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77" r:id="rId2"/>
    <p:sldId id="271" r:id="rId3"/>
    <p:sldId id="273" r:id="rId4"/>
    <p:sldId id="274" r:id="rId5"/>
    <p:sldId id="276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4241"/>
    <a:srgbClr val="404040"/>
    <a:srgbClr val="F8F8F9"/>
    <a:srgbClr val="EFEFF0"/>
    <a:srgbClr val="ECECEF"/>
    <a:srgbClr val="F3F3F4"/>
    <a:srgbClr val="EBEAEE"/>
    <a:srgbClr val="EEEEF0"/>
    <a:srgbClr val="DEDEE1"/>
    <a:srgbClr val="F5F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E975F44-8562-42CA-B6CE-D93EC44A73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C0EFD9F-1A5D-4FAA-93BF-4823AD8BA2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BFF4E-1A44-462A-85B2-DF939727C45A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5884CE-D263-4BA4-B48E-1B5EA359EB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D584681-F789-4229-8D4B-4F43B610CD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592BF-6FC8-4C99-A921-0E7B678E50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961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EAAF161-58C4-4B3F-86CE-04AA674891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551"/>
            <a:ext cx="12192000" cy="6840898"/>
          </a:xfrm>
          <a:prstGeom prst="rect">
            <a:avLst/>
          </a:prstGeom>
        </p:spPr>
      </p:pic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id="{AB4325DB-32BD-4DC2-ABDB-34AE766581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27792" y="5873019"/>
            <a:ext cx="6643688" cy="585787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t-BR" sz="2400" smtClean="0">
                <a:solidFill>
                  <a:srgbClr val="E5053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2800" dirty="0" err="1">
                <a:solidFill>
                  <a:srgbClr val="E50530"/>
                </a:solidFill>
                <a:latin typeface="+mj-lt"/>
              </a:rPr>
              <a:t>Nombre</a:t>
            </a:r>
            <a:r>
              <a:rPr lang="pt-BR" sz="2800" dirty="0">
                <a:solidFill>
                  <a:srgbClr val="E50530"/>
                </a:solidFill>
                <a:latin typeface="+mj-lt"/>
              </a:rPr>
              <a:t> </a:t>
            </a:r>
            <a:r>
              <a:rPr lang="pt-BR" sz="2800" dirty="0" err="1">
                <a:solidFill>
                  <a:srgbClr val="E50530"/>
                </a:solidFill>
                <a:latin typeface="+mj-lt"/>
              </a:rPr>
              <a:t>del</a:t>
            </a:r>
            <a:r>
              <a:rPr lang="pt-BR" sz="2800" dirty="0">
                <a:solidFill>
                  <a:srgbClr val="E50530"/>
                </a:solidFill>
                <a:latin typeface="+mj-lt"/>
              </a:rPr>
              <a:t> </a:t>
            </a:r>
            <a:r>
              <a:rPr lang="pt-BR" sz="2800" dirty="0" err="1">
                <a:solidFill>
                  <a:srgbClr val="E50530"/>
                </a:solidFill>
                <a:latin typeface="+mj-lt"/>
              </a:rPr>
              <a:t>embotellador</a:t>
            </a:r>
            <a:r>
              <a:rPr lang="pt-BR" sz="2800" dirty="0">
                <a:solidFill>
                  <a:srgbClr val="E50530"/>
                </a:solidFill>
                <a:latin typeface="+mj-lt"/>
              </a:rPr>
              <a:t>/Empresa/Persona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6277001A-EA2A-4313-8701-75045B135830}"/>
              </a:ext>
            </a:extLst>
          </p:cNvPr>
          <p:cNvSpPr txBox="1"/>
          <p:nvPr userDrawn="1"/>
        </p:nvSpPr>
        <p:spPr>
          <a:xfrm>
            <a:off x="3824497" y="2707944"/>
            <a:ext cx="4255332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+mj-lt"/>
              </a:rPr>
              <a:t>Workshop EDF 2018 – 28, 29 y 30 de agosto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7985D81-4F9D-46F5-BC78-B3A91B15ED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0686" y="3780725"/>
            <a:ext cx="7929154" cy="1325563"/>
          </a:xfrm>
        </p:spPr>
        <p:txBody>
          <a:bodyPr anchor="ctr" anchorCtr="1"/>
          <a:lstStyle>
            <a:lvl1pPr>
              <a:defRPr sz="3600" b="1">
                <a:solidFill>
                  <a:srgbClr val="3C4241"/>
                </a:solidFill>
                <a:latin typeface="+mn-lt"/>
              </a:defRPr>
            </a:lvl1pPr>
          </a:lstStyle>
          <a:p>
            <a:r>
              <a:rPr lang="pt-BR" dirty="0" err="1"/>
              <a:t>Ejemplo</a:t>
            </a:r>
            <a:r>
              <a:rPr lang="pt-BR" dirty="0"/>
              <a:t> de Case/</a:t>
            </a:r>
            <a:r>
              <a:rPr lang="pt-BR" dirty="0" err="1"/>
              <a:t>Presentación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16869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1175300C-84EA-4398-ACD9-8D9F20277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126" y="-39189"/>
            <a:ext cx="12218126" cy="7183552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C03CC5-DD91-409B-92CC-601B1143B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4" name="Título 23">
            <a:extLst>
              <a:ext uri="{FF2B5EF4-FFF2-40B4-BE49-F238E27FC236}">
                <a16:creationId xmlns:a16="http://schemas.microsoft.com/office/drawing/2014/main" id="{432C3D72-75A6-4210-AD7A-268E243B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257"/>
            <a:ext cx="10515600" cy="587829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2386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ara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m 49">
            <a:extLst>
              <a:ext uri="{FF2B5EF4-FFF2-40B4-BE49-F238E27FC236}">
                <a16:creationId xmlns:a16="http://schemas.microsoft.com/office/drawing/2014/main" id="{CDE9321D-3E2F-418F-B93A-AAEE5B241E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063" y="-39189"/>
            <a:ext cx="12176487" cy="716462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EF11EB5-A275-4F27-B5DA-EE80C07C40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1080" y="2880339"/>
            <a:ext cx="10515600" cy="1325563"/>
          </a:xfrm>
        </p:spPr>
        <p:txBody>
          <a:bodyPr anchor="ctr" anchorCtr="1"/>
          <a:lstStyle>
            <a:lvl1pPr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 err="1"/>
              <a:t>Agradecimientos</a:t>
            </a:r>
            <a:r>
              <a:rPr lang="pt-BR" dirty="0"/>
              <a:t> </a:t>
            </a:r>
            <a:r>
              <a:rPr lang="pt-BR" dirty="0" err="1"/>
              <a:t>Finales</a:t>
            </a:r>
            <a:r>
              <a:rPr lang="pt-BR" dirty="0"/>
              <a:t> / </a:t>
            </a:r>
            <a:r>
              <a:rPr lang="pt-BR" dirty="0" err="1"/>
              <a:t>Dudas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81765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3B794E6-58ED-4E3B-A705-90F51154D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26651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B269058-8BA7-4BA8-9295-7F08CFA63A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D9D3724-1F7A-4987-8A30-39E919B30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818042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234E8B09-B1ED-4D84-AA3B-DD904BC7D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1632298-5295-4C4B-8601-101899065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3326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E4384791-041D-4A9B-8ED6-98BD6DFBD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A2F52FF-B75A-40E6-B558-0B4ED7A34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4867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BF6344C-0836-4043-89A0-1E12CDFC9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B02B53C-520A-45FD-974E-86D137FDF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5097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956889-9C4B-49BC-9A41-B84CDE473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6743117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Mariana Carvalho</dc:creator>
  <cp:lastModifiedBy>Maria Eduarda Frias</cp:lastModifiedBy>
  <cp:revision>27</cp:revision>
  <dcterms:created xsi:type="dcterms:W3CDTF">2018-08-13T17:09:06Z</dcterms:created>
  <dcterms:modified xsi:type="dcterms:W3CDTF">2018-08-17T16:36:11Z</dcterms:modified>
</cp:coreProperties>
</file>