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19"/>
  </p:notesMasterIdLst>
  <p:sldIdLst>
    <p:sldId id="11650" r:id="rId3"/>
    <p:sldId id="11644" r:id="rId4"/>
    <p:sldId id="2146847744" r:id="rId5"/>
    <p:sldId id="2146847743" r:id="rId6"/>
    <p:sldId id="2147474891" r:id="rId7"/>
    <p:sldId id="2134805582" r:id="rId8"/>
    <p:sldId id="2147474994" r:id="rId9"/>
    <p:sldId id="2147474883" r:id="rId10"/>
    <p:sldId id="2147474889" r:id="rId11"/>
    <p:sldId id="2147474890" r:id="rId12"/>
    <p:sldId id="2147377662" r:id="rId13"/>
    <p:sldId id="2147377666" r:id="rId14"/>
    <p:sldId id="2147474886" r:id="rId15"/>
    <p:sldId id="2147474993" r:id="rId16"/>
    <p:sldId id="831" r:id="rId17"/>
    <p:sldId id="2147474888" r:id="rId1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F6719E3C-6385-4D03-92D4-516B3DF95531}">
          <p14:sldIdLst>
            <p14:sldId id="11650"/>
            <p14:sldId id="11644"/>
          </p14:sldIdLst>
        </p14:section>
        <p14:section name="E2E Africa Introduction" id="{393BB2CD-0370-4FAF-8B11-B5E5C1B3E814}">
          <p14:sldIdLst>
            <p14:sldId id="2146847744"/>
            <p14:sldId id="2146847743"/>
            <p14:sldId id="2147474891"/>
          </p14:sldIdLst>
        </p14:section>
        <p14:section name="E2E Team" id="{CA77574D-F621-4256-B23B-FB4ABF5BA5F9}">
          <p14:sldIdLst>
            <p14:sldId id="2134805582"/>
            <p14:sldId id="2147474994"/>
          </p14:sldIdLst>
        </p14:section>
        <p14:section name="E2E Cycle" id="{B5C49B67-43DA-4D64-87D9-B4937731C68A}">
          <p14:sldIdLst>
            <p14:sldId id="2147474883"/>
            <p14:sldId id="2147474889"/>
            <p14:sldId id="2147474890"/>
          </p14:sldIdLst>
        </p14:section>
        <p14:section name="E2E Diagnosis" id="{AFE8FEB7-A20E-4EA2-8B80-AB95F973BE15}">
          <p14:sldIdLst>
            <p14:sldId id="2147377662"/>
          </p14:sldIdLst>
        </p14:section>
        <p14:section name="E2E Pillars" id="{E4F3AB12-54A0-4120-B13D-F09113A59420}">
          <p14:sldIdLst>
            <p14:sldId id="2147377666"/>
          </p14:sldIdLst>
        </p14:section>
        <p14:section name="E2E Champion main roles" id="{47CDCBB6-A233-4E4D-BD5F-8BFF1A68E7CA}">
          <p14:sldIdLst>
            <p14:sldId id="2147474886"/>
          </p14:sldIdLst>
        </p14:section>
        <p14:section name="Next steps" id="{4C6A14F6-4E18-48B9-BA13-F631C1274FBE}">
          <p14:sldIdLst>
            <p14:sldId id="2147474993"/>
          </p14:sldIdLst>
        </p14:section>
        <p14:section name="Thanks" id="{4F210413-10AB-4B65-9D29-570944597E0E}">
          <p14:sldIdLst>
            <p14:sldId id="831"/>
            <p14:sldId id="21474748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8ABE9F"/>
    <a:srgbClr val="F65104"/>
    <a:srgbClr val="D9A32B"/>
    <a:srgbClr val="B5AF60"/>
    <a:srgbClr val="E1A01F"/>
    <a:srgbClr val="F40509"/>
    <a:srgbClr val="B8AE5C"/>
    <a:srgbClr val="DDA226"/>
    <a:srgbClr val="F65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A5EFC8-2BCB-484B-BCC1-B7E1BADFCFBC}" v="1" dt="2023-04-03T12:30:57.5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heus Barboza" userId="4f77505a-c7cc-4cd8-ad19-6820941ce515" providerId="ADAL" clId="{ECCCD3CF-98B2-4A42-A688-D17151044839}"/>
    <pc:docChg chg="custSel modSld">
      <pc:chgData name="Matheus Barboza" userId="4f77505a-c7cc-4cd8-ad19-6820941ce515" providerId="ADAL" clId="{ECCCD3CF-98B2-4A42-A688-D17151044839}" dt="2023-01-26T13:29:09.927" v="48" actId="1076"/>
      <pc:docMkLst>
        <pc:docMk/>
      </pc:docMkLst>
      <pc:sldChg chg="addSp delSp modSp mod">
        <pc:chgData name="Matheus Barboza" userId="4f77505a-c7cc-4cd8-ad19-6820941ce515" providerId="ADAL" clId="{ECCCD3CF-98B2-4A42-A688-D17151044839}" dt="2023-01-23T13:49:21.648" v="32" actId="1076"/>
        <pc:sldMkLst>
          <pc:docMk/>
          <pc:sldMk cId="2802392789" sldId="831"/>
        </pc:sldMkLst>
        <pc:picChg chg="add del mod">
          <ac:chgData name="Matheus Barboza" userId="4f77505a-c7cc-4cd8-ad19-6820941ce515" providerId="ADAL" clId="{ECCCD3CF-98B2-4A42-A688-D17151044839}" dt="2023-01-23T13:49:04.985" v="27"/>
          <ac:picMkLst>
            <pc:docMk/>
            <pc:sldMk cId="2802392789" sldId="831"/>
            <ac:picMk id="6" creationId="{385DBBAB-E924-4F43-63BA-A7D2D7AE15A7}"/>
          </ac:picMkLst>
        </pc:picChg>
        <pc:picChg chg="add del mod">
          <ac:chgData name="Matheus Barboza" userId="4f77505a-c7cc-4cd8-ad19-6820941ce515" providerId="ADAL" clId="{ECCCD3CF-98B2-4A42-A688-D17151044839}" dt="2023-01-23T13:49:04.985" v="27"/>
          <ac:picMkLst>
            <pc:docMk/>
            <pc:sldMk cId="2802392789" sldId="831"/>
            <ac:picMk id="7" creationId="{5601D201-F54B-B88D-E605-DA6FEBE47F49}"/>
          </ac:picMkLst>
        </pc:picChg>
        <pc:picChg chg="add mod">
          <ac:chgData name="Matheus Barboza" userId="4f77505a-c7cc-4cd8-ad19-6820941ce515" providerId="ADAL" clId="{ECCCD3CF-98B2-4A42-A688-D17151044839}" dt="2023-01-23T13:49:21.648" v="32" actId="1076"/>
          <ac:picMkLst>
            <pc:docMk/>
            <pc:sldMk cId="2802392789" sldId="831"/>
            <ac:picMk id="8" creationId="{516632D8-85C1-9FC5-4990-63E9441492A7}"/>
          </ac:picMkLst>
        </pc:picChg>
        <pc:picChg chg="del">
          <ac:chgData name="Matheus Barboza" userId="4f77505a-c7cc-4cd8-ad19-6820941ce515" providerId="ADAL" clId="{ECCCD3CF-98B2-4A42-A688-D17151044839}" dt="2023-01-23T13:49:02.831" v="25" actId="478"/>
          <ac:picMkLst>
            <pc:docMk/>
            <pc:sldMk cId="2802392789" sldId="831"/>
            <ac:picMk id="15" creationId="{8686A37C-5756-2D6F-6A27-2EB37750E40B}"/>
          </ac:picMkLst>
        </pc:picChg>
      </pc:sldChg>
      <pc:sldChg chg="addSp delSp modSp mod">
        <pc:chgData name="Matheus Barboza" userId="4f77505a-c7cc-4cd8-ad19-6820941ce515" providerId="ADAL" clId="{ECCCD3CF-98B2-4A42-A688-D17151044839}" dt="2023-01-23T13:47:26.382" v="24" actId="14100"/>
        <pc:sldMkLst>
          <pc:docMk/>
          <pc:sldMk cId="4026210908" sldId="11644"/>
        </pc:sldMkLst>
        <pc:picChg chg="del mod">
          <ac:chgData name="Matheus Barboza" userId="4f77505a-c7cc-4cd8-ad19-6820941ce515" providerId="ADAL" clId="{ECCCD3CF-98B2-4A42-A688-D17151044839}" dt="2023-01-23T13:46:42.466" v="14" actId="478"/>
          <ac:picMkLst>
            <pc:docMk/>
            <pc:sldMk cId="4026210908" sldId="11644"/>
            <ac:picMk id="3" creationId="{BC1068CB-B4C5-6486-0D6C-D3038590A936}"/>
          </ac:picMkLst>
        </pc:picChg>
        <pc:picChg chg="add del mod">
          <ac:chgData name="Matheus Barboza" userId="4f77505a-c7cc-4cd8-ad19-6820941ce515" providerId="ADAL" clId="{ECCCD3CF-98B2-4A42-A688-D17151044839}" dt="2023-01-23T13:46:46.110" v="17" actId="478"/>
          <ac:picMkLst>
            <pc:docMk/>
            <pc:sldMk cId="4026210908" sldId="11644"/>
            <ac:picMk id="5" creationId="{E3EBA277-5807-152F-D975-5D2A557124A6}"/>
          </ac:picMkLst>
        </pc:picChg>
        <pc:picChg chg="add mod">
          <ac:chgData name="Matheus Barboza" userId="4f77505a-c7cc-4cd8-ad19-6820941ce515" providerId="ADAL" clId="{ECCCD3CF-98B2-4A42-A688-D17151044839}" dt="2023-01-23T13:47:26.382" v="24" actId="14100"/>
          <ac:picMkLst>
            <pc:docMk/>
            <pc:sldMk cId="4026210908" sldId="11644"/>
            <ac:picMk id="8" creationId="{19936875-91AF-61C1-AC22-9DA10862FFB2}"/>
          </ac:picMkLst>
        </pc:picChg>
      </pc:sldChg>
      <pc:sldChg chg="addSp delSp modSp mod">
        <pc:chgData name="Matheus Barboza" userId="4f77505a-c7cc-4cd8-ad19-6820941ce515" providerId="ADAL" clId="{ECCCD3CF-98B2-4A42-A688-D17151044839}" dt="2023-01-26T13:29:09.927" v="48" actId="1076"/>
        <pc:sldMkLst>
          <pc:docMk/>
          <pc:sldMk cId="973596293" sldId="11650"/>
        </pc:sldMkLst>
        <pc:spChg chg="mod">
          <ac:chgData name="Matheus Barboza" userId="4f77505a-c7cc-4cd8-ad19-6820941ce515" providerId="ADAL" clId="{ECCCD3CF-98B2-4A42-A688-D17151044839}" dt="2023-01-23T13:44:38.457" v="10" actId="20577"/>
          <ac:spMkLst>
            <pc:docMk/>
            <pc:sldMk cId="973596293" sldId="11650"/>
            <ac:spMk id="22" creationId="{216A4DA0-7EC8-CCE0-27B1-0071357165DC}"/>
          </ac:spMkLst>
        </pc:spChg>
        <pc:picChg chg="add mod">
          <ac:chgData name="Matheus Barboza" userId="4f77505a-c7cc-4cd8-ad19-6820941ce515" providerId="ADAL" clId="{ECCCD3CF-98B2-4A42-A688-D17151044839}" dt="2023-01-26T13:28:52.173" v="42" actId="1076"/>
          <ac:picMkLst>
            <pc:docMk/>
            <pc:sldMk cId="973596293" sldId="11650"/>
            <ac:picMk id="2" creationId="{A55D26F0-B213-5DBF-5346-E3C3C5DB3FD0}"/>
          </ac:picMkLst>
        </pc:picChg>
        <pc:picChg chg="add mod">
          <ac:chgData name="Matheus Barboza" userId="4f77505a-c7cc-4cd8-ad19-6820941ce515" providerId="ADAL" clId="{ECCCD3CF-98B2-4A42-A688-D17151044839}" dt="2023-01-26T13:29:09.927" v="48" actId="1076"/>
          <ac:picMkLst>
            <pc:docMk/>
            <pc:sldMk cId="973596293" sldId="11650"/>
            <ac:picMk id="5" creationId="{811DF4F7-6A4A-8A19-76CA-A2E902F565F4}"/>
          </ac:picMkLst>
        </pc:picChg>
        <pc:picChg chg="del">
          <ac:chgData name="Matheus Barboza" userId="4f77505a-c7cc-4cd8-ad19-6820941ce515" providerId="ADAL" clId="{ECCCD3CF-98B2-4A42-A688-D17151044839}" dt="2023-01-26T13:28:17.583" v="34" actId="478"/>
          <ac:picMkLst>
            <pc:docMk/>
            <pc:sldMk cId="973596293" sldId="11650"/>
            <ac:picMk id="9" creationId="{24346F42-7BB4-9E5C-23DD-F2DF9663AFA0}"/>
          </ac:picMkLst>
        </pc:picChg>
        <pc:picChg chg="del">
          <ac:chgData name="Matheus Barboza" userId="4f77505a-c7cc-4cd8-ad19-6820941ce515" providerId="ADAL" clId="{ECCCD3CF-98B2-4A42-A688-D17151044839}" dt="2023-01-26T13:28:12.792" v="33" actId="478"/>
          <ac:picMkLst>
            <pc:docMk/>
            <pc:sldMk cId="973596293" sldId="11650"/>
            <ac:picMk id="25" creationId="{CF3ACB6A-C4F3-61F3-7313-C3F72862A365}"/>
          </ac:picMkLst>
        </pc:picChg>
      </pc:sldChg>
    </pc:docChg>
  </pc:docChgLst>
  <pc:docChgLst>
    <pc:chgData name="Matheus Barboza" userId="4f77505a-c7cc-4cd8-ad19-6820941ce515" providerId="ADAL" clId="{6B38DB46-6A9B-4E84-9DEB-9BE0B74C6D9A}"/>
    <pc:docChg chg="undo custSel addSld modSld">
      <pc:chgData name="Matheus Barboza" userId="4f77505a-c7cc-4cd8-ad19-6820941ce515" providerId="ADAL" clId="{6B38DB46-6A9B-4E84-9DEB-9BE0B74C6D9A}" dt="2023-03-15T20:36:31.125" v="4"/>
      <pc:docMkLst>
        <pc:docMk/>
      </pc:docMkLst>
      <pc:sldChg chg="mod modShow">
        <pc:chgData name="Matheus Barboza" userId="4f77505a-c7cc-4cd8-ad19-6820941ce515" providerId="ADAL" clId="{6B38DB46-6A9B-4E84-9DEB-9BE0B74C6D9A}" dt="2023-03-15T20:18:47.408" v="0" actId="729"/>
        <pc:sldMkLst>
          <pc:docMk/>
          <pc:sldMk cId="2284387873" sldId="2146847736"/>
        </pc:sldMkLst>
      </pc:sldChg>
      <pc:sldChg chg="addSp delSp modSp add mod">
        <pc:chgData name="Matheus Barboza" userId="4f77505a-c7cc-4cd8-ad19-6820941ce515" providerId="ADAL" clId="{6B38DB46-6A9B-4E84-9DEB-9BE0B74C6D9A}" dt="2023-03-15T20:36:31.125" v="4"/>
        <pc:sldMkLst>
          <pc:docMk/>
          <pc:sldMk cId="3734690860" sldId="2147474993"/>
        </pc:sldMkLst>
        <pc:spChg chg="add mod">
          <ac:chgData name="Matheus Barboza" userId="4f77505a-c7cc-4cd8-ad19-6820941ce515" providerId="ADAL" clId="{6B38DB46-6A9B-4E84-9DEB-9BE0B74C6D9A}" dt="2023-03-15T20:36:31.125" v="4"/>
          <ac:spMkLst>
            <pc:docMk/>
            <pc:sldMk cId="3734690860" sldId="2147474993"/>
            <ac:spMk id="4" creationId="{741EDF14-F1B9-C756-74C2-E388DC33852C}"/>
          </ac:spMkLst>
        </pc:spChg>
        <pc:spChg chg="add del">
          <ac:chgData name="Matheus Barboza" userId="4f77505a-c7cc-4cd8-ad19-6820941ce515" providerId="ADAL" clId="{6B38DB46-6A9B-4E84-9DEB-9BE0B74C6D9A}" dt="2023-03-15T20:36:19.376" v="3" actId="478"/>
          <ac:spMkLst>
            <pc:docMk/>
            <pc:sldMk cId="3734690860" sldId="2147474993"/>
            <ac:spMk id="7" creationId="{9D8A2785-B53C-DC19-7A6B-9E767E255DDA}"/>
          </ac:spMkLst>
        </pc:spChg>
      </pc:sldChg>
    </pc:docChg>
  </pc:docChgLst>
  <pc:docChgLst>
    <pc:chgData name="Murilo Melo Minaré" userId="a546075a-af7e-421f-a839-9dcdf0b31e8c" providerId="ADAL" clId="{F5A5EFC8-2BCB-484B-BCC1-B7E1BADFCFBC}"/>
    <pc:docChg chg="undo custSel delSld modSld sldOrd modSection">
      <pc:chgData name="Murilo Melo Minaré" userId="a546075a-af7e-421f-a839-9dcdf0b31e8c" providerId="ADAL" clId="{F5A5EFC8-2BCB-484B-BCC1-B7E1BADFCFBC}" dt="2023-04-03T12:30:57.580" v="48" actId="120"/>
      <pc:docMkLst>
        <pc:docMk/>
      </pc:docMkLst>
      <pc:sldChg chg="del">
        <pc:chgData name="Murilo Melo Minaré" userId="a546075a-af7e-421f-a839-9dcdf0b31e8c" providerId="ADAL" clId="{F5A5EFC8-2BCB-484B-BCC1-B7E1BADFCFBC}" dt="2023-04-03T12:30:32.097" v="19" actId="47"/>
        <pc:sldMkLst>
          <pc:docMk/>
          <pc:sldMk cId="1915273932" sldId="11627"/>
        </pc:sldMkLst>
      </pc:sldChg>
      <pc:sldChg chg="modSp mod modShow">
        <pc:chgData name="Murilo Melo Minaré" userId="a546075a-af7e-421f-a839-9dcdf0b31e8c" providerId="ADAL" clId="{F5A5EFC8-2BCB-484B-BCC1-B7E1BADFCFBC}" dt="2023-04-03T12:30:14.727" v="16" actId="20577"/>
        <pc:sldMkLst>
          <pc:docMk/>
          <pc:sldMk cId="4026210908" sldId="11644"/>
        </pc:sldMkLst>
        <pc:spChg chg="mod">
          <ac:chgData name="Murilo Melo Minaré" userId="a546075a-af7e-421f-a839-9dcdf0b31e8c" providerId="ADAL" clId="{F5A5EFC8-2BCB-484B-BCC1-B7E1BADFCFBC}" dt="2023-04-03T12:30:08.006" v="10" actId="20577"/>
          <ac:spMkLst>
            <pc:docMk/>
            <pc:sldMk cId="4026210908" sldId="11644"/>
            <ac:spMk id="5" creationId="{308347CD-C074-EE9D-F597-337B6DB39AFD}"/>
          </ac:spMkLst>
        </pc:spChg>
        <pc:spChg chg="mod">
          <ac:chgData name="Murilo Melo Minaré" userId="a546075a-af7e-421f-a839-9dcdf0b31e8c" providerId="ADAL" clId="{F5A5EFC8-2BCB-484B-BCC1-B7E1BADFCFBC}" dt="2023-04-03T12:30:11.184" v="11" actId="20577"/>
          <ac:spMkLst>
            <pc:docMk/>
            <pc:sldMk cId="4026210908" sldId="11644"/>
            <ac:spMk id="10" creationId="{D3644C5D-B04F-7AE1-4056-C2068E46EF5C}"/>
          </ac:spMkLst>
        </pc:spChg>
        <pc:spChg chg="mod">
          <ac:chgData name="Murilo Melo Minaré" userId="a546075a-af7e-421f-a839-9dcdf0b31e8c" providerId="ADAL" clId="{F5A5EFC8-2BCB-484B-BCC1-B7E1BADFCFBC}" dt="2023-04-03T12:30:14.727" v="16" actId="20577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F5A5EFC8-2BCB-484B-BCC1-B7E1BADFCFBC}" dt="2023-04-03T12:29:59.319" v="8" actId="20577"/>
          <ac:spMkLst>
            <pc:docMk/>
            <pc:sldMk cId="4026210908" sldId="11644"/>
            <ac:spMk id="52" creationId="{992DAB52-22FE-45DA-A972-322C6741D12B}"/>
          </ac:spMkLst>
        </pc:spChg>
        <pc:spChg chg="mod">
          <ac:chgData name="Murilo Melo Minaré" userId="a546075a-af7e-421f-a839-9dcdf0b31e8c" providerId="ADAL" clId="{F5A5EFC8-2BCB-484B-BCC1-B7E1BADFCFBC}" dt="2023-04-03T12:30:03.343" v="9" actId="20577"/>
          <ac:spMkLst>
            <pc:docMk/>
            <pc:sldMk cId="4026210908" sldId="11644"/>
            <ac:spMk id="53" creationId="{3057F782-E9D6-4190-9B6A-106DC6EBF54A}"/>
          </ac:spMkLst>
        </pc:spChg>
      </pc:sldChg>
      <pc:sldChg chg="del">
        <pc:chgData name="Murilo Melo Minaré" userId="a546075a-af7e-421f-a839-9dcdf0b31e8c" providerId="ADAL" clId="{F5A5EFC8-2BCB-484B-BCC1-B7E1BADFCFBC}" dt="2023-04-03T12:30:23.593" v="17" actId="47"/>
        <pc:sldMkLst>
          <pc:docMk/>
          <pc:sldMk cId="2284387873" sldId="2146847736"/>
        </pc:sldMkLst>
      </pc:sldChg>
      <pc:sldChg chg="del">
        <pc:chgData name="Murilo Melo Minaré" userId="a546075a-af7e-421f-a839-9dcdf0b31e8c" providerId="ADAL" clId="{F5A5EFC8-2BCB-484B-BCC1-B7E1BADFCFBC}" dt="2023-04-03T12:30:29.319" v="18" actId="47"/>
        <pc:sldMkLst>
          <pc:docMk/>
          <pc:sldMk cId="698269249" sldId="2147377673"/>
        </pc:sldMkLst>
      </pc:sldChg>
      <pc:sldChg chg="mod ord modShow">
        <pc:chgData name="Murilo Melo Minaré" userId="a546075a-af7e-421f-a839-9dcdf0b31e8c" providerId="ADAL" clId="{F5A5EFC8-2BCB-484B-BCC1-B7E1BADFCFBC}" dt="2023-04-03T12:30:34.556" v="22" actId="729"/>
        <pc:sldMkLst>
          <pc:docMk/>
          <pc:sldMk cId="2656303725" sldId="2147474888"/>
        </pc:sldMkLst>
      </pc:sldChg>
      <pc:sldChg chg="modSp mod">
        <pc:chgData name="Murilo Melo Minaré" userId="a546075a-af7e-421f-a839-9dcdf0b31e8c" providerId="ADAL" clId="{F5A5EFC8-2BCB-484B-BCC1-B7E1BADFCFBC}" dt="2023-04-03T12:30:47.880" v="47" actId="20577"/>
        <pc:sldMkLst>
          <pc:docMk/>
          <pc:sldMk cId="3734690860" sldId="2147474993"/>
        </pc:sldMkLst>
        <pc:spChg chg="mod">
          <ac:chgData name="Murilo Melo Minaré" userId="a546075a-af7e-421f-a839-9dcdf0b31e8c" providerId="ADAL" clId="{F5A5EFC8-2BCB-484B-BCC1-B7E1BADFCFBC}" dt="2023-04-03T12:30:47.880" v="47" actId="20577"/>
          <ac:spMkLst>
            <pc:docMk/>
            <pc:sldMk cId="3734690860" sldId="2147474993"/>
            <ac:spMk id="7" creationId="{9D8A2785-B53C-DC19-7A6B-9E767E255DDA}"/>
          </ac:spMkLst>
        </pc:spChg>
      </pc:sldChg>
      <pc:sldChg chg="modSp">
        <pc:chgData name="Murilo Melo Minaré" userId="a546075a-af7e-421f-a839-9dcdf0b31e8c" providerId="ADAL" clId="{F5A5EFC8-2BCB-484B-BCC1-B7E1BADFCFBC}" dt="2023-04-03T12:30:57.580" v="48" actId="120"/>
        <pc:sldMkLst>
          <pc:docMk/>
          <pc:sldMk cId="2589483191" sldId="2147474994"/>
        </pc:sldMkLst>
        <pc:spChg chg="mod">
          <ac:chgData name="Murilo Melo Minaré" userId="a546075a-af7e-421f-a839-9dcdf0b31e8c" providerId="ADAL" clId="{F5A5EFC8-2BCB-484B-BCC1-B7E1BADFCFBC}" dt="2023-04-03T12:30:57.580" v="48" actId="120"/>
          <ac:spMkLst>
            <pc:docMk/>
            <pc:sldMk cId="2589483191" sldId="2147474994"/>
            <ac:spMk id="17" creationId="{F2BDA696-295A-5670-C50C-8BC1B98FC6FA}"/>
          </ac:spMkLst>
        </pc:spChg>
      </pc:sldChg>
      <pc:sldMasterChg chg="delSldLayout">
        <pc:chgData name="Murilo Melo Minaré" userId="a546075a-af7e-421f-a839-9dcdf0b31e8c" providerId="ADAL" clId="{F5A5EFC8-2BCB-484B-BCC1-B7E1BADFCFBC}" dt="2023-04-03T12:30:32.097" v="19" actId="47"/>
        <pc:sldMasterMkLst>
          <pc:docMk/>
          <pc:sldMasterMk cId="2842682965" sldId="2147483674"/>
        </pc:sldMasterMkLst>
        <pc:sldLayoutChg chg="del">
          <pc:chgData name="Murilo Melo Minaré" userId="a546075a-af7e-421f-a839-9dcdf0b31e8c" providerId="ADAL" clId="{F5A5EFC8-2BCB-484B-BCC1-B7E1BADFCFBC}" dt="2023-04-03T12:30:32.097" v="19" actId="47"/>
          <pc:sldLayoutMkLst>
            <pc:docMk/>
            <pc:sldMasterMk cId="2842682965" sldId="2147483674"/>
            <pc:sldLayoutMk cId="473034129" sldId="2147483696"/>
          </pc:sldLayoutMkLst>
        </pc:sldLayoutChg>
      </pc:sldMasterChg>
    </pc:docChg>
  </pc:docChgLst>
  <pc:docChgLst>
    <pc:chgData name="Murilo Melo Minaré" userId="a546075a-af7e-421f-a839-9dcdf0b31e8c" providerId="ADAL" clId="{21DD0DE4-4CE7-4417-89E6-CA8C164F65D8}"/>
    <pc:docChg chg="undo custSel addSld delSld modSld sldOrd addSection delSection modSection">
      <pc:chgData name="Murilo Melo Minaré" userId="a546075a-af7e-421f-a839-9dcdf0b31e8c" providerId="ADAL" clId="{21DD0DE4-4CE7-4417-89E6-CA8C164F65D8}" dt="2023-03-16T18:23:06.287" v="1405"/>
      <pc:docMkLst>
        <pc:docMk/>
      </pc:docMkLst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1704509718" sldId="263"/>
        </pc:sldMkLst>
      </pc:sldChg>
      <pc:sldChg chg="add del ord">
        <pc:chgData name="Murilo Melo Minaré" userId="a546075a-af7e-421f-a839-9dcdf0b31e8c" providerId="ADAL" clId="{21DD0DE4-4CE7-4417-89E6-CA8C164F65D8}" dt="2023-03-15T19:47:50.161" v="1030" actId="2696"/>
        <pc:sldMkLst>
          <pc:docMk/>
          <pc:sldMk cId="1632938810" sldId="11627"/>
        </pc:sldMkLst>
      </pc:sldChg>
      <pc:sldChg chg="addSp delSp add mod ord modTransition addAnim delAnim">
        <pc:chgData name="Murilo Melo Minaré" userId="a546075a-af7e-421f-a839-9dcdf0b31e8c" providerId="ADAL" clId="{21DD0DE4-4CE7-4417-89E6-CA8C164F65D8}" dt="2023-03-15T19:54:46.555" v="1136"/>
        <pc:sldMkLst>
          <pc:docMk/>
          <pc:sldMk cId="1915273932" sldId="11627"/>
        </pc:sldMkLst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3" creationId="{853A7ACF-C1FA-46FB-A4CC-B39979D645D6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6" creationId="{881574FB-BEC1-41CF-83A1-3151491D7D86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3" creationId="{52183BDE-78F9-4B78-9867-BD9D338E9BCA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4" creationId="{6D4C4B63-5727-4C10-A86E-DD217F45AE30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5" creationId="{18487564-6551-424B-ABC3-F66A5057E0A0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6" creationId="{CDBBDFC4-1280-4590-A59D-9D4C3DE20F72}"/>
          </ac:spMkLst>
        </pc:sp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7" creationId="{DE42CB0C-A045-4D6C-8758-E0870F7A84A6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17" creationId="{840AE314-526A-47A6-B6A1-C92DDEAF5A5D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19" creationId="{09752401-261A-4FE8-938B-1B06B11CDB19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21" creationId="{9AAE7B00-4CD9-4BBB-B4EF-98818A509650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24" creationId="{452FABD9-D30F-4193-93F5-AF2AFAB93781}"/>
          </ac:picMkLst>
        </pc:picChg>
      </pc:sldChg>
      <pc:sldChg chg="add del">
        <pc:chgData name="Murilo Melo Minaré" userId="a546075a-af7e-421f-a839-9dcdf0b31e8c" providerId="ADAL" clId="{21DD0DE4-4CE7-4417-89E6-CA8C164F65D8}" dt="2023-03-15T19:44:51.427" v="944"/>
        <pc:sldMkLst>
          <pc:docMk/>
          <pc:sldMk cId="1965509008" sldId="11627"/>
        </pc:sldMkLst>
      </pc:sldChg>
      <pc:sldChg chg="addSp modSp add del mod modShow">
        <pc:chgData name="Murilo Melo Minaré" userId="a546075a-af7e-421f-a839-9dcdf0b31e8c" providerId="ADAL" clId="{21DD0DE4-4CE7-4417-89E6-CA8C164F65D8}" dt="2023-03-15T19:51:19.769" v="1120" actId="465"/>
        <pc:sldMkLst>
          <pc:docMk/>
          <pc:sldMk cId="4026210908" sldId="11644"/>
        </pc:sldMkLst>
        <pc:spChg chg="add 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2" creationId="{8A3CF977-C0FB-5D10-0EFD-7CEB2C08F450}"/>
          </ac:spMkLst>
        </pc:spChg>
        <pc:spChg chg="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4" creationId="{3C0D38E1-D6E0-F3A6-957F-641652163F54}"/>
          </ac:spMkLst>
        </pc:spChg>
        <pc:spChg chg="add 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5" creationId="{308347CD-C074-EE9D-F597-337B6DB39AFD}"/>
          </ac:spMkLst>
        </pc:spChg>
        <pc:spChg chg="add 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7" creationId="{786F3F11-B828-3EC2-9EEC-A917A8562A08}"/>
          </ac:spMkLst>
        </pc:spChg>
        <pc:spChg chg="add 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10" creationId="{D3644C5D-B04F-7AE1-4056-C2068E46EF5C}"/>
          </ac:spMkLst>
        </pc:spChg>
        <pc:spChg chg="mod">
          <ac:chgData name="Murilo Melo Minaré" userId="a546075a-af7e-421f-a839-9dcdf0b31e8c" providerId="ADAL" clId="{21DD0DE4-4CE7-4417-89E6-CA8C164F65D8}" dt="2023-03-15T19:23:01.290" v="497" actId="20577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27" creationId="{77F8E78C-8347-4CD6-AF2C-41D73F4CCE0B}"/>
          </ac:spMkLst>
        </pc:spChg>
        <pc:spChg chg="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28" creationId="{03AF7691-E128-4B88-9816-9A02E2D6F478}"/>
          </ac:spMkLst>
        </pc:spChg>
        <pc:spChg chg="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52" creationId="{992DAB52-22FE-45DA-A972-322C6741D12B}"/>
          </ac:spMkLst>
        </pc:spChg>
        <pc:spChg chg="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53" creationId="{3057F782-E9D6-4190-9B6A-106DC6EBF54A}"/>
          </ac:spMkLst>
        </pc:spChg>
        <pc:spChg chg="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62" creationId="{8AC3F9A4-9069-F695-384B-24DFF4693244}"/>
          </ac:spMkLst>
        </pc:spChg>
        <pc:cxnChg chg="add mod">
          <ac:chgData name="Murilo Melo Minaré" userId="a546075a-af7e-421f-a839-9dcdf0b31e8c" providerId="ADAL" clId="{21DD0DE4-4CE7-4417-89E6-CA8C164F65D8}" dt="2023-03-15T19:51:19.769" v="1120" actId="465"/>
          <ac:cxnSpMkLst>
            <pc:docMk/>
            <pc:sldMk cId="4026210908" sldId="11644"/>
            <ac:cxnSpMk id="3" creationId="{CDCD395A-5481-C3DF-BB13-4E883ED11CE8}"/>
          </ac:cxnSpMkLst>
        </pc:cxnChg>
        <pc:cxnChg chg="mod">
          <ac:chgData name="Murilo Melo Minaré" userId="a546075a-af7e-421f-a839-9dcdf0b31e8c" providerId="ADAL" clId="{21DD0DE4-4CE7-4417-89E6-CA8C164F65D8}" dt="2023-03-15T19:51:19.769" v="1120" actId="465"/>
          <ac:cxnSpMkLst>
            <pc:docMk/>
            <pc:sldMk cId="4026210908" sldId="11644"/>
            <ac:cxnSpMk id="6" creationId="{2C16C999-1766-4570-BE36-063F28E3008A}"/>
          </ac:cxnSpMkLst>
        </pc:cxnChg>
        <pc:cxnChg chg="add mod">
          <ac:chgData name="Murilo Melo Minaré" userId="a546075a-af7e-421f-a839-9dcdf0b31e8c" providerId="ADAL" clId="{21DD0DE4-4CE7-4417-89E6-CA8C164F65D8}" dt="2023-03-15T19:51:18.382" v="1119" actId="12788"/>
          <ac:cxnSpMkLst>
            <pc:docMk/>
            <pc:sldMk cId="4026210908" sldId="11644"/>
            <ac:cxnSpMk id="9" creationId="{3A321A4F-86FB-715A-30E5-6215AF1C754D}"/>
          </ac:cxnSpMkLst>
        </pc:cxnChg>
        <pc:cxnChg chg="mod">
          <ac:chgData name="Murilo Melo Minaré" userId="a546075a-af7e-421f-a839-9dcdf0b31e8c" providerId="ADAL" clId="{21DD0DE4-4CE7-4417-89E6-CA8C164F65D8}" dt="2023-03-15T19:51:19.769" v="1120" actId="465"/>
          <ac:cxnSpMkLst>
            <pc:docMk/>
            <pc:sldMk cId="4026210908" sldId="11644"/>
            <ac:cxnSpMk id="34" creationId="{67FA0B89-76B0-4FC2-BCA9-103B34F85140}"/>
          </ac:cxnSpMkLst>
        </pc:cxnChg>
        <pc:cxnChg chg="mod">
          <ac:chgData name="Murilo Melo Minaré" userId="a546075a-af7e-421f-a839-9dcdf0b31e8c" providerId="ADAL" clId="{21DD0DE4-4CE7-4417-89E6-CA8C164F65D8}" dt="2023-03-15T19:51:18.382" v="1119" actId="12788"/>
          <ac:cxnSpMkLst>
            <pc:docMk/>
            <pc:sldMk cId="4026210908" sldId="11644"/>
            <ac:cxnSpMk id="63" creationId="{979571AD-ADB5-7A79-DB87-83A3AE5856AD}"/>
          </ac:cxnSpMkLst>
        </pc:cxnChg>
      </pc:sldChg>
      <pc:sldChg chg="modSp mod">
        <pc:chgData name="Murilo Melo Minaré" userId="a546075a-af7e-421f-a839-9dcdf0b31e8c" providerId="ADAL" clId="{21DD0DE4-4CE7-4417-89E6-CA8C164F65D8}" dt="2023-03-15T18:55:04.021" v="34" actId="20577"/>
        <pc:sldMkLst>
          <pc:docMk/>
          <pc:sldMk cId="973596293" sldId="11650"/>
        </pc:sldMkLst>
        <pc:spChg chg="ord">
          <ac:chgData name="Murilo Melo Minaré" userId="a546075a-af7e-421f-a839-9dcdf0b31e8c" providerId="ADAL" clId="{21DD0DE4-4CE7-4417-89E6-CA8C164F65D8}" dt="2023-03-15T18:54:47.780" v="1" actId="167"/>
          <ac:spMkLst>
            <pc:docMk/>
            <pc:sldMk cId="973596293" sldId="11650"/>
            <ac:spMk id="4" creationId="{0D910296-0373-42AD-B330-681EC5744E98}"/>
          </ac:spMkLst>
        </pc:spChg>
        <pc:spChg chg="mod">
          <ac:chgData name="Murilo Melo Minaré" userId="a546075a-af7e-421f-a839-9dcdf0b31e8c" providerId="ADAL" clId="{21DD0DE4-4CE7-4417-89E6-CA8C164F65D8}" dt="2023-03-15T18:55:04.021" v="34" actId="20577"/>
          <ac:spMkLst>
            <pc:docMk/>
            <pc:sldMk cId="973596293" sldId="11650"/>
            <ac:spMk id="23" creationId="{36FC2DE3-4C93-1727-6189-A4BE506C2E81}"/>
          </ac:spMkLst>
        </pc:spChg>
        <pc:picChg chg="ord">
          <ac:chgData name="Murilo Melo Minaré" userId="a546075a-af7e-421f-a839-9dcdf0b31e8c" providerId="ADAL" clId="{21DD0DE4-4CE7-4417-89E6-CA8C164F65D8}" dt="2023-03-15T18:54:45.364" v="0" actId="167"/>
          <ac:picMkLst>
            <pc:docMk/>
            <pc:sldMk cId="973596293" sldId="11650"/>
            <ac:picMk id="2" creationId="{A55D26F0-B213-5DBF-5346-E3C3C5DB3FD0}"/>
          </ac:picMkLst>
        </pc:picChg>
        <pc:picChg chg="ord">
          <ac:chgData name="Murilo Melo Minaré" userId="a546075a-af7e-421f-a839-9dcdf0b31e8c" providerId="ADAL" clId="{21DD0DE4-4CE7-4417-89E6-CA8C164F65D8}" dt="2023-03-15T18:54:50.755" v="2" actId="167"/>
          <ac:picMkLst>
            <pc:docMk/>
            <pc:sldMk cId="973596293" sldId="11650"/>
            <ac:picMk id="3" creationId="{1037622D-856E-4B24-A7F8-BCA48AB6D330}"/>
          </ac:picMkLst>
        </pc:picChg>
        <pc:picChg chg="ord">
          <ac:chgData name="Murilo Melo Minaré" userId="a546075a-af7e-421f-a839-9dcdf0b31e8c" providerId="ADAL" clId="{21DD0DE4-4CE7-4417-89E6-CA8C164F65D8}" dt="2023-03-15T18:54:52.628" v="3" actId="167"/>
          <ac:picMkLst>
            <pc:docMk/>
            <pc:sldMk cId="973596293" sldId="11650"/>
            <ac:picMk id="8" creationId="{113A4F62-4CB3-4E43-9F57-DC4D9C1A4D2C}"/>
          </ac:picMkLst>
        </pc:picChg>
      </pc:sldChg>
      <pc:sldChg chg="modTransition">
        <pc:chgData name="Murilo Melo Minaré" userId="a546075a-af7e-421f-a839-9dcdf0b31e8c" providerId="ADAL" clId="{21DD0DE4-4CE7-4417-89E6-CA8C164F65D8}" dt="2023-03-16T18:22:03.114" v="1339"/>
        <pc:sldMkLst>
          <pc:docMk/>
          <pc:sldMk cId="3179452400" sldId="2134805582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3459266352" sldId="2146847364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1547088428" sldId="2146847368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3539420607" sldId="2146847374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2855470764" sldId="2146847375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4201655392" sldId="2146847376"/>
        </pc:sldMkLst>
      </pc:sldChg>
      <pc:sldChg chg="add mod modTransition modShow">
        <pc:chgData name="Murilo Melo Minaré" userId="a546075a-af7e-421f-a839-9dcdf0b31e8c" providerId="ADAL" clId="{21DD0DE4-4CE7-4417-89E6-CA8C164F65D8}" dt="2023-03-16T18:20:35.568" v="1336" actId="729"/>
        <pc:sldMkLst>
          <pc:docMk/>
          <pc:sldMk cId="2284387873" sldId="2146847736"/>
        </pc:sldMkLst>
      </pc:sldChg>
      <pc:sldChg chg="add del">
        <pc:chgData name="Murilo Melo Minaré" userId="a546075a-af7e-421f-a839-9dcdf0b31e8c" providerId="ADAL" clId="{21DD0DE4-4CE7-4417-89E6-CA8C164F65D8}" dt="2023-03-15T19:00:39.585" v="46" actId="47"/>
        <pc:sldMkLst>
          <pc:docMk/>
          <pc:sldMk cId="2255305336" sldId="2146847742"/>
        </pc:sldMkLst>
      </pc:sldChg>
      <pc:sldChg chg="add modTransition">
        <pc:chgData name="Murilo Melo Minaré" userId="a546075a-af7e-421f-a839-9dcdf0b31e8c" providerId="ADAL" clId="{21DD0DE4-4CE7-4417-89E6-CA8C164F65D8}" dt="2023-03-15T19:51:48.094" v="1125"/>
        <pc:sldMkLst>
          <pc:docMk/>
          <pc:sldMk cId="3513108377" sldId="2146847743"/>
        </pc:sldMkLst>
      </pc:sldChg>
      <pc:sldChg chg="add modTransition">
        <pc:chgData name="Murilo Melo Minaré" userId="a546075a-af7e-421f-a839-9dcdf0b31e8c" providerId="ADAL" clId="{21DD0DE4-4CE7-4417-89E6-CA8C164F65D8}" dt="2023-03-15T19:51:40.726" v="1123"/>
        <pc:sldMkLst>
          <pc:docMk/>
          <pc:sldMk cId="1911548679" sldId="2146847744"/>
        </pc:sldMkLst>
      </pc:sldChg>
      <pc:sldChg chg="addSp delSp add del mod">
        <pc:chgData name="Murilo Melo Minaré" userId="a546075a-af7e-421f-a839-9dcdf0b31e8c" providerId="ADAL" clId="{21DD0DE4-4CE7-4417-89E6-CA8C164F65D8}" dt="2023-03-15T19:27:35.215" v="589" actId="47"/>
        <pc:sldMkLst>
          <pc:docMk/>
          <pc:sldMk cId="1861210211" sldId="2146847755"/>
        </pc:sldMkLst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4" creationId="{974FB836-2375-4919-A014-D83C5E846CC0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1" creationId="{B8DBBD85-D006-432E-92B4-D59384EA126E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2" creationId="{18D42836-EAFB-4880-8438-3E51FDAB281A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3" creationId="{E30A31BE-9C60-4AFA-8FDD-6C3E01249112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4" creationId="{8441B6F4-CB02-4D87-9B72-93CB6AF13FD4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5" creationId="{5F0CE6BA-DBBA-40E8-8C5D-AC04E2761B89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6" creationId="{9E472CF8-6FCF-42CB-AE10-8C630AA72CBD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7" creationId="{EE3E9365-DF72-4517-8CB1-7478796414DB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8" creationId="{422F1919-A332-4B80-9F38-7CBA2A44552F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9" creationId="{DE01D163-A621-4BF6-993E-C0CE1E7D839B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1" creationId="{BB9804D4-E7DC-41EA-8389-DDA57E6C86CD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5" creationId="{78FB22A5-E65D-4416-9294-33445A496A12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6" creationId="{B9BB079F-3A90-4212-9A93-694FE20C578E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9" creationId="{B7531C55-B068-49A7-AF43-84AB8834F012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30" creationId="{E7616C08-8644-4142-9C0C-C8E8B41854AB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31" creationId="{9BCA3DBD-661D-403E-8A62-712023D441BC}"/>
          </ac:spMkLst>
        </pc:sp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5" creationId="{18E6E06E-C1BE-437E-85F9-A19D11D6A749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6" creationId="{38534495-B1BB-4A9A-90F7-0975B962B60E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7" creationId="{1071365B-24E6-4E23-82D7-8393CE0B0944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8" creationId="{88042FBC-2B9D-40C6-B6E1-615FDD2B1EE6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9" creationId="{16016529-C318-43DA-B581-4B9118FED83C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10" creationId="{3C0F2E2E-FAC3-40D1-B15B-D26DAE41BA3A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23" creationId="{54DCA5CC-3C66-4180-9E47-EFD1CD8978DD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28" creationId="{F5B7F928-0E61-4A16-AE67-507E37EFA96E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33" creationId="{CD445CE7-6181-4478-A579-25632BE038C6}"/>
          </ac:picMkLst>
        </pc:picChg>
      </pc:sldChg>
      <pc:sldChg chg="add del">
        <pc:chgData name="Murilo Melo Minaré" userId="a546075a-af7e-421f-a839-9dcdf0b31e8c" providerId="ADAL" clId="{21DD0DE4-4CE7-4417-89E6-CA8C164F65D8}" dt="2023-03-15T19:44:51.427" v="944"/>
        <pc:sldMkLst>
          <pc:docMk/>
          <pc:sldMk cId="1176961886" sldId="2146847759"/>
        </pc:sldMkLst>
      </pc:sldChg>
      <pc:sldChg chg="add del ord">
        <pc:chgData name="Murilo Melo Minaré" userId="a546075a-af7e-421f-a839-9dcdf0b31e8c" providerId="ADAL" clId="{21DD0DE4-4CE7-4417-89E6-CA8C164F65D8}" dt="2023-03-15T19:45:51.176" v="958" actId="47"/>
        <pc:sldMkLst>
          <pc:docMk/>
          <pc:sldMk cId="3221833295" sldId="2146847759"/>
        </pc:sldMkLst>
      </pc:sldChg>
      <pc:sldChg chg="add del">
        <pc:chgData name="Murilo Melo Minaré" userId="a546075a-af7e-421f-a839-9dcdf0b31e8c" providerId="ADAL" clId="{21DD0DE4-4CE7-4417-89E6-CA8C164F65D8}" dt="2023-03-15T19:40:39.200" v="904" actId="47"/>
        <pc:sldMkLst>
          <pc:docMk/>
          <pc:sldMk cId="414439957" sldId="2146847760"/>
        </pc:sldMkLst>
      </pc:sldChg>
      <pc:sldChg chg="modSp add del mod">
        <pc:chgData name="Murilo Melo Minaré" userId="a546075a-af7e-421f-a839-9dcdf0b31e8c" providerId="ADAL" clId="{21DD0DE4-4CE7-4417-89E6-CA8C164F65D8}" dt="2023-03-15T19:41:40.544" v="918" actId="47"/>
        <pc:sldMkLst>
          <pc:docMk/>
          <pc:sldMk cId="3369976294" sldId="2146847762"/>
        </pc:sldMkLst>
        <pc:spChg chg="mod">
          <ac:chgData name="Murilo Melo Minaré" userId="a546075a-af7e-421f-a839-9dcdf0b31e8c" providerId="ADAL" clId="{21DD0DE4-4CE7-4417-89E6-CA8C164F65D8}" dt="2023-03-15T19:41:02.442" v="912" actId="6549"/>
          <ac:spMkLst>
            <pc:docMk/>
            <pc:sldMk cId="3369976294" sldId="2146847762"/>
            <ac:spMk id="2" creationId="{9F3FF5B1-8721-4CCF-AD62-F156155F14E4}"/>
          </ac:spMkLst>
        </pc:spChg>
      </pc:sldChg>
      <pc:sldChg chg="addSp modSp mod">
        <pc:chgData name="Murilo Melo Minaré" userId="a546075a-af7e-421f-a839-9dcdf0b31e8c" providerId="ADAL" clId="{21DD0DE4-4CE7-4417-89E6-CA8C164F65D8}" dt="2023-03-15T19:25:47.720" v="567" actId="14100"/>
        <pc:sldMkLst>
          <pc:docMk/>
          <pc:sldMk cId="1820220852" sldId="2147377662"/>
        </pc:sldMkLst>
        <pc:spChg chg="add mod">
          <ac:chgData name="Murilo Melo Minaré" userId="a546075a-af7e-421f-a839-9dcdf0b31e8c" providerId="ADAL" clId="{21DD0DE4-4CE7-4417-89E6-CA8C164F65D8}" dt="2023-03-15T19:25:38.328" v="565"/>
          <ac:spMkLst>
            <pc:docMk/>
            <pc:sldMk cId="1820220852" sldId="2147377662"/>
            <ac:spMk id="4" creationId="{E1C061EA-2DF4-3EE2-672C-F5875DF1D3A0}"/>
          </ac:spMkLst>
        </pc:spChg>
        <pc:picChg chg="add mod ord">
          <ac:chgData name="Murilo Melo Minaré" userId="a546075a-af7e-421f-a839-9dcdf0b31e8c" providerId="ADAL" clId="{21DD0DE4-4CE7-4417-89E6-CA8C164F65D8}" dt="2023-03-15T19:25:44.227" v="566" actId="167"/>
          <ac:picMkLst>
            <pc:docMk/>
            <pc:sldMk cId="1820220852" sldId="2147377662"/>
            <ac:picMk id="2" creationId="{7D1544E9-41DF-6E16-106E-E509F2CDF891}"/>
          </ac:picMkLst>
        </pc:picChg>
        <pc:picChg chg="add mod ord">
          <ac:chgData name="Murilo Melo Minaré" userId="a546075a-af7e-421f-a839-9dcdf0b31e8c" providerId="ADAL" clId="{21DD0DE4-4CE7-4417-89E6-CA8C164F65D8}" dt="2023-03-15T19:25:44.227" v="566" actId="167"/>
          <ac:picMkLst>
            <pc:docMk/>
            <pc:sldMk cId="1820220852" sldId="2147377662"/>
            <ac:picMk id="3" creationId="{D8E7F2E9-E70F-D0A3-C016-939A04955436}"/>
          </ac:picMkLst>
        </pc:picChg>
        <pc:picChg chg="mod">
          <ac:chgData name="Murilo Melo Minaré" userId="a546075a-af7e-421f-a839-9dcdf0b31e8c" providerId="ADAL" clId="{21DD0DE4-4CE7-4417-89E6-CA8C164F65D8}" dt="2023-03-15T19:25:47.720" v="567" actId="14100"/>
          <ac:picMkLst>
            <pc:docMk/>
            <pc:sldMk cId="1820220852" sldId="2147377662"/>
            <ac:picMk id="54" creationId="{1BFC58B9-78DA-603F-253C-CCC60524483F}"/>
          </ac:picMkLst>
        </pc:picChg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2899385970" sldId="2147377664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1917667952" sldId="2147377665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482780907" sldId="2147377667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1281492502" sldId="2147377668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629448345" sldId="2147377669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3140806334" sldId="2147377670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3964640578" sldId="2147377671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2980120054" sldId="2147377672"/>
        </pc:sldMkLst>
      </pc:sldChg>
      <pc:sldChg chg="add del">
        <pc:chgData name="Murilo Melo Minaré" userId="a546075a-af7e-421f-a839-9dcdf0b31e8c" providerId="ADAL" clId="{21DD0DE4-4CE7-4417-89E6-CA8C164F65D8}" dt="2023-03-15T19:52:03.860" v="1128" actId="47"/>
        <pc:sldMkLst>
          <pc:docMk/>
          <pc:sldMk cId="2434497403" sldId="2147474884"/>
        </pc:sldMkLst>
      </pc:sldChg>
      <pc:sldChg chg="del">
        <pc:chgData name="Murilo Melo Minaré" userId="a546075a-af7e-421f-a839-9dcdf0b31e8c" providerId="ADAL" clId="{21DD0DE4-4CE7-4417-89E6-CA8C164F65D8}" dt="2023-03-15T19:16:53.201" v="333" actId="2696"/>
        <pc:sldMkLst>
          <pc:docMk/>
          <pc:sldMk cId="2655497317" sldId="2147474884"/>
        </pc:sldMkLst>
      </pc:sldChg>
      <pc:sldChg chg="addSp delSp modSp add del mod modTransition delAnim modAnim">
        <pc:chgData name="Murilo Melo Minaré" userId="a546075a-af7e-421f-a839-9dcdf0b31e8c" providerId="ADAL" clId="{21DD0DE4-4CE7-4417-89E6-CA8C164F65D8}" dt="2023-03-15T19:53:17.457" v="1133" actId="47"/>
        <pc:sldMkLst>
          <pc:docMk/>
          <pc:sldMk cId="4186872994" sldId="2147474885"/>
        </pc:sldMkLst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3" creationId="{8EE4532C-24C9-6820-B1CC-566248135816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4" creationId="{3DEE2637-3809-9B8A-B401-B5929F6CE01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5" creationId="{67CF233F-C542-E2BE-B102-694CB57CF5C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6" creationId="{372BE844-73DD-9B08-65E3-B9A5DE9ACA8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7" creationId="{2D32DB45-E49C-B1E9-FD58-5707A6383C3B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16" creationId="{546B5711-650F-DE25-7635-11241D8728B5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18" creationId="{9141682D-C1AF-8686-4ADA-03C1B099EBA2}"/>
          </ac:spMkLst>
        </pc:spChg>
        <pc:spChg chg="add mod">
          <ac:chgData name="Murilo Melo Minaré" userId="a546075a-af7e-421f-a839-9dcdf0b31e8c" providerId="ADAL" clId="{21DD0DE4-4CE7-4417-89E6-CA8C164F65D8}" dt="2023-03-15T19:18:47.724" v="425" actId="20577"/>
          <ac:spMkLst>
            <pc:docMk/>
            <pc:sldMk cId="4186872994" sldId="2147474885"/>
            <ac:spMk id="19" creationId="{678BB9B7-3B79-3D13-296D-455CE73BC78E}"/>
          </ac:spMkLst>
        </pc:spChg>
        <pc:spChg chg="mod">
          <ac:chgData name="Murilo Melo Minaré" userId="a546075a-af7e-421f-a839-9dcdf0b31e8c" providerId="ADAL" clId="{21DD0DE4-4CE7-4417-89E6-CA8C164F65D8}" dt="2023-03-15T19:00:30.673" v="44"/>
          <ac:spMkLst>
            <pc:docMk/>
            <pc:sldMk cId="4186872994" sldId="2147474885"/>
            <ac:spMk id="25" creationId="{172C4CFB-D95A-2DF6-235E-2DFA0D46F94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63" creationId="{6277D274-FA37-4659-6D6A-D56EEC176C48}"/>
          </ac:spMkLst>
        </pc:spChg>
        <pc:spChg chg="add mod">
          <ac:chgData name="Murilo Melo Minaré" userId="a546075a-af7e-421f-a839-9dcdf0b31e8c" providerId="ADAL" clId="{21DD0DE4-4CE7-4417-89E6-CA8C164F65D8}" dt="2023-03-15T19:16:12.028" v="325" actId="1076"/>
          <ac:spMkLst>
            <pc:docMk/>
            <pc:sldMk cId="4186872994" sldId="2147474885"/>
            <ac:spMk id="14340" creationId="{F92BE434-9F6A-334F-C4B1-FDFCAD4A833C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2" creationId="{4E6106B1-460C-87DA-3B91-51E3E6FBA9CE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6" creationId="{2C316EAA-B2DB-3BB4-C473-77C906C56289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8" creationId="{5B2FAC59-89C4-CC00-C4C2-7694A56BC529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9" creationId="{781ACB01-889B-017C-CEE4-F5A56DDCBE9B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54" creationId="{74652E01-3A41-4467-203E-BDF949309D7F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55" creationId="{A6E77539-75A1-1730-68E0-03D67E77B0D8}"/>
          </ac:spMkLst>
        </pc:spChg>
        <pc:spChg chg="mod">
          <ac:chgData name="Murilo Melo Minaré" userId="a546075a-af7e-421f-a839-9dcdf0b31e8c" providerId="ADAL" clId="{21DD0DE4-4CE7-4417-89E6-CA8C164F65D8}" dt="2023-03-15T19:20:15.821" v="456" actId="1076"/>
          <ac:spMkLst>
            <pc:docMk/>
            <pc:sldMk cId="4186872994" sldId="2147474885"/>
            <ac:spMk id="14356" creationId="{C2D0084C-0D0A-C7E7-AF2E-B2C56ED41F01}"/>
          </ac:spMkLst>
        </pc:spChg>
        <pc:spChg chg="mod">
          <ac:chgData name="Murilo Melo Minaré" userId="a546075a-af7e-421f-a839-9dcdf0b31e8c" providerId="ADAL" clId="{21DD0DE4-4CE7-4417-89E6-CA8C164F65D8}" dt="2023-03-15T19:00:49.651" v="63" actId="20577"/>
          <ac:spMkLst>
            <pc:docMk/>
            <pc:sldMk cId="4186872994" sldId="2147474885"/>
            <ac:spMk id="14357" creationId="{D8A3FC40-8932-CF4F-4AA2-48BAB87BA53E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2" creationId="{3EADA4BA-7312-AF19-D3EE-4CD5C4EA70A0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3" creationId="{18D74B41-F1E9-30B4-13FA-90FC1D2CBE21}"/>
          </ac:spMkLst>
        </pc:spChg>
        <pc:spChg chg="mod">
          <ac:chgData name="Murilo Melo Minaré" userId="a546075a-af7e-421f-a839-9dcdf0b31e8c" providerId="ADAL" clId="{21DD0DE4-4CE7-4417-89E6-CA8C164F65D8}" dt="2023-03-15T19:09:58.614" v="187" actId="207"/>
          <ac:spMkLst>
            <pc:docMk/>
            <pc:sldMk cId="4186872994" sldId="2147474885"/>
            <ac:spMk id="14364" creationId="{7A75F6AE-9C91-D44B-F912-38029A6D9334}"/>
          </ac:spMkLst>
        </pc:spChg>
        <pc:spChg chg="mod">
          <ac:chgData name="Murilo Melo Minaré" userId="a546075a-af7e-421f-a839-9dcdf0b31e8c" providerId="ADAL" clId="{21DD0DE4-4CE7-4417-89E6-CA8C164F65D8}" dt="2023-03-15T19:10:13.031" v="193" actId="207"/>
          <ac:spMkLst>
            <pc:docMk/>
            <pc:sldMk cId="4186872994" sldId="2147474885"/>
            <ac:spMk id="14365" creationId="{91E94D08-4D61-6D3F-B011-71BED0FCC283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6" creationId="{7EEEF4E8-B17D-A652-6C3C-46E6D99CC5DC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7" creationId="{702FB880-E18B-CA0F-0646-108AE7D4AEC2}"/>
          </ac:spMkLst>
        </pc:spChg>
        <pc:spChg chg="del mod">
          <ac:chgData name="Murilo Melo Minaré" userId="a546075a-af7e-421f-a839-9dcdf0b31e8c" providerId="ADAL" clId="{21DD0DE4-4CE7-4417-89E6-CA8C164F65D8}" dt="2023-03-15T19:10:04.427" v="188" actId="478"/>
          <ac:spMkLst>
            <pc:docMk/>
            <pc:sldMk cId="4186872994" sldId="2147474885"/>
            <ac:spMk id="14368" creationId="{431A0953-F004-CF27-AAB0-C609C095A126}"/>
          </ac:spMkLst>
        </pc:spChg>
        <pc:spChg chg="add mod">
          <ac:chgData name="Murilo Melo Minaré" userId="a546075a-af7e-421f-a839-9dcdf0b31e8c" providerId="ADAL" clId="{21DD0DE4-4CE7-4417-89E6-CA8C164F65D8}" dt="2023-03-15T19:11:18.831" v="261" actId="1076"/>
          <ac:spMkLst>
            <pc:docMk/>
            <pc:sldMk cId="4186872994" sldId="2147474885"/>
            <ac:spMk id="14369" creationId="{C6D28F90-9BA6-CAC7-30E2-49DB1AFB4740}"/>
          </ac:spMkLst>
        </pc:spChg>
        <pc:spChg chg="add mod">
          <ac:chgData name="Murilo Melo Minaré" userId="a546075a-af7e-421f-a839-9dcdf0b31e8c" providerId="ADAL" clId="{21DD0DE4-4CE7-4417-89E6-CA8C164F65D8}" dt="2023-03-15T19:13:43.694" v="285" actId="1076"/>
          <ac:spMkLst>
            <pc:docMk/>
            <pc:sldMk cId="4186872994" sldId="2147474885"/>
            <ac:spMk id="14372" creationId="{121954A3-84F7-36CE-9D00-4FE360FFC162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75" creationId="{16DDED1C-C0DD-8F39-F87C-F2A879AB285C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76" creationId="{7583D3B3-AA92-7FF5-F8C4-793EBF639CD9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77" creationId="{68B78D5C-7D23-ED17-45DB-0201F1995244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0" creationId="{6F3870E8-C3EE-0510-2F76-FAFAA4683BF0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1" creationId="{1BFB6628-5457-7EE7-4A8A-AA76DBEBBA2A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4" creationId="{2CFC80CF-678A-BB23-ACBF-4483D5B8F31F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5" creationId="{ACE5A48C-781E-9F43-6EDC-2DDAFDCECB0C}"/>
          </ac:spMkLst>
        </pc:spChg>
        <pc:spChg chg="add del mod">
          <ac:chgData name="Murilo Melo Minaré" userId="a546075a-af7e-421f-a839-9dcdf0b31e8c" providerId="ADAL" clId="{21DD0DE4-4CE7-4417-89E6-CA8C164F65D8}" dt="2023-03-15T19:14:49.238" v="299"/>
          <ac:spMkLst>
            <pc:docMk/>
            <pc:sldMk cId="4186872994" sldId="2147474885"/>
            <ac:spMk id="14387" creationId="{4292405E-F340-9375-783A-7DCE2A0D0D4D}"/>
          </ac:spMkLst>
        </pc:spChg>
        <pc:spChg chg="add del mod">
          <ac:chgData name="Murilo Melo Minaré" userId="a546075a-af7e-421f-a839-9dcdf0b31e8c" providerId="ADAL" clId="{21DD0DE4-4CE7-4417-89E6-CA8C164F65D8}" dt="2023-03-15T19:14:49.238" v="299"/>
          <ac:spMkLst>
            <pc:docMk/>
            <pc:sldMk cId="4186872994" sldId="2147474885"/>
            <ac:spMk id="14389" creationId="{739FD9F6-A508-8C40-B731-1E7C314812FC}"/>
          </ac:spMkLst>
        </pc:spChg>
        <pc:spChg chg="add del mod">
          <ac:chgData name="Murilo Melo Minaré" userId="a546075a-af7e-421f-a839-9dcdf0b31e8c" providerId="ADAL" clId="{21DD0DE4-4CE7-4417-89E6-CA8C164F65D8}" dt="2023-03-15T19:14:49.238" v="299"/>
          <ac:spMkLst>
            <pc:docMk/>
            <pc:sldMk cId="4186872994" sldId="2147474885"/>
            <ac:spMk id="14390" creationId="{6D0BAFB8-29F9-1C1F-7309-815D4789DBF5}"/>
          </ac:spMkLst>
        </pc:spChg>
        <pc:spChg chg="add del mod">
          <ac:chgData name="Murilo Melo Minaré" userId="a546075a-af7e-421f-a839-9dcdf0b31e8c" providerId="ADAL" clId="{21DD0DE4-4CE7-4417-89E6-CA8C164F65D8}" dt="2023-03-15T19:15:57.133" v="315" actId="478"/>
          <ac:spMkLst>
            <pc:docMk/>
            <pc:sldMk cId="4186872994" sldId="2147474885"/>
            <ac:spMk id="14391" creationId="{466344B2-95F2-4C27-C6F6-70D80E965B0C}"/>
          </ac:spMkLst>
        </pc:spChg>
        <pc:spChg chg="add del mod">
          <ac:chgData name="Murilo Melo Minaré" userId="a546075a-af7e-421f-a839-9dcdf0b31e8c" providerId="ADAL" clId="{21DD0DE4-4CE7-4417-89E6-CA8C164F65D8}" dt="2023-03-15T19:15:57.133" v="315" actId="478"/>
          <ac:spMkLst>
            <pc:docMk/>
            <pc:sldMk cId="4186872994" sldId="2147474885"/>
            <ac:spMk id="14394" creationId="{1922C9AC-59F8-09C6-2D7D-36FE31BB7201}"/>
          </ac:spMkLst>
        </pc:spChg>
        <pc:spChg chg="add del mod">
          <ac:chgData name="Murilo Melo Minaré" userId="a546075a-af7e-421f-a839-9dcdf0b31e8c" providerId="ADAL" clId="{21DD0DE4-4CE7-4417-89E6-CA8C164F65D8}" dt="2023-03-15T19:15:57.133" v="315" actId="478"/>
          <ac:spMkLst>
            <pc:docMk/>
            <pc:sldMk cId="4186872994" sldId="2147474885"/>
            <ac:spMk id="14395" creationId="{C2338BE3-678F-F670-EAE1-A6C92DBB9AC5}"/>
          </ac:spMkLst>
        </pc:spChg>
        <pc:spChg chg="add mod">
          <ac:chgData name="Murilo Melo Minaré" userId="a546075a-af7e-421f-a839-9dcdf0b31e8c" providerId="ADAL" clId="{21DD0DE4-4CE7-4417-89E6-CA8C164F65D8}" dt="2023-03-15T19:18:03.280" v="405" actId="113"/>
          <ac:spMkLst>
            <pc:docMk/>
            <pc:sldMk cId="4186872994" sldId="2147474885"/>
            <ac:spMk id="14398" creationId="{EDFF16A9-C920-8F16-5133-B327ECF12A90}"/>
          </ac:spMkLst>
        </pc:spChg>
        <pc:spChg chg="mod">
          <ac:chgData name="Murilo Melo Minaré" userId="a546075a-af7e-421f-a839-9dcdf0b31e8c" providerId="ADAL" clId="{21DD0DE4-4CE7-4417-89E6-CA8C164F65D8}" dt="2023-03-15T19:19:03.196" v="432" actId="207"/>
          <ac:spMkLst>
            <pc:docMk/>
            <pc:sldMk cId="4186872994" sldId="2147474885"/>
            <ac:spMk id="14401" creationId="{D0CA690A-0B5D-0C9B-0A0F-A66B7F3D69DF}"/>
          </ac:spMkLst>
        </pc:spChg>
        <pc:spChg chg="add mod">
          <ac:chgData name="Murilo Melo Minaré" userId="a546075a-af7e-421f-a839-9dcdf0b31e8c" providerId="ADAL" clId="{21DD0DE4-4CE7-4417-89E6-CA8C164F65D8}" dt="2023-03-15T19:19:37.069" v="445" actId="1076"/>
          <ac:spMkLst>
            <pc:docMk/>
            <pc:sldMk cId="4186872994" sldId="2147474885"/>
            <ac:spMk id="14403" creationId="{AF6531D4-0540-39C6-2A48-A12B36771C53}"/>
          </ac:spMkLst>
        </pc:spChg>
        <pc:spChg chg="add mod">
          <ac:chgData name="Murilo Melo Minaré" userId="a546075a-af7e-421f-a839-9dcdf0b31e8c" providerId="ADAL" clId="{21DD0DE4-4CE7-4417-89E6-CA8C164F65D8}" dt="2023-03-15T19:19:37.069" v="445" actId="1076"/>
          <ac:spMkLst>
            <pc:docMk/>
            <pc:sldMk cId="4186872994" sldId="2147474885"/>
            <ac:spMk id="14404" creationId="{E344392D-AD4C-B9B7-75B6-C8B520933E0C}"/>
          </ac:spMkLst>
        </pc:spChg>
        <pc:spChg chg="add mod">
          <ac:chgData name="Murilo Melo Minaré" userId="a546075a-af7e-421f-a839-9dcdf0b31e8c" providerId="ADAL" clId="{21DD0DE4-4CE7-4417-89E6-CA8C164F65D8}" dt="2023-03-15T19:19:37.069" v="445" actId="1076"/>
          <ac:spMkLst>
            <pc:docMk/>
            <pc:sldMk cId="4186872994" sldId="2147474885"/>
            <ac:spMk id="14405" creationId="{9E6851D8-B5B3-6EBA-7341-F688767A9D86}"/>
          </ac:spMkLst>
        </pc:spChg>
        <pc:grpChg chg="add mod">
          <ac:chgData name="Murilo Melo Minaré" userId="a546075a-af7e-421f-a839-9dcdf0b31e8c" providerId="ADAL" clId="{21DD0DE4-4CE7-4417-89E6-CA8C164F65D8}" dt="2023-03-15T19:00:36.097" v="45" actId="1076"/>
          <ac:grpSpMkLst>
            <pc:docMk/>
            <pc:sldMk cId="4186872994" sldId="2147474885"/>
            <ac:grpSpMk id="24" creationId="{439408C5-F5B8-5C0F-082D-DFB809AAFCA4}"/>
          </ac:grpSpMkLst>
        </pc:grpChg>
        <pc:grpChg chg="del">
          <ac:chgData name="Murilo Melo Minaré" userId="a546075a-af7e-421f-a839-9dcdf0b31e8c" providerId="ADAL" clId="{21DD0DE4-4CE7-4417-89E6-CA8C164F65D8}" dt="2023-03-15T19:00:29.909" v="43" actId="478"/>
          <ac:grpSpMkLst>
            <pc:docMk/>
            <pc:sldMk cId="4186872994" sldId="2147474885"/>
            <ac:grpSpMk id="14343" creationId="{54F1244E-E47E-2D83-5900-E25F372042F6}"/>
          </ac:grpSpMkLst>
        </pc:grpChg>
        <pc:grpChg chg="del">
          <ac:chgData name="Murilo Melo Minaré" userId="a546075a-af7e-421f-a839-9dcdf0b31e8c" providerId="ADAL" clId="{21DD0DE4-4CE7-4417-89E6-CA8C164F65D8}" dt="2023-03-15T19:00:29.909" v="43" actId="478"/>
          <ac:grpSpMkLst>
            <pc:docMk/>
            <pc:sldMk cId="4186872994" sldId="2147474885"/>
            <ac:grpSpMk id="14353" creationId="{6141C89B-F842-3E03-0EBF-31DA071B0C77}"/>
          </ac:grpSpMkLst>
        </pc:grpChg>
        <pc:grpChg chg="add mod">
          <ac:chgData name="Murilo Melo Minaré" userId="a546075a-af7e-421f-a839-9dcdf0b31e8c" providerId="ADAL" clId="{21DD0DE4-4CE7-4417-89E6-CA8C164F65D8}" dt="2023-03-15T19:12:10.989" v="270" actId="164"/>
          <ac:grpSpMkLst>
            <pc:docMk/>
            <pc:sldMk cId="4186872994" sldId="2147474885"/>
            <ac:grpSpMk id="14359" creationId="{C4C70B00-CCE6-4ECB-F957-9F2B4DEF0E38}"/>
          </ac:grpSpMkLst>
        </pc:grpChg>
        <pc:grpChg chg="add mod">
          <ac:chgData name="Murilo Melo Minaré" userId="a546075a-af7e-421f-a839-9dcdf0b31e8c" providerId="ADAL" clId="{21DD0DE4-4CE7-4417-89E6-CA8C164F65D8}" dt="2023-03-15T19:13:54.385" v="287" actId="1076"/>
          <ac:grpSpMkLst>
            <pc:docMk/>
            <pc:sldMk cId="4186872994" sldId="2147474885"/>
            <ac:grpSpMk id="14371" creationId="{24CF30E3-2B47-23DB-8632-64E36D43F0AD}"/>
          </ac:grpSpMkLst>
        </pc:grpChg>
        <pc:grpChg chg="add del mod">
          <ac:chgData name="Murilo Melo Minaré" userId="a546075a-af7e-421f-a839-9dcdf0b31e8c" providerId="ADAL" clId="{21DD0DE4-4CE7-4417-89E6-CA8C164F65D8}" dt="2023-03-15T19:14:24.331" v="292"/>
          <ac:grpSpMkLst>
            <pc:docMk/>
            <pc:sldMk cId="4186872994" sldId="2147474885"/>
            <ac:grpSpMk id="14373" creationId="{8E5E36AC-7C3F-F24C-CCE1-FAB5C137FAFC}"/>
          </ac:grpSpMkLst>
        </pc:grpChg>
        <pc:grpChg chg="add del mod">
          <ac:chgData name="Murilo Melo Minaré" userId="a546075a-af7e-421f-a839-9dcdf0b31e8c" providerId="ADAL" clId="{21DD0DE4-4CE7-4417-89E6-CA8C164F65D8}" dt="2023-03-15T19:14:24.331" v="292"/>
          <ac:grpSpMkLst>
            <pc:docMk/>
            <pc:sldMk cId="4186872994" sldId="2147474885"/>
            <ac:grpSpMk id="14378" creationId="{426EA469-717A-AE58-5665-6BB22529914F}"/>
          </ac:grpSpMkLst>
        </pc:grpChg>
        <pc:grpChg chg="add del mod">
          <ac:chgData name="Murilo Melo Minaré" userId="a546075a-af7e-421f-a839-9dcdf0b31e8c" providerId="ADAL" clId="{21DD0DE4-4CE7-4417-89E6-CA8C164F65D8}" dt="2023-03-15T19:14:24.331" v="292"/>
          <ac:grpSpMkLst>
            <pc:docMk/>
            <pc:sldMk cId="4186872994" sldId="2147474885"/>
            <ac:grpSpMk id="14382" creationId="{2BFF453F-0108-1DC1-D8DA-6E2C2727C13E}"/>
          </ac:grpSpMkLst>
        </pc:grpChg>
        <pc:grpChg chg="add mod">
          <ac:chgData name="Murilo Melo Minaré" userId="a546075a-af7e-421f-a839-9dcdf0b31e8c" providerId="ADAL" clId="{21DD0DE4-4CE7-4417-89E6-CA8C164F65D8}" dt="2023-03-15T19:19:37.069" v="445" actId="1076"/>
          <ac:grpSpMkLst>
            <pc:docMk/>
            <pc:sldMk cId="4186872994" sldId="2147474885"/>
            <ac:grpSpMk id="14400" creationId="{3E3304A5-3987-5E27-B11B-FB977F4F3EA7}"/>
          </ac:grpSpMkLst>
        </pc:grpChg>
        <pc:grpChg chg="add mod">
          <ac:chgData name="Murilo Melo Minaré" userId="a546075a-af7e-421f-a839-9dcdf0b31e8c" providerId="ADAL" clId="{21DD0DE4-4CE7-4417-89E6-CA8C164F65D8}" dt="2023-03-15T19:20:05.498" v="454" actId="1076"/>
          <ac:grpSpMkLst>
            <pc:docMk/>
            <pc:sldMk cId="4186872994" sldId="2147474885"/>
            <ac:grpSpMk id="14408" creationId="{5B96F8BE-178F-53DD-163D-4E9851D042BF}"/>
          </ac:grpSpMkLst>
        </pc:grpChg>
        <pc:grpChg chg="add mod">
          <ac:chgData name="Murilo Melo Minaré" userId="a546075a-af7e-421f-a839-9dcdf0b31e8c" providerId="ADAL" clId="{21DD0DE4-4CE7-4417-89E6-CA8C164F65D8}" dt="2023-03-15T19:20:05.498" v="454" actId="1076"/>
          <ac:grpSpMkLst>
            <pc:docMk/>
            <pc:sldMk cId="4186872994" sldId="2147474885"/>
            <ac:grpSpMk id="14414" creationId="{9F0F7F67-B10E-69E0-1FCB-15911CCC51DE}"/>
          </ac:grpSpMkLst>
        </pc:grp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2" creationId="{26F59718-4CA7-FC34-D51D-E8CD7535813F}"/>
          </ac:picMkLst>
        </pc:picChg>
        <pc:picChg chg="del">
          <ac:chgData name="Murilo Melo Minaré" userId="a546075a-af7e-421f-a839-9dcdf0b31e8c" providerId="ADAL" clId="{21DD0DE4-4CE7-4417-89E6-CA8C164F65D8}" dt="2023-03-15T19:53:01.882" v="1129" actId="478"/>
          <ac:picMkLst>
            <pc:docMk/>
            <pc:sldMk cId="4186872994" sldId="2147474885"/>
            <ac:picMk id="8" creationId="{55E32BFA-BD55-EBA0-BA5F-C94CB4AF32CF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9" creationId="{B9942125-1030-0B34-8886-41B83B89157D}"/>
          </ac:picMkLst>
        </pc:picChg>
        <pc:picChg chg="add del mod">
          <ac:chgData name="Murilo Melo Minaré" userId="a546075a-af7e-421f-a839-9dcdf0b31e8c" providerId="ADAL" clId="{21DD0DE4-4CE7-4417-89E6-CA8C164F65D8}" dt="2023-03-15T19:11:29.963" v="263" actId="478"/>
          <ac:picMkLst>
            <pc:docMk/>
            <pc:sldMk cId="4186872994" sldId="2147474885"/>
            <ac:picMk id="12" creationId="{36883332-0658-2E7F-EA78-40EF4FD104D6}"/>
          </ac:picMkLst>
        </pc:picChg>
        <pc:picChg chg="add del mod">
          <ac:chgData name="Murilo Melo Minaré" userId="a546075a-af7e-421f-a839-9dcdf0b31e8c" providerId="ADAL" clId="{21DD0DE4-4CE7-4417-89E6-CA8C164F65D8}" dt="2023-03-15T19:18:51.236" v="426" actId="478"/>
          <ac:picMkLst>
            <pc:docMk/>
            <pc:sldMk cId="4186872994" sldId="2147474885"/>
            <ac:picMk id="14" creationId="{DC485426-DA07-4600-7519-BE2B033BE929}"/>
          </ac:picMkLst>
        </pc:picChg>
        <pc:picChg chg="add del mod">
          <ac:chgData name="Murilo Melo Minaré" userId="a546075a-af7e-421f-a839-9dcdf0b31e8c" providerId="ADAL" clId="{21DD0DE4-4CE7-4417-89E6-CA8C164F65D8}" dt="2023-03-15T19:16:18.731" v="330" actId="478"/>
          <ac:picMkLst>
            <pc:docMk/>
            <pc:sldMk cId="4186872994" sldId="2147474885"/>
            <ac:picMk id="15" creationId="{C37709D5-A692-3B40-2EBC-ADC11AAEBBF1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17" creationId="{FD6FE613-CD25-CBF0-CBB4-81697984975F}"/>
          </ac:picMkLst>
        </pc:picChg>
        <pc:picChg chg="add del mod">
          <ac:chgData name="Murilo Melo Minaré" userId="a546075a-af7e-421f-a839-9dcdf0b31e8c" providerId="ADAL" clId="{21DD0DE4-4CE7-4417-89E6-CA8C164F65D8}" dt="2023-03-15T19:18:52.427" v="428" actId="478"/>
          <ac:picMkLst>
            <pc:docMk/>
            <pc:sldMk cId="4186872994" sldId="2147474885"/>
            <ac:picMk id="20" creationId="{609327DE-F14E-F568-7A92-8F3E92F2BE86}"/>
          </ac:picMkLst>
        </pc:picChg>
        <pc:picChg chg="add del mod">
          <ac:chgData name="Murilo Melo Minaré" userId="a546075a-af7e-421f-a839-9dcdf0b31e8c" providerId="ADAL" clId="{21DD0DE4-4CE7-4417-89E6-CA8C164F65D8}" dt="2023-03-15T19:18:51.885" v="427" actId="478"/>
          <ac:picMkLst>
            <pc:docMk/>
            <pc:sldMk cId="4186872994" sldId="2147474885"/>
            <ac:picMk id="21" creationId="{F8CBED71-5100-9ED2-4097-3E69DEE107B3}"/>
          </ac:picMkLst>
        </pc:picChg>
        <pc:picChg chg="add del mod">
          <ac:chgData name="Murilo Melo Minaré" userId="a546075a-af7e-421f-a839-9dcdf0b31e8c" providerId="ADAL" clId="{21DD0DE4-4CE7-4417-89E6-CA8C164F65D8}" dt="2023-03-15T19:18:53.050" v="429" actId="478"/>
          <ac:picMkLst>
            <pc:docMk/>
            <pc:sldMk cId="4186872994" sldId="2147474885"/>
            <ac:picMk id="22" creationId="{BDCD7FCE-CAE9-E3E6-0B65-61AD26C595F2}"/>
          </ac:picMkLst>
        </pc:picChg>
        <pc:picChg chg="add del mod">
          <ac:chgData name="Murilo Melo Minaré" userId="a546075a-af7e-421f-a839-9dcdf0b31e8c" providerId="ADAL" clId="{21DD0DE4-4CE7-4417-89E6-CA8C164F65D8}" dt="2023-03-15T19:16:20.420" v="331" actId="478"/>
          <ac:picMkLst>
            <pc:docMk/>
            <pc:sldMk cId="4186872994" sldId="2147474885"/>
            <ac:picMk id="23" creationId="{7B374D59-E060-144A-D8D5-D17700A9E83D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6" creationId="{10706E17-B8DC-1C64-1885-258A5A7B319A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7" creationId="{8AF14011-9769-349A-AC4E-AE3767D65A23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8" creationId="{426D9BF0-935C-5D03-A0FB-A6F73D2E49E5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9" creationId="{6F2ED374-3CF0-A61D-05F3-DCFFDF48A471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0" creationId="{1DE29562-0D71-4965-A641-0FD0AE0A573E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1" creationId="{8F866594-CA1F-53B1-6DED-E7DA2E85290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2" creationId="{3CA863EF-E846-0484-91C6-6A63E083597F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3" creationId="{250AA9C1-F8D5-FEDA-92E8-A038D1EFBDB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4" creationId="{F1A6E935-F137-60C6-6437-02CFFDC5AA31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5" creationId="{C18958CC-6366-DDDC-C6AF-70F51AC35FCA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6" creationId="{FC932D1E-2A1A-CE4F-827F-ED143914817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7" creationId="{AC7A8DF9-9BF4-A856-7501-14EC74151757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8" creationId="{C4BD0342-DC65-3C63-F71E-1ECF2E79629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9" creationId="{2A8A29E3-DE22-57AB-2C21-CAE2E2CB711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0" creationId="{9A9D907A-DE44-FD93-C3A6-64F6B54121EB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1" creationId="{E89B19DB-04D6-337B-2A65-F5BB9BA9E338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2" creationId="{DE6F08D0-55DE-BDC0-D99E-4BE9B40F7E78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3" creationId="{EE7D6898-E8B1-9B17-51E6-EB729C2E4DEB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4" creationId="{A1CC93E0-F55E-A60A-00BF-A259FB3635C6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5" creationId="{D09C4F55-6991-45F9-D151-9053146477BB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6" creationId="{97CB0597-CDA5-0BB3-0569-500330DF24E2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7" creationId="{974C4442-1E1A-CFE2-D0F1-0441F20B7E6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8" creationId="{41B8D1AD-46E3-927B-8055-4C8A734FBEE3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9" creationId="{618AEB42-B8DA-78C5-61AE-81DE41C503F5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0" creationId="{66375A32-FD3C-9606-AEE9-74F74F59743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1" creationId="{A11D6C15-2014-2EEC-8A4F-C9A770B8C69C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2" creationId="{6E6C6CC8-9134-AB09-F79F-331E1DFE4C19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3" creationId="{8E49ACB0-4D94-8A8C-BE5B-0282016C9399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4" creationId="{5D043575-E493-8129-1ADF-D647306703E9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5" creationId="{AD4CE3C7-3325-6BDE-FE8F-919A628BA1B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6" creationId="{EED2F11E-E41F-9E39-E3F1-32B81C6FDEBF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7" creationId="{E434E7A4-1376-A366-D094-118CA210B34F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8" creationId="{B63B74DB-5537-E022-27DB-3CCCC6BA6CA3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9" creationId="{9EC75313-1CB4-6ABE-53B8-32E51B20A68E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60" creationId="{CD807B00-03C5-0538-BBE9-EB9D95F96DD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61" creationId="{AC61B084-9DCC-F62D-18A9-1FD18D7AD59C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62" creationId="{AC5BD36F-4736-4FC2-3EA4-8C4846E552FE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6" creationId="{5527352D-1880-9546-4F74-A3B77AAC59E5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7" creationId="{7DC56F6E-90E7-077C-519F-7DD9BECCDDD6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8" creationId="{928E8DEB-BB97-10FF-2B15-7CFF330E036B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9" creationId="{9BF6E4C9-77B1-6156-3392-E2381F15FC6A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14341" creationId="{FFDF74A6-840D-9E82-287B-4FCF23A1404C}"/>
          </ac:picMkLst>
        </pc:picChg>
        <pc:picChg chg="add del mod">
          <ac:chgData name="Murilo Melo Minaré" userId="a546075a-af7e-421f-a839-9dcdf0b31e8c" providerId="ADAL" clId="{21DD0DE4-4CE7-4417-89E6-CA8C164F65D8}" dt="2023-03-15T19:07:57.737" v="70" actId="478"/>
          <ac:picMkLst>
            <pc:docMk/>
            <pc:sldMk cId="4186872994" sldId="2147474885"/>
            <ac:picMk id="14347" creationId="{DAE208D6-1E54-60DC-09AB-8D1713CE5A29}"/>
          </ac:picMkLst>
        </pc:picChg>
        <pc:picChg chg="add del mod">
          <ac:chgData name="Murilo Melo Minaré" userId="a546075a-af7e-421f-a839-9dcdf0b31e8c" providerId="ADAL" clId="{21DD0DE4-4CE7-4417-89E6-CA8C164F65D8}" dt="2023-03-15T19:08:07.066" v="77" actId="478"/>
          <ac:picMkLst>
            <pc:docMk/>
            <pc:sldMk cId="4186872994" sldId="2147474885"/>
            <ac:picMk id="14350" creationId="{18E30CB9-50C3-EC55-8DA8-D4404249CA22}"/>
          </ac:picMkLst>
        </pc:picChg>
        <pc:picChg chg="add mod ord">
          <ac:chgData name="Murilo Melo Minaré" userId="a546075a-af7e-421f-a839-9dcdf0b31e8c" providerId="ADAL" clId="{21DD0DE4-4CE7-4417-89E6-CA8C164F65D8}" dt="2023-03-15T19:13:45.865" v="286" actId="166"/>
          <ac:picMkLst>
            <pc:docMk/>
            <pc:sldMk cId="4186872994" sldId="2147474885"/>
            <ac:picMk id="14358" creationId="{73FC8F4A-4916-F2A0-D2AC-B193D6ED1F6C}"/>
          </ac:picMkLst>
        </pc:picChg>
        <pc:picChg chg="mod">
          <ac:chgData name="Murilo Melo Minaré" userId="a546075a-af7e-421f-a839-9dcdf0b31e8c" providerId="ADAL" clId="{21DD0DE4-4CE7-4417-89E6-CA8C164F65D8}" dt="2023-03-15T19:09:50.452" v="164" actId="12788"/>
          <ac:picMkLst>
            <pc:docMk/>
            <pc:sldMk cId="4186872994" sldId="2147474885"/>
            <ac:picMk id="14360" creationId="{F7C2A406-E8EB-703E-8144-AB5C989D8315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14361" creationId="{44EF6E87-2C40-332F-3EEA-E323147BC0FF}"/>
          </ac:picMkLst>
        </pc:picChg>
        <pc:picChg chg="add mod modCrop">
          <ac:chgData name="Murilo Melo Minaré" userId="a546075a-af7e-421f-a839-9dcdf0b31e8c" providerId="ADAL" clId="{21DD0DE4-4CE7-4417-89E6-CA8C164F65D8}" dt="2023-03-15T19:12:10.989" v="270" actId="164"/>
          <ac:picMkLst>
            <pc:docMk/>
            <pc:sldMk cId="4186872994" sldId="2147474885"/>
            <ac:picMk id="14370" creationId="{A66A43EB-3390-9BEF-D1EC-24E2842A3EF8}"/>
          </ac:picMkLst>
        </pc:picChg>
        <pc:picChg chg="mod">
          <ac:chgData name="Murilo Melo Minaré" userId="a546075a-af7e-421f-a839-9dcdf0b31e8c" providerId="ADAL" clId="{21DD0DE4-4CE7-4417-89E6-CA8C164F65D8}" dt="2023-03-15T19:14:20.821" v="289"/>
          <ac:picMkLst>
            <pc:docMk/>
            <pc:sldMk cId="4186872994" sldId="2147474885"/>
            <ac:picMk id="14374" creationId="{198BB010-0B15-2365-AA76-412934923945}"/>
          </ac:picMkLst>
        </pc:picChg>
        <pc:picChg chg="mod">
          <ac:chgData name="Murilo Melo Minaré" userId="a546075a-af7e-421f-a839-9dcdf0b31e8c" providerId="ADAL" clId="{21DD0DE4-4CE7-4417-89E6-CA8C164F65D8}" dt="2023-03-15T19:14:20.821" v="289"/>
          <ac:picMkLst>
            <pc:docMk/>
            <pc:sldMk cId="4186872994" sldId="2147474885"/>
            <ac:picMk id="14379" creationId="{2499D895-6BCD-E230-C9F5-AA469848D824}"/>
          </ac:picMkLst>
        </pc:picChg>
        <pc:picChg chg="mod">
          <ac:chgData name="Murilo Melo Minaré" userId="a546075a-af7e-421f-a839-9dcdf0b31e8c" providerId="ADAL" clId="{21DD0DE4-4CE7-4417-89E6-CA8C164F65D8}" dt="2023-03-15T19:14:20.821" v="289"/>
          <ac:picMkLst>
            <pc:docMk/>
            <pc:sldMk cId="4186872994" sldId="2147474885"/>
            <ac:picMk id="14383" creationId="{998DC7CE-EA88-BEDC-3669-8C206187B7A6}"/>
          </ac:picMkLst>
        </pc:picChg>
        <pc:picChg chg="add mod">
          <ac:chgData name="Murilo Melo Minaré" userId="a546075a-af7e-421f-a839-9dcdf0b31e8c" providerId="ADAL" clId="{21DD0DE4-4CE7-4417-89E6-CA8C164F65D8}" dt="2023-03-15T19:16:12.028" v="325" actId="1076"/>
          <ac:picMkLst>
            <pc:docMk/>
            <pc:sldMk cId="4186872994" sldId="2147474885"/>
            <ac:picMk id="14386" creationId="{066E7C8F-B479-BFFE-3513-A4F01C22B3CD}"/>
          </ac:picMkLst>
        </pc:picChg>
        <pc:picChg chg="add del mod">
          <ac:chgData name="Murilo Melo Minaré" userId="a546075a-af7e-421f-a839-9dcdf0b31e8c" providerId="ADAL" clId="{21DD0DE4-4CE7-4417-89E6-CA8C164F65D8}" dt="2023-03-15T19:14:49.238" v="299"/>
          <ac:picMkLst>
            <pc:docMk/>
            <pc:sldMk cId="4186872994" sldId="2147474885"/>
            <ac:picMk id="14388" creationId="{5A92C1AB-0317-7C61-C833-5392F9B862F9}"/>
          </ac:picMkLst>
        </pc:picChg>
        <pc:picChg chg="add del mod">
          <ac:chgData name="Murilo Melo Minaré" userId="a546075a-af7e-421f-a839-9dcdf0b31e8c" providerId="ADAL" clId="{21DD0DE4-4CE7-4417-89E6-CA8C164F65D8}" dt="2023-03-15T19:15:57.133" v="315" actId="478"/>
          <ac:picMkLst>
            <pc:docMk/>
            <pc:sldMk cId="4186872994" sldId="2147474885"/>
            <ac:picMk id="14392" creationId="{3FAC541E-D728-FF88-D508-58F3FB35B083}"/>
          </ac:picMkLst>
        </pc:picChg>
        <pc:picChg chg="add del mod">
          <ac:chgData name="Murilo Melo Minaré" userId="a546075a-af7e-421f-a839-9dcdf0b31e8c" providerId="ADAL" clId="{21DD0DE4-4CE7-4417-89E6-CA8C164F65D8}" dt="2023-03-15T19:15:57.133" v="315" actId="478"/>
          <ac:picMkLst>
            <pc:docMk/>
            <pc:sldMk cId="4186872994" sldId="2147474885"/>
            <ac:picMk id="14393" creationId="{8EF4F658-37F7-08B7-8FED-EDD240C2ADB0}"/>
          </ac:picMkLst>
        </pc:picChg>
        <pc:picChg chg="add del mod">
          <ac:chgData name="Murilo Melo Minaré" userId="a546075a-af7e-421f-a839-9dcdf0b31e8c" providerId="ADAL" clId="{21DD0DE4-4CE7-4417-89E6-CA8C164F65D8}" dt="2023-03-15T19:16:17.521" v="329" actId="21"/>
          <ac:picMkLst>
            <pc:docMk/>
            <pc:sldMk cId="4186872994" sldId="2147474885"/>
            <ac:picMk id="14396" creationId="{94F610E4-849E-5017-C94E-396C1E699672}"/>
          </ac:picMkLst>
        </pc:picChg>
        <pc:picChg chg="add mod">
          <ac:chgData name="Murilo Melo Minaré" userId="a546075a-af7e-421f-a839-9dcdf0b31e8c" providerId="ADAL" clId="{21DD0DE4-4CE7-4417-89E6-CA8C164F65D8}" dt="2023-03-15T19:16:20.628" v="332"/>
          <ac:picMkLst>
            <pc:docMk/>
            <pc:sldMk cId="4186872994" sldId="2147474885"/>
            <ac:picMk id="14397" creationId="{F5956417-6596-73FB-523B-E8EE5E7A6B31}"/>
          </ac:picMkLst>
        </pc:picChg>
        <pc:picChg chg="add del mod">
          <ac:chgData name="Murilo Melo Minaré" userId="a546075a-af7e-421f-a839-9dcdf0b31e8c" providerId="ADAL" clId="{21DD0DE4-4CE7-4417-89E6-CA8C164F65D8}" dt="2023-03-15T19:19:19.396" v="439" actId="478"/>
          <ac:picMkLst>
            <pc:docMk/>
            <pc:sldMk cId="4186872994" sldId="2147474885"/>
            <ac:picMk id="14399" creationId="{173A7146-8A6C-0882-B114-FB23EBEEFA23}"/>
          </ac:picMkLst>
        </pc:picChg>
        <pc:picChg chg="mod">
          <ac:chgData name="Murilo Melo Minaré" userId="a546075a-af7e-421f-a839-9dcdf0b31e8c" providerId="ADAL" clId="{21DD0DE4-4CE7-4417-89E6-CA8C164F65D8}" dt="2023-03-15T19:18:59.261" v="430"/>
          <ac:picMkLst>
            <pc:docMk/>
            <pc:sldMk cId="4186872994" sldId="2147474885"/>
            <ac:picMk id="14402" creationId="{63CE8396-6A82-3C26-420F-6D3596FA0004}"/>
          </ac:picMkLst>
        </pc:picChg>
        <pc:picChg chg="add del mod">
          <ac:chgData name="Murilo Melo Minaré" userId="a546075a-af7e-421f-a839-9dcdf0b31e8c" providerId="ADAL" clId="{21DD0DE4-4CE7-4417-89E6-CA8C164F65D8}" dt="2023-03-15T19:19:18.272" v="438" actId="21"/>
          <ac:picMkLst>
            <pc:docMk/>
            <pc:sldMk cId="4186872994" sldId="2147474885"/>
            <ac:picMk id="14406" creationId="{208B53B4-749B-40E8-EE15-9CD40FF5A4AE}"/>
          </ac:picMkLst>
        </pc:picChg>
        <pc:picChg chg="add mod ord">
          <ac:chgData name="Murilo Melo Minaré" userId="a546075a-af7e-421f-a839-9dcdf0b31e8c" providerId="ADAL" clId="{21DD0DE4-4CE7-4417-89E6-CA8C164F65D8}" dt="2023-03-15T19:19:37.069" v="445" actId="1076"/>
          <ac:picMkLst>
            <pc:docMk/>
            <pc:sldMk cId="4186872994" sldId="2147474885"/>
            <ac:picMk id="14407" creationId="{3E41B4DA-C888-86B4-64A0-97C7725ECFFD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09" creationId="{D54C90A7-23A1-9C80-EF66-D3B49098833F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0" creationId="{C3CB9FC8-4E1F-28B6-430B-007D172C518E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1" creationId="{F4ABD522-0B0F-EABA-71B7-12FAFEBE48FC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2" creationId="{B50F1D20-3C65-6E1E-4EA0-090913539D43}"/>
          </ac:picMkLst>
        </pc:picChg>
        <pc:picChg chg="add mod">
          <ac:chgData name="Murilo Melo Minaré" userId="a546075a-af7e-421f-a839-9dcdf0b31e8c" providerId="ADAL" clId="{21DD0DE4-4CE7-4417-89E6-CA8C164F65D8}" dt="2023-03-15T19:20:05.498" v="454" actId="1076"/>
          <ac:picMkLst>
            <pc:docMk/>
            <pc:sldMk cId="4186872994" sldId="2147474885"/>
            <ac:picMk id="14413" creationId="{2213AA3D-D37F-8B02-2C31-63DE9817F250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5" creationId="{3B026743-4C19-A5C8-0736-82EF81C337B9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6" creationId="{87539289-E430-1B9E-00B1-2D09A4238916}"/>
          </ac:picMkLst>
        </pc:picChg>
        <pc:picChg chg="add mod">
          <ac:chgData name="Murilo Melo Minaré" userId="a546075a-af7e-421f-a839-9dcdf0b31e8c" providerId="ADAL" clId="{21DD0DE4-4CE7-4417-89E6-CA8C164F65D8}" dt="2023-03-15T19:20:05.498" v="454" actId="1076"/>
          <ac:picMkLst>
            <pc:docMk/>
            <pc:sldMk cId="4186872994" sldId="2147474885"/>
            <ac:picMk id="14417" creationId="{763B3D97-583B-8FDB-F00D-6BC43DC4FCBF}"/>
          </ac:picMkLst>
        </pc:picChg>
      </pc:sldChg>
      <pc:sldChg chg="addSp delSp modSp add mod">
        <pc:chgData name="Murilo Melo Minaré" userId="a546075a-af7e-421f-a839-9dcdf0b31e8c" providerId="ADAL" clId="{21DD0DE4-4CE7-4417-89E6-CA8C164F65D8}" dt="2023-03-16T18:11:03.361" v="1142" actId="164"/>
        <pc:sldMkLst>
          <pc:docMk/>
          <pc:sldMk cId="3309649808" sldId="2147474886"/>
        </pc:sldMkLst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5" creationId="{8EE41643-A3C5-7948-FF8E-CDD4A626A814}"/>
          </ac:spMkLst>
        </pc:spChg>
        <pc:spChg chg="mod">
          <ac:chgData name="Murilo Melo Minaré" userId="a546075a-af7e-421f-a839-9dcdf0b31e8c" providerId="ADAL" clId="{21DD0DE4-4CE7-4417-89E6-CA8C164F65D8}" dt="2023-03-15T19:27:31.998" v="588" actId="1076"/>
          <ac:spMkLst>
            <pc:docMk/>
            <pc:sldMk cId="3309649808" sldId="2147474886"/>
            <ac:spMk id="6" creationId="{FDC27775-2C9A-0499-825E-BD005F4CD3DE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7" creationId="{3C8C30AC-6574-0DFD-0AB2-3CC013D0F2E5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8" creationId="{275F9582-454D-1EC9-3F3B-4F30FAC965CE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9" creationId="{7F799A60-56F8-6B7A-4041-E95A4271989B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1" creationId="{CF697F01-CB8F-3010-5C0E-1CE3A2C83824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2" creationId="{8CE15354-88F5-38EF-991E-E10E3F379450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3" creationId="{FB81BEB6-243F-5E2B-EB74-D3D98A747B79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4" creationId="{7DE26B0E-90A2-0B92-2EC7-26261228CB21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5" creationId="{2E7EBCAA-FB96-20BD-BB6D-13FC8526ECAA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0" creationId="{9BA9131C-F9A8-C524-6EFF-1670D9FCB409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1" creationId="{0FFA9653-9B3B-C4B4-0668-AADEA3769845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4" creationId="{32AF4602-310E-263F-FC65-C7860F6F3900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5" creationId="{DE2C6995-A3E5-8FD3-8711-D8F09131E1B8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7" creationId="{ABA42F39-2F4B-3546-74EE-D51C7AFBB29D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9" creationId="{8E9614BB-6CF6-8779-EDE4-5581264CADC5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34" creationId="{051676C9-E132-BF52-9737-961A032F1D17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6" creationId="{4DA05FD9-73EE-556C-7EA2-C1454DC87A7F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7" creationId="{1E2B2E7C-6535-A21D-9AD0-4D605FCF8A3E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8" creationId="{A18D414F-A1E5-5E40-9B70-5F8787C190D1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9" creationId="{B20473CB-7D0C-3A68-BECD-FB33EC569A0F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0" creationId="{019D70FE-9B7C-00BF-CB40-CF406DF25B77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1" creationId="{62213D8A-778A-2646-F9B8-0E814C699DC3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2" creationId="{857F5750-F032-9051-562E-C0A4A112314F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3" creationId="{D6DD876E-5286-C156-2EAD-A97EB29E4E19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4" creationId="{A1509C3D-2263-C92F-197F-C48B764AD62F}"/>
          </ac:spMkLst>
        </pc:spChg>
        <pc:spChg chg="add mod">
          <ac:chgData name="Murilo Melo Minaré" userId="a546075a-af7e-421f-a839-9dcdf0b31e8c" providerId="ADAL" clId="{21DD0DE4-4CE7-4417-89E6-CA8C164F65D8}" dt="2023-03-15T19:33:26.841" v="718" actId="12788"/>
          <ac:spMkLst>
            <pc:docMk/>
            <pc:sldMk cId="3309649808" sldId="2147474886"/>
            <ac:spMk id="47" creationId="{C3E94CDA-0353-A93B-2711-E0E7FA5DEED8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8" creationId="{BF054465-E992-0ADA-C730-068680E198A5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1" creationId="{34F955AC-E17E-5D8A-D3FD-32B834772998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2" creationId="{02A6D8B7-86CC-03A5-7C08-85A764D66931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5" creationId="{1A91CC4C-933B-82E5-6C15-A54C77189507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6" creationId="{3D07F83C-0BED-1412-E476-4E6091FBADB9}"/>
          </ac:spMkLst>
        </pc:spChg>
        <pc:spChg chg="add mod">
          <ac:chgData name="Murilo Melo Minaré" userId="a546075a-af7e-421f-a839-9dcdf0b31e8c" providerId="ADAL" clId="{21DD0DE4-4CE7-4417-89E6-CA8C164F65D8}" dt="2023-03-15T19:33:05.926" v="708" actId="1076"/>
          <ac:spMkLst>
            <pc:docMk/>
            <pc:sldMk cId="3309649808" sldId="2147474886"/>
            <ac:spMk id="62" creationId="{22D6BEEF-9DCE-408A-9A26-1AC08CFA73CE}"/>
          </ac:spMkLst>
        </pc:spChg>
        <pc:grpChg chg="add mod">
          <ac:chgData name="Murilo Melo Minaré" userId="a546075a-af7e-421f-a839-9dcdf0b31e8c" providerId="ADAL" clId="{21DD0DE4-4CE7-4417-89E6-CA8C164F65D8}" dt="2023-03-16T18:11:03.361" v="1142" actId="164"/>
          <ac:grpSpMkLst>
            <pc:docMk/>
            <pc:sldMk cId="3309649808" sldId="2147474886"/>
            <ac:grpSpMk id="5" creationId="{CDE9E3D3-A942-5555-A550-87C1906280B2}"/>
          </ac:grpSpMkLst>
        </pc:grpChg>
        <pc:grpChg chg="add mod">
          <ac:chgData name="Murilo Melo Minaré" userId="a546075a-af7e-421f-a839-9dcdf0b31e8c" providerId="ADAL" clId="{21DD0DE4-4CE7-4417-89E6-CA8C164F65D8}" dt="2023-03-16T18:11:03.361" v="1142" actId="164"/>
          <ac:grpSpMkLst>
            <pc:docMk/>
            <pc:sldMk cId="3309649808" sldId="2147474886"/>
            <ac:grpSpMk id="86" creationId="{41120AC6-6D49-49E6-DF13-34EC3AE643C8}"/>
          </ac:grpSpMkLst>
        </pc:grp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10" creationId="{B3CE0163-ED68-0842-A319-EE212669B5D0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16" creationId="{7E2B003D-AF8F-22CC-FD54-9A09BD180562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17" creationId="{04B25397-D4A9-FF4A-D512-DD73A829A236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18" creationId="{5BB8D487-507C-B3D9-9B47-0312B2E9F925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19" creationId="{32E929DD-B040-0F6D-9B79-1D15C6F3274E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22" creationId="{9D286915-A061-BB4B-70DB-58998580B1AC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23" creationId="{0B169BE0-24B1-F51A-D0C5-C8CF6ED6765F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26" creationId="{5FA9202A-5407-3E28-3C87-A864522DA80F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28" creationId="{CE298348-169A-E59A-1023-50530225F35B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0" creationId="{1F2C9F9C-0B77-30F7-5C4B-9D46BF4BFD97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1" creationId="{9B7ECD6A-1C30-2119-E693-08FDB48D03BB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2" creationId="{FCEED4E3-1949-D2B1-AD05-E5CF7CF46B54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3" creationId="{B290C61A-C9E2-FE93-B98E-7375880D791A}"/>
          </ac:picMkLst>
        </pc:picChg>
        <pc:picChg chg="add mod ord modCrop">
          <ac:chgData name="Murilo Melo Minaré" userId="a546075a-af7e-421f-a839-9dcdf0b31e8c" providerId="ADAL" clId="{21DD0DE4-4CE7-4417-89E6-CA8C164F65D8}" dt="2023-03-15T19:27:08.081" v="583" actId="732"/>
          <ac:picMkLst>
            <pc:docMk/>
            <pc:sldMk cId="3309649808" sldId="2147474886"/>
            <ac:picMk id="35" creationId="{1CDF98A0-0542-4F9D-36FE-8937FE42D639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45" creationId="{7A322911-B394-F154-073B-BB978534C80C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46" creationId="{58476DA6-817E-7D57-20EA-FFFE1EB24603}"/>
          </ac:picMkLst>
        </pc:picChg>
        <pc:picChg chg="add mod">
          <ac:chgData name="Murilo Melo Minaré" userId="a546075a-af7e-421f-a839-9dcdf0b31e8c" providerId="ADAL" clId="{21DD0DE4-4CE7-4417-89E6-CA8C164F65D8}" dt="2023-03-15T19:26:46.889" v="577"/>
          <ac:picMkLst>
            <pc:docMk/>
            <pc:sldMk cId="3309649808" sldId="2147474886"/>
            <ac:picMk id="49" creationId="{542E78FD-DD02-C952-BDC8-3CD582FE817F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50" creationId="{92E36A65-C242-1E2D-A2C7-9771B3E173F9}"/>
          </ac:picMkLst>
        </pc:picChg>
        <pc:picChg chg="add mod">
          <ac:chgData name="Murilo Melo Minaré" userId="a546075a-af7e-421f-a839-9dcdf0b31e8c" providerId="ADAL" clId="{21DD0DE4-4CE7-4417-89E6-CA8C164F65D8}" dt="2023-03-15T19:26:46.889" v="577"/>
          <ac:picMkLst>
            <pc:docMk/>
            <pc:sldMk cId="3309649808" sldId="2147474886"/>
            <ac:picMk id="53" creationId="{29E76ACD-909C-3867-C8BD-1587D63357FD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54" creationId="{1BFC58B9-78DA-603F-253C-CCC60524483F}"/>
          </ac:picMkLst>
        </pc:picChg>
        <pc:picChg chg="add mod">
          <ac:chgData name="Murilo Melo Minaré" userId="a546075a-af7e-421f-a839-9dcdf0b31e8c" providerId="ADAL" clId="{21DD0DE4-4CE7-4417-89E6-CA8C164F65D8}" dt="2023-03-15T19:26:46.889" v="577"/>
          <ac:picMkLst>
            <pc:docMk/>
            <pc:sldMk cId="3309649808" sldId="2147474886"/>
            <ac:picMk id="58" creationId="{760FE6B3-9E4D-36BA-2C3C-5A31FA971B8A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59" creationId="{2FA893E7-2EF4-2F77-41CE-4ECE1468E17B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60" creationId="{EFF1107A-5483-21BD-6AB9-C4414E0D0264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61" creationId="{6C4B4960-C368-64E5-F62E-FDA211EC3719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64" creationId="{D3B9E26B-F66C-153A-1912-29E494E9E727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66" creationId="{F6089327-C3CC-9CE7-2191-8B627B24F0FB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68" creationId="{1DCBC39C-B55B-0B33-526A-019A1329C018}"/>
          </ac:picMkLst>
        </pc:picChg>
        <pc:picChg chg="add del mod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0" creationId="{3FF4DCF1-AD3B-830D-2B53-A8A67C56A4BE}"/>
          </ac:picMkLst>
        </pc:picChg>
        <pc:picChg chg="add del mod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2" creationId="{89C9EC9C-253F-4BFE-A771-BE4B11C1B95D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4" creationId="{91DC52C9-DC41-4D99-691D-9820D7B89FFA}"/>
          </ac:picMkLst>
        </pc:picChg>
        <pc:picChg chg="add mod">
          <ac:chgData name="Murilo Melo Minaré" userId="a546075a-af7e-421f-a839-9dcdf0b31e8c" providerId="ADAL" clId="{21DD0DE4-4CE7-4417-89E6-CA8C164F65D8}" dt="2023-03-16T18:11:03.361" v="1142" actId="164"/>
          <ac:picMkLst>
            <pc:docMk/>
            <pc:sldMk cId="3309649808" sldId="2147474886"/>
            <ac:picMk id="76" creationId="{EB8B6A5A-FA9A-D779-84C4-212B44A37824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8" creationId="{F40D0ED8-067D-99E0-4B9D-9B6C963A87DB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79" creationId="{7646EFF2-89F9-7858-4F76-963F6E4E10FA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0" creationId="{A73EB87C-119C-7835-5F0B-538631ACCBB3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1" creationId="{A11312B0-0A0E-2B3F-BE0E-7DFF4AE8AD5E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2" creationId="{291A623F-D137-3721-E769-970E366EC303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3" creationId="{18DE507F-C008-237D-0903-04B06E004B4C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4" creationId="{EAD669EF-B587-D507-F1D8-9A701E78872D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5" creationId="{086F317E-413C-91E1-7397-B7433D06F1B7}"/>
          </ac:picMkLst>
        </pc:picChg>
        <pc:cxnChg chg="del">
          <ac:chgData name="Murilo Melo Minaré" userId="a546075a-af7e-421f-a839-9dcdf0b31e8c" providerId="ADAL" clId="{21DD0DE4-4CE7-4417-89E6-CA8C164F65D8}" dt="2023-03-15T19:26:28.372" v="574" actId="478"/>
          <ac:cxnSpMkLst>
            <pc:docMk/>
            <pc:sldMk cId="3309649808" sldId="2147474886"/>
            <ac:cxnSpMk id="57" creationId="{C1882047-F6B5-4193-1F22-FE401CA8C77E}"/>
          </ac:cxnSpMkLst>
        </pc:cxnChg>
      </pc:sldChg>
      <pc:sldChg chg="addSp modSp new del mod">
        <pc:chgData name="Murilo Melo Minaré" userId="a546075a-af7e-421f-a839-9dcdf0b31e8c" providerId="ADAL" clId="{21DD0DE4-4CE7-4417-89E6-CA8C164F65D8}" dt="2023-03-16T18:19:57.755" v="1331" actId="47"/>
        <pc:sldMkLst>
          <pc:docMk/>
          <pc:sldMk cId="4075384856" sldId="2147474887"/>
        </pc:sldMkLst>
        <pc:spChg chg="mod">
          <ac:chgData name="Murilo Melo Minaré" userId="a546075a-af7e-421f-a839-9dcdf0b31e8c" providerId="ADAL" clId="{21DD0DE4-4CE7-4417-89E6-CA8C164F65D8}" dt="2023-03-15T19:39:58.414" v="896" actId="20577"/>
          <ac:spMkLst>
            <pc:docMk/>
            <pc:sldMk cId="4075384856" sldId="2147474887"/>
            <ac:spMk id="3" creationId="{0D70F692-A7AD-7A6E-6707-4CE326BA132D}"/>
          </ac:spMkLst>
        </pc:spChg>
        <pc:spChg chg="add mod">
          <ac:chgData name="Murilo Melo Minaré" userId="a546075a-af7e-421f-a839-9dcdf0b31e8c" providerId="ADAL" clId="{21DD0DE4-4CE7-4417-89E6-CA8C164F65D8}" dt="2023-03-15T19:43:07.501" v="938" actId="1076"/>
          <ac:spMkLst>
            <pc:docMk/>
            <pc:sldMk cId="4075384856" sldId="2147474887"/>
            <ac:spMk id="4" creationId="{995D9836-B57C-B629-ECC9-88EE3BEA01F0}"/>
          </ac:spMkLst>
        </pc:spChg>
      </pc:sldChg>
      <pc:sldChg chg="addSp delSp modSp add mod modTransition">
        <pc:chgData name="Murilo Melo Minaré" userId="a546075a-af7e-421f-a839-9dcdf0b31e8c" providerId="ADAL" clId="{21DD0DE4-4CE7-4417-89E6-CA8C164F65D8}" dt="2023-03-15T19:54:51.387" v="1137"/>
        <pc:sldMkLst>
          <pc:docMk/>
          <pc:sldMk cId="2656303725" sldId="2147474888"/>
        </pc:sldMkLst>
        <pc:spChg chg="add mod">
          <ac:chgData name="Murilo Melo Minaré" userId="a546075a-af7e-421f-a839-9dcdf0b31e8c" providerId="ADAL" clId="{21DD0DE4-4CE7-4417-89E6-CA8C164F65D8}" dt="2023-03-15T19:40:36.581" v="903"/>
          <ac:spMkLst>
            <pc:docMk/>
            <pc:sldMk cId="2656303725" sldId="2147474888"/>
            <ac:spMk id="5" creationId="{DC1F7DCA-574D-4E17-D5F7-EAB27965E42F}"/>
          </ac:spMkLst>
        </pc:spChg>
        <pc:spChg chg="mod">
          <ac:chgData name="Murilo Melo Minaré" userId="a546075a-af7e-421f-a839-9dcdf0b31e8c" providerId="ADAL" clId="{21DD0DE4-4CE7-4417-89E6-CA8C164F65D8}" dt="2023-03-15T19:40:32.397" v="902" actId="1076"/>
          <ac:spMkLst>
            <pc:docMk/>
            <pc:sldMk cId="2656303725" sldId="2147474888"/>
            <ac:spMk id="6" creationId="{FDC27775-2C9A-0499-825E-BD005F4CD3DE}"/>
          </ac:spMkLst>
        </pc:sp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10" creationId="{B3CE0163-ED68-0842-A319-EE212669B5D0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16" creationId="{7E2B003D-AF8F-22CC-FD54-9A09BD180562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18" creationId="{5BB8D487-507C-B3D9-9B47-0312B2E9F925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28" creationId="{CE298348-169A-E59A-1023-50530225F35B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54" creationId="{1BFC58B9-78DA-603F-253C-CCC60524483F}"/>
          </ac:picMkLst>
        </pc:picChg>
        <pc:cxnChg chg="del">
          <ac:chgData name="Murilo Melo Minaré" userId="a546075a-af7e-421f-a839-9dcdf0b31e8c" providerId="ADAL" clId="{21DD0DE4-4CE7-4417-89E6-CA8C164F65D8}" dt="2023-03-15T19:40:19.108" v="899" actId="478"/>
          <ac:cxnSpMkLst>
            <pc:docMk/>
            <pc:sldMk cId="2656303725" sldId="2147474888"/>
            <ac:cxnSpMk id="57" creationId="{C1882047-F6B5-4193-1F22-FE401CA8C77E}"/>
          </ac:cxnSpMkLst>
        </pc:cxnChg>
      </pc:sldChg>
      <pc:sldChg chg="add del">
        <pc:chgData name="Murilo Melo Minaré" userId="a546075a-af7e-421f-a839-9dcdf0b31e8c" providerId="ADAL" clId="{21DD0DE4-4CE7-4417-89E6-CA8C164F65D8}" dt="2023-03-15T19:44:51.427" v="944"/>
        <pc:sldMkLst>
          <pc:docMk/>
          <pc:sldMk cId="3099536202" sldId="2147474889"/>
        </pc:sldMkLst>
      </pc:sldChg>
      <pc:sldChg chg="addSp delSp modSp add del mod ord modAnim">
        <pc:chgData name="Murilo Melo Minaré" userId="a546075a-af7e-421f-a839-9dcdf0b31e8c" providerId="ADAL" clId="{21DD0DE4-4CE7-4417-89E6-CA8C164F65D8}" dt="2023-03-15T19:53:55.201" v="1135"/>
        <pc:sldMkLst>
          <pc:docMk/>
          <pc:sldMk cId="3178818148" sldId="2147474889"/>
        </pc:sldMkLst>
        <pc:spChg chg="del">
          <ac:chgData name="Murilo Melo Minaré" userId="a546075a-af7e-421f-a839-9dcdf0b31e8c" providerId="ADAL" clId="{21DD0DE4-4CE7-4417-89E6-CA8C164F65D8}" dt="2023-03-15T19:41:43.701" v="919" actId="478"/>
          <ac:spMkLst>
            <pc:docMk/>
            <pc:sldMk cId="3178818148" sldId="2147474889"/>
            <ac:spMk id="5" creationId="{DC1F7DCA-574D-4E17-D5F7-EAB27965E42F}"/>
          </ac:spMkLst>
        </pc:spChg>
        <pc:spChg chg="mod">
          <ac:chgData name="Murilo Melo Minaré" userId="a546075a-af7e-421f-a839-9dcdf0b31e8c" providerId="ADAL" clId="{21DD0DE4-4CE7-4417-89E6-CA8C164F65D8}" dt="2023-03-15T19:41:36.888" v="917"/>
          <ac:spMkLst>
            <pc:docMk/>
            <pc:sldMk cId="3178818148" sldId="2147474889"/>
            <ac:spMk id="6" creationId="{FDC27775-2C9A-0499-825E-BD005F4CD3DE}"/>
          </ac:spMkLst>
        </pc:spChg>
        <pc:spChg chg="add mod">
          <ac:chgData name="Murilo Melo Minaré" userId="a546075a-af7e-421f-a839-9dcdf0b31e8c" providerId="ADAL" clId="{21DD0DE4-4CE7-4417-89E6-CA8C164F65D8}" dt="2023-03-15T19:42:56.138" v="936" actId="113"/>
          <ac:spMkLst>
            <pc:docMk/>
            <pc:sldMk cId="3178818148" sldId="2147474889"/>
            <ac:spMk id="15" creationId="{975755A2-EC07-F271-5E08-ACF14312D25A}"/>
          </ac:spMkLst>
        </pc:spChg>
        <pc:grpChg chg="add mod">
          <ac:chgData name="Murilo Melo Minaré" userId="a546075a-af7e-421f-a839-9dcdf0b31e8c" providerId="ADAL" clId="{21DD0DE4-4CE7-4417-89E6-CA8C164F65D8}" dt="2023-03-15T19:42:33.823" v="929" actId="1076"/>
          <ac:grpSpMkLst>
            <pc:docMk/>
            <pc:sldMk cId="3178818148" sldId="2147474889"/>
            <ac:grpSpMk id="7" creationId="{0DA46F18-E988-2F9E-E151-A6C80B64E9FD}"/>
          </ac:grpSpMkLst>
        </pc:grp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8" creationId="{B2174034-E515-9C8B-D1DD-00E3DB2E1086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9" creationId="{23EFE7F8-607A-1FE7-595F-992D79C03C9B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0" creationId="{0037F53F-35D9-F4EA-2824-067779B874E8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1" creationId="{8EDA90EA-47EB-1655-6EB0-B0AE6B5E4765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2" creationId="{F09029D4-316F-EE56-3B75-91C8F9886DDD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3" creationId="{3EF016DB-4293-C69F-D43F-560172A5B62B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4" creationId="{17766DE7-BE50-5874-C85B-44346CBAC76C}"/>
          </ac:picMkLst>
        </pc:picChg>
      </pc:sldChg>
      <pc:sldChg chg="add del">
        <pc:chgData name="Murilo Melo Minaré" userId="a546075a-af7e-421f-a839-9dcdf0b31e8c" providerId="ADAL" clId="{21DD0DE4-4CE7-4417-89E6-CA8C164F65D8}" dt="2023-03-15T19:44:50.491" v="943"/>
        <pc:sldMkLst>
          <pc:docMk/>
          <pc:sldMk cId="34633967" sldId="2147474890"/>
        </pc:sldMkLst>
      </pc:sldChg>
      <pc:sldChg chg="addSp delSp modSp add mod delAnim modAnim">
        <pc:chgData name="Murilo Melo Minaré" userId="a546075a-af7e-421f-a839-9dcdf0b31e8c" providerId="ADAL" clId="{21DD0DE4-4CE7-4417-89E6-CA8C164F65D8}" dt="2023-03-15T19:47:24.162" v="1029" actId="12789"/>
        <pc:sldMkLst>
          <pc:docMk/>
          <pc:sldMk cId="3816551601" sldId="2147474890"/>
        </pc:sldMkLst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5" creationId="{7F0CEBBF-6A9B-3782-B56A-303F8A986D6B}"/>
          </ac:spMkLst>
        </pc:spChg>
        <pc:spChg chg="mod">
          <ac:chgData name="Murilo Melo Minaré" userId="a546075a-af7e-421f-a839-9dcdf0b31e8c" providerId="ADAL" clId="{21DD0DE4-4CE7-4417-89E6-CA8C164F65D8}" dt="2023-03-15T19:45:48.246" v="957" actId="20577"/>
          <ac:spMkLst>
            <pc:docMk/>
            <pc:sldMk cId="3816551601" sldId="2147474890"/>
            <ac:spMk id="6" creationId="{FDC27775-2C9A-0499-825E-BD005F4CD3DE}"/>
          </ac:spMkLst>
        </pc:spChg>
        <pc:spChg chg="del mod">
          <ac:chgData name="Murilo Melo Minaré" userId="a546075a-af7e-421f-a839-9dcdf0b31e8c" providerId="ADAL" clId="{21DD0DE4-4CE7-4417-89E6-CA8C164F65D8}" dt="2023-03-15T19:45:29.340" v="955" actId="478"/>
          <ac:spMkLst>
            <pc:docMk/>
            <pc:sldMk cId="3816551601" sldId="2147474890"/>
            <ac:spMk id="15" creationId="{975755A2-EC07-F271-5E08-ACF14312D25A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16" creationId="{9365C364-08F9-F791-27CA-BC40FCDB62A9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18" creationId="{ECDDFB75-5EE2-0C4A-4A4A-5660177B940E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20" creationId="{EE94A8D6-FD4D-20B9-F165-222017E1A4CA}"/>
          </ac:spMkLst>
        </pc:spChg>
        <pc:spChg chg="add mod">
          <ac:chgData name="Murilo Melo Minaré" userId="a546075a-af7e-421f-a839-9dcdf0b31e8c" providerId="ADAL" clId="{21DD0DE4-4CE7-4417-89E6-CA8C164F65D8}" dt="2023-03-15T19:46:31.686" v="1014" actId="1037"/>
          <ac:spMkLst>
            <pc:docMk/>
            <pc:sldMk cId="3816551601" sldId="2147474890"/>
            <ac:spMk id="21" creationId="{FFD0A25C-00F6-FAFA-C721-1E674FFEAA34}"/>
          </ac:spMkLst>
        </pc:spChg>
        <pc:spChg chg="add mod">
          <ac:chgData name="Murilo Melo Minaré" userId="a546075a-af7e-421f-a839-9dcdf0b31e8c" providerId="ADAL" clId="{21DD0DE4-4CE7-4417-89E6-CA8C164F65D8}" dt="2023-03-15T19:46:31.686" v="1014" actId="1037"/>
          <ac:spMkLst>
            <pc:docMk/>
            <pc:sldMk cId="3816551601" sldId="2147474890"/>
            <ac:spMk id="22" creationId="{DA3ED1C8-1F7D-D1AC-891D-D95D5C9F3D63}"/>
          </ac:spMkLst>
        </pc:spChg>
        <pc:spChg chg="add mod">
          <ac:chgData name="Murilo Melo Minaré" userId="a546075a-af7e-421f-a839-9dcdf0b31e8c" providerId="ADAL" clId="{21DD0DE4-4CE7-4417-89E6-CA8C164F65D8}" dt="2023-03-15T19:47:24.162" v="1029" actId="12789"/>
          <ac:spMkLst>
            <pc:docMk/>
            <pc:sldMk cId="3816551601" sldId="2147474890"/>
            <ac:spMk id="26" creationId="{48087E82-CBE5-36B4-B551-C780E52BB967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28" creationId="{9E5B2A92-A13D-5AC8-1C89-FDED6C85CE32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29" creationId="{1EB277DB-EFEB-A1C5-1CC8-DD4545E099F3}"/>
          </ac:spMkLst>
        </pc:spChg>
        <pc:spChg chg="add mod">
          <ac:chgData name="Murilo Melo Minaré" userId="a546075a-af7e-421f-a839-9dcdf0b31e8c" providerId="ADAL" clId="{21DD0DE4-4CE7-4417-89E6-CA8C164F65D8}" dt="2023-03-15T19:46:31.686" v="1014" actId="1037"/>
          <ac:spMkLst>
            <pc:docMk/>
            <pc:sldMk cId="3816551601" sldId="2147474890"/>
            <ac:spMk id="30" creationId="{90BF15AC-261B-9CC8-09FC-ED49427C11BF}"/>
          </ac:spMkLst>
        </pc:spChg>
        <pc:grpChg chg="del">
          <ac:chgData name="Murilo Melo Minaré" userId="a546075a-af7e-421f-a839-9dcdf0b31e8c" providerId="ADAL" clId="{21DD0DE4-4CE7-4417-89E6-CA8C164F65D8}" dt="2023-03-15T19:45:25.998" v="953" actId="478"/>
          <ac:grpSpMkLst>
            <pc:docMk/>
            <pc:sldMk cId="3816551601" sldId="2147474890"/>
            <ac:grpSpMk id="7" creationId="{0DA46F18-E988-2F9E-E151-A6C80B64E9FD}"/>
          </ac:grpSpMkLst>
        </pc:grpChg>
        <pc:grpChg chg="add del mod">
          <ac:chgData name="Murilo Melo Minaré" userId="a546075a-af7e-421f-a839-9dcdf0b31e8c" providerId="ADAL" clId="{21DD0DE4-4CE7-4417-89E6-CA8C164F65D8}" dt="2023-03-15T19:47:05.633" v="1022" actId="478"/>
          <ac:grpSpMkLst>
            <pc:docMk/>
            <pc:sldMk cId="3816551601" sldId="2147474890"/>
            <ac:grpSpMk id="32" creationId="{55EDB87C-3AA0-28AB-9FE1-46EB39352F2E}"/>
          </ac:grpSpMkLst>
        </pc:grp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17" creationId="{EB232D3D-E2CB-C562-4537-4CFD280A71AC}"/>
          </ac:picMkLst>
        </pc:pic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19" creationId="{7263AD65-6349-0F03-FD75-55D0D2657A36}"/>
          </ac:picMkLst>
        </pc:picChg>
        <pc:picChg chg="add mod">
          <ac:chgData name="Murilo Melo Minaré" userId="a546075a-af7e-421f-a839-9dcdf0b31e8c" providerId="ADAL" clId="{21DD0DE4-4CE7-4417-89E6-CA8C164F65D8}" dt="2023-03-15T19:46:31.686" v="1014" actId="1037"/>
          <ac:picMkLst>
            <pc:docMk/>
            <pc:sldMk cId="3816551601" sldId="2147474890"/>
            <ac:picMk id="23" creationId="{A8EDF58C-1830-6F0E-48B0-DB5A74B3122C}"/>
          </ac:picMkLst>
        </pc:pic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24" creationId="{8CDD5153-185A-FB93-037F-97616D534BFE}"/>
          </ac:picMkLst>
        </pc:pic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25" creationId="{1D5FC0E7-DB01-47C9-54BB-E1AFF97136E9}"/>
          </ac:picMkLst>
        </pc:picChg>
        <pc:picChg chg="add del mod">
          <ac:chgData name="Murilo Melo Minaré" userId="a546075a-af7e-421f-a839-9dcdf0b31e8c" providerId="ADAL" clId="{21DD0DE4-4CE7-4417-89E6-CA8C164F65D8}" dt="2023-03-15T19:46:34.931" v="1015" actId="478"/>
          <ac:picMkLst>
            <pc:docMk/>
            <pc:sldMk cId="3816551601" sldId="2147474890"/>
            <ac:picMk id="27" creationId="{A51AD7C8-29A1-FEED-E3E4-70F9D6B1F0ED}"/>
          </ac:picMkLst>
        </pc:picChg>
        <pc:picChg chg="add del mod">
          <ac:chgData name="Murilo Melo Minaré" userId="a546075a-af7e-421f-a839-9dcdf0b31e8c" providerId="ADAL" clId="{21DD0DE4-4CE7-4417-89E6-CA8C164F65D8}" dt="2023-03-15T19:46:51.912" v="1017"/>
          <ac:picMkLst>
            <pc:docMk/>
            <pc:sldMk cId="3816551601" sldId="2147474890"/>
            <ac:picMk id="31" creationId="{6F3EE533-4554-E433-4DF8-215BA18831E5}"/>
          </ac:picMkLst>
        </pc:picChg>
        <pc:picChg chg="mod topLvl">
          <ac:chgData name="Murilo Melo Minaré" userId="a546075a-af7e-421f-a839-9dcdf0b31e8c" providerId="ADAL" clId="{21DD0DE4-4CE7-4417-89E6-CA8C164F65D8}" dt="2023-03-15T19:47:24.162" v="1029" actId="12789"/>
          <ac:picMkLst>
            <pc:docMk/>
            <pc:sldMk cId="3816551601" sldId="2147474890"/>
            <ac:picMk id="33" creationId="{8BDF3399-83CC-AE39-4F86-627331010972}"/>
          </ac:picMkLst>
        </pc:picChg>
        <pc:picChg chg="del mod topLvl">
          <ac:chgData name="Murilo Melo Minaré" userId="a546075a-af7e-421f-a839-9dcdf0b31e8c" providerId="ADAL" clId="{21DD0DE4-4CE7-4417-89E6-CA8C164F65D8}" dt="2023-03-15T19:47:05.633" v="1022" actId="478"/>
          <ac:picMkLst>
            <pc:docMk/>
            <pc:sldMk cId="3816551601" sldId="2147474890"/>
            <ac:picMk id="34" creationId="{582FF0CE-0064-284F-C5D4-5B3720CF7D4C}"/>
          </ac:picMkLst>
        </pc:picChg>
      </pc:sldChg>
      <pc:sldChg chg="add ord">
        <pc:chgData name="Murilo Melo Minaré" userId="a546075a-af7e-421f-a839-9dcdf0b31e8c" providerId="ADAL" clId="{21DD0DE4-4CE7-4417-89E6-CA8C164F65D8}" dt="2023-03-15T19:53:15.419" v="1132"/>
        <pc:sldMkLst>
          <pc:docMk/>
          <pc:sldMk cId="1782722427" sldId="2147474891"/>
        </pc:sldMkLst>
      </pc:sldChg>
      <pc:sldChg chg="addSp delSp modSp add del mod modAnim">
        <pc:chgData name="Murilo Melo Minaré" userId="a546075a-af7e-421f-a839-9dcdf0b31e8c" providerId="ADAL" clId="{21DD0DE4-4CE7-4417-89E6-CA8C164F65D8}" dt="2023-03-15T19:49:30.852" v="1049" actId="47"/>
        <pc:sldMkLst>
          <pc:docMk/>
          <pc:sldMk cId="2841421400" sldId="2147474891"/>
        </pc:sldMkLst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5" creationId="{D03C25AE-542B-29F7-E70C-59406F58B330}"/>
          </ac:spMkLst>
        </pc:spChg>
        <pc:spChg chg="mod">
          <ac:chgData name="Murilo Melo Minaré" userId="a546075a-af7e-421f-a839-9dcdf0b31e8c" providerId="ADAL" clId="{21DD0DE4-4CE7-4417-89E6-CA8C164F65D8}" dt="2023-03-15T19:49:25.259" v="1048" actId="404"/>
          <ac:spMkLst>
            <pc:docMk/>
            <pc:sldMk cId="2841421400" sldId="2147474891"/>
            <ac:spMk id="6" creationId="{FDC27775-2C9A-0499-825E-BD005F4CD3DE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8" creationId="{2C01C45C-1E47-87AE-BDAB-D0A952AAC830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9" creationId="{2CB97EB8-2656-7CD7-7FE2-D1C1CA6BB3CA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0" creationId="{7C579668-5266-0EA2-B204-1B2AB9E7997E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2" creationId="{F538C6ED-39B8-FAD6-D080-8411930E5A85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3" creationId="{8E2A62DF-D65C-85EE-8699-28CCFDDB4C37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6" creationId="{0F6BF8FF-C929-338A-2907-7F2008C3F69F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7" creationId="{F1580695-1967-DA03-E26B-5CA92A6A3D09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37" creationId="{1E2B2E7C-6535-A21D-9AD0-4D605FCF8A3E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38" creationId="{A18D414F-A1E5-5E40-9B70-5F8787C190D1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39" creationId="{B20473CB-7D0C-3A68-BECD-FB33EC569A0F}"/>
          </ac:spMkLst>
        </pc:spChg>
        <pc:spChg chg="del">
          <ac:chgData name="Murilo Melo Minaré" userId="a546075a-af7e-421f-a839-9dcdf0b31e8c" providerId="ADAL" clId="{21DD0DE4-4CE7-4417-89E6-CA8C164F65D8}" dt="2023-03-15T19:48:23.347" v="1038" actId="478"/>
          <ac:spMkLst>
            <pc:docMk/>
            <pc:sldMk cId="2841421400" sldId="2147474891"/>
            <ac:spMk id="40" creationId="{019D70FE-9B7C-00BF-CB40-CF406DF25B77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1" creationId="{62213D8A-778A-2646-F9B8-0E814C699DC3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2" creationId="{857F5750-F032-9051-562E-C0A4A112314F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3" creationId="{D6DD876E-5286-C156-2EAD-A97EB29E4E19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4" creationId="{A1509C3D-2263-C92F-197F-C48B764AD62F}"/>
          </ac:spMkLst>
        </pc:spChg>
        <pc:spChg chg="del">
          <ac:chgData name="Murilo Melo Minaré" userId="a546075a-af7e-421f-a839-9dcdf0b31e8c" providerId="ADAL" clId="{21DD0DE4-4CE7-4417-89E6-CA8C164F65D8}" dt="2023-03-15T19:48:18.780" v="1035" actId="478"/>
          <ac:spMkLst>
            <pc:docMk/>
            <pc:sldMk cId="2841421400" sldId="2147474891"/>
            <ac:spMk id="47" creationId="{C3E94CDA-0353-A93B-2711-E0E7FA5DEED8}"/>
          </ac:spMkLst>
        </pc:spChg>
        <pc:spChg chg="del">
          <ac:chgData name="Murilo Melo Minaré" userId="a546075a-af7e-421f-a839-9dcdf0b31e8c" providerId="ADAL" clId="{21DD0DE4-4CE7-4417-89E6-CA8C164F65D8}" dt="2023-03-15T19:48:19.417" v="1036" actId="478"/>
          <ac:spMkLst>
            <pc:docMk/>
            <pc:sldMk cId="2841421400" sldId="2147474891"/>
            <ac:spMk id="48" creationId="{BF054465-E992-0ADA-C730-068680E198A5}"/>
          </ac:spMkLst>
        </pc:spChg>
        <pc:spChg chg="del">
          <ac:chgData name="Murilo Melo Minaré" userId="a546075a-af7e-421f-a839-9dcdf0b31e8c" providerId="ADAL" clId="{21DD0DE4-4CE7-4417-89E6-CA8C164F65D8}" dt="2023-03-15T19:48:20.871" v="1037" actId="478"/>
          <ac:spMkLst>
            <pc:docMk/>
            <pc:sldMk cId="2841421400" sldId="2147474891"/>
            <ac:spMk id="51" creationId="{34F955AC-E17E-5D8A-D3FD-32B834772998}"/>
          </ac:spMkLst>
        </pc:spChg>
        <pc:spChg chg="del">
          <ac:chgData name="Murilo Melo Minaré" userId="a546075a-af7e-421f-a839-9dcdf0b31e8c" providerId="ADAL" clId="{21DD0DE4-4CE7-4417-89E6-CA8C164F65D8}" dt="2023-03-15T19:48:23.347" v="1038" actId="478"/>
          <ac:spMkLst>
            <pc:docMk/>
            <pc:sldMk cId="2841421400" sldId="2147474891"/>
            <ac:spMk id="52" creationId="{02A6D8B7-86CC-03A5-7C08-85A764D66931}"/>
          </ac:spMkLst>
        </pc:spChg>
        <pc:spChg chg="del">
          <ac:chgData name="Murilo Melo Minaré" userId="a546075a-af7e-421f-a839-9dcdf0b31e8c" providerId="ADAL" clId="{21DD0DE4-4CE7-4417-89E6-CA8C164F65D8}" dt="2023-03-15T19:48:23.347" v="1038" actId="478"/>
          <ac:spMkLst>
            <pc:docMk/>
            <pc:sldMk cId="2841421400" sldId="2147474891"/>
            <ac:spMk id="55" creationId="{1A91CC4C-933B-82E5-6C15-A54C77189507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56" creationId="{3D07F83C-0BED-1412-E476-4E6091FBADB9}"/>
          </ac:spMkLst>
        </pc:spChg>
        <pc:spChg chg="del">
          <ac:chgData name="Murilo Melo Minaré" userId="a546075a-af7e-421f-a839-9dcdf0b31e8c" providerId="ADAL" clId="{21DD0DE4-4CE7-4417-89E6-CA8C164F65D8}" dt="2023-03-15T19:48:20.871" v="1037" actId="478"/>
          <ac:spMkLst>
            <pc:docMk/>
            <pc:sldMk cId="2841421400" sldId="2147474891"/>
            <ac:spMk id="62" creationId="{22D6BEEF-9DCE-408A-9A26-1AC08CFA73CE}"/>
          </ac:spMkLst>
        </pc:spChg>
        <pc:grpChg chg="del">
          <ac:chgData name="Murilo Melo Minaré" userId="a546075a-af7e-421f-a839-9dcdf0b31e8c" providerId="ADAL" clId="{21DD0DE4-4CE7-4417-89E6-CA8C164F65D8}" dt="2023-03-15T19:48:18.780" v="1035" actId="478"/>
          <ac:grpSpMkLst>
            <pc:docMk/>
            <pc:sldMk cId="2841421400" sldId="2147474891"/>
            <ac:grpSpMk id="86" creationId="{41120AC6-6D49-49E6-DF13-34EC3AE643C8}"/>
          </ac:grpSpMkLst>
        </pc:grp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7" creationId="{C1174F29-F65E-489D-9803-F3A55D02017E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1" creationId="{3516E065-0C61-13CD-51BA-0D03D42A8973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4" creationId="{D0655F6B-5736-ADCA-3D3B-EE12EA0FD252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5" creationId="{A4188CB2-3DD7-A2E0-E699-93F74C813142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8" creationId="{8432DD8C-00F5-0445-80C9-D8F6C0BC201D}"/>
          </ac:picMkLst>
        </pc:picChg>
        <pc:picChg chg="del">
          <ac:chgData name="Murilo Melo Minaré" userId="a546075a-af7e-421f-a839-9dcdf0b31e8c" providerId="ADAL" clId="{21DD0DE4-4CE7-4417-89E6-CA8C164F65D8}" dt="2023-03-15T19:48:18.780" v="1035" actId="478"/>
          <ac:picMkLst>
            <pc:docMk/>
            <pc:sldMk cId="2841421400" sldId="2147474891"/>
            <ac:picMk id="49" creationId="{542E78FD-DD02-C952-BDC8-3CD582FE817F}"/>
          </ac:picMkLst>
        </pc:picChg>
        <pc:picChg chg="del">
          <ac:chgData name="Murilo Melo Minaré" userId="a546075a-af7e-421f-a839-9dcdf0b31e8c" providerId="ADAL" clId="{21DD0DE4-4CE7-4417-89E6-CA8C164F65D8}" dt="2023-03-15T19:48:20.871" v="1037" actId="478"/>
          <ac:picMkLst>
            <pc:docMk/>
            <pc:sldMk cId="2841421400" sldId="2147474891"/>
            <ac:picMk id="53" creationId="{29E76ACD-909C-3867-C8BD-1587D63357FD}"/>
          </ac:picMkLst>
        </pc:picChg>
        <pc:picChg chg="del">
          <ac:chgData name="Murilo Melo Minaré" userId="a546075a-af7e-421f-a839-9dcdf0b31e8c" providerId="ADAL" clId="{21DD0DE4-4CE7-4417-89E6-CA8C164F65D8}" dt="2023-03-15T19:48:23.347" v="1038" actId="478"/>
          <ac:picMkLst>
            <pc:docMk/>
            <pc:sldMk cId="2841421400" sldId="2147474891"/>
            <ac:picMk id="58" creationId="{760FE6B3-9E4D-36BA-2C3C-5A31FA971B8A}"/>
          </ac:picMkLst>
        </pc:picChg>
      </pc:sldChg>
      <pc:sldChg chg="addSp delSp modSp mod delAnim modAnim">
        <pc:chgData name="Murilo Melo Minaré" userId="a546075a-af7e-421f-a839-9dcdf0b31e8c" providerId="ADAL" clId="{21DD0DE4-4CE7-4417-89E6-CA8C164F65D8}" dt="2023-03-16T18:20:17.953" v="1335"/>
        <pc:sldMkLst>
          <pc:docMk/>
          <pc:sldMk cId="3734690860" sldId="2147474993"/>
        </pc:sldMkLst>
        <pc:spChg chg="del mod">
          <ac:chgData name="Murilo Melo Minaré" userId="a546075a-af7e-421f-a839-9dcdf0b31e8c" providerId="ADAL" clId="{21DD0DE4-4CE7-4417-89E6-CA8C164F65D8}" dt="2023-03-16T18:19:40.442" v="1330" actId="478"/>
          <ac:spMkLst>
            <pc:docMk/>
            <pc:sldMk cId="3734690860" sldId="2147474993"/>
            <ac:spMk id="4" creationId="{741EDF14-F1B9-C756-74C2-E388DC33852C}"/>
          </ac:spMkLst>
        </pc:spChg>
        <pc:spChg chg="del mod topLvl">
          <ac:chgData name="Murilo Melo Minaré" userId="a546075a-af7e-421f-a839-9dcdf0b31e8c" providerId="ADAL" clId="{21DD0DE4-4CE7-4417-89E6-CA8C164F65D8}" dt="2023-03-16T18:17:55.182" v="1244" actId="478"/>
          <ac:spMkLst>
            <pc:docMk/>
            <pc:sldMk cId="3734690860" sldId="2147474993"/>
            <ac:spMk id="5" creationId="{31FC3E03-7D07-D68F-BB24-278578BA552C}"/>
          </ac:spMkLst>
        </pc:spChg>
        <pc:spChg chg="mod">
          <ac:chgData name="Murilo Melo Minaré" userId="a546075a-af7e-421f-a839-9dcdf0b31e8c" providerId="ADAL" clId="{21DD0DE4-4CE7-4417-89E6-CA8C164F65D8}" dt="2023-03-16T18:12:22.311" v="1167" actId="20577"/>
          <ac:spMkLst>
            <pc:docMk/>
            <pc:sldMk cId="3734690860" sldId="2147474993"/>
            <ac:spMk id="7" creationId="{9D8A2785-B53C-DC19-7A6B-9E767E255DDA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21" creationId="{656EF43A-C2DD-6832-503E-2A18F2747BF1}"/>
          </ac:spMkLst>
        </pc:spChg>
        <pc:spChg chg="mod">
          <ac:chgData name="Murilo Melo Minaré" userId="a546075a-af7e-421f-a839-9dcdf0b31e8c" providerId="ADAL" clId="{21DD0DE4-4CE7-4417-89E6-CA8C164F65D8}" dt="2023-03-16T18:19:18.711" v="1305"/>
          <ac:spMkLst>
            <pc:docMk/>
            <pc:sldMk cId="3734690860" sldId="2147474993"/>
            <ac:spMk id="27" creationId="{73D72BC3-59B3-333F-A484-D89BFECA5102}"/>
          </ac:spMkLst>
        </pc:spChg>
        <pc:spChg chg="mod">
          <ac:chgData name="Murilo Melo Minaré" userId="a546075a-af7e-421f-a839-9dcdf0b31e8c" providerId="ADAL" clId="{21DD0DE4-4CE7-4417-89E6-CA8C164F65D8}" dt="2023-03-16T18:19:18.711" v="1305"/>
          <ac:spMkLst>
            <pc:docMk/>
            <pc:sldMk cId="3734690860" sldId="2147474993"/>
            <ac:spMk id="28" creationId="{048496A9-65B1-756B-B8A8-F917DD346E95}"/>
          </ac:spMkLst>
        </pc:spChg>
        <pc:spChg chg="mod">
          <ac:chgData name="Murilo Melo Minaré" userId="a546075a-af7e-421f-a839-9dcdf0b31e8c" providerId="ADAL" clId="{21DD0DE4-4CE7-4417-89E6-CA8C164F65D8}" dt="2023-03-16T18:19:18.711" v="1305"/>
          <ac:spMkLst>
            <pc:docMk/>
            <pc:sldMk cId="3734690860" sldId="2147474993"/>
            <ac:spMk id="29" creationId="{F9EF4F65-6096-842F-7420-4935BABA07F3}"/>
          </ac:spMkLst>
        </pc:spChg>
        <pc:spChg chg="mod">
          <ac:chgData name="Murilo Melo Minaré" userId="a546075a-af7e-421f-a839-9dcdf0b31e8c" providerId="ADAL" clId="{21DD0DE4-4CE7-4417-89E6-CA8C164F65D8}" dt="2023-03-16T18:19:28.698" v="1326" actId="20577"/>
          <ac:spMkLst>
            <pc:docMk/>
            <pc:sldMk cId="3734690860" sldId="2147474993"/>
            <ac:spMk id="32" creationId="{411ED60F-D2EA-2774-35FE-16DB7C1CB15B}"/>
          </ac:spMkLst>
        </pc:spChg>
        <pc:spChg chg="mod">
          <ac:chgData name="Murilo Melo Minaré" userId="a546075a-af7e-421f-a839-9dcdf0b31e8c" providerId="ADAL" clId="{21DD0DE4-4CE7-4417-89E6-CA8C164F65D8}" dt="2023-03-16T18:19:25.265" v="1309"/>
          <ac:spMkLst>
            <pc:docMk/>
            <pc:sldMk cId="3734690860" sldId="2147474993"/>
            <ac:spMk id="33" creationId="{82903C60-A813-20F0-7718-AAA810326AA8}"/>
          </ac:spMkLst>
        </pc:spChg>
        <pc:spChg chg="mod">
          <ac:chgData name="Murilo Melo Minaré" userId="a546075a-af7e-421f-a839-9dcdf0b31e8c" providerId="ADAL" clId="{21DD0DE4-4CE7-4417-89E6-CA8C164F65D8}" dt="2023-03-16T18:19:25.265" v="1309"/>
          <ac:spMkLst>
            <pc:docMk/>
            <pc:sldMk cId="3734690860" sldId="2147474993"/>
            <ac:spMk id="34" creationId="{02B61892-6103-0036-DD73-1872AAAF707B}"/>
          </ac:spMkLst>
        </pc:spChg>
        <pc:spChg chg="mod">
          <ac:chgData name="Murilo Melo Minaré" userId="a546075a-af7e-421f-a839-9dcdf0b31e8c" providerId="ADAL" clId="{21DD0DE4-4CE7-4417-89E6-CA8C164F65D8}" dt="2023-03-16T18:11:38.640" v="1148" actId="20577"/>
          <ac:spMkLst>
            <pc:docMk/>
            <pc:sldMk cId="3734690860" sldId="2147474993"/>
            <ac:spMk id="1243" creationId="{3E95398F-D540-CC97-1151-E68EFCE5B42F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1" creationId="{5118FED6-6846-A76D-7154-98C35CDF039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3" creationId="{B99340E5-7BDD-23E7-FF21-7FFA24B5CFA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4" creationId="{F7FEDA9A-123A-8355-30A4-57526E116408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5" creationId="{4F05B3D4-71B4-F696-727B-6F9B74327C3C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6" creationId="{B34A76AC-FCD4-BFFE-175F-A51293DD5A07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7" creationId="{609F5DBF-A888-DEA9-AB23-323587B59E6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8" creationId="{EEF82731-D496-045B-E442-15CC48306F4C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9" creationId="{A1A03FDB-1C1A-B967-5A2C-969E747AEAA2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0" creationId="{A06723F0-B58A-C0CA-4D6D-9401F1018092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1" creationId="{F5BEE736-687A-A40A-12A5-ABCEB14DCE07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2" creationId="{5968D022-A9B8-A0EB-07E5-658271A2BD19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3" creationId="{EDB71A17-7E95-34D9-C524-D745C4A681AC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4" creationId="{7A76E13C-FBAB-6689-2BC2-D78BE934FBAB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5" creationId="{FA655611-83B4-EBC4-3570-E0D530390B21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6" creationId="{5722E658-0D48-E46F-499E-B333415D84C1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7" creationId="{78526146-2B9C-14B1-3CC6-C35C75D80EA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8" creationId="{29EA8692-7680-1A95-722C-24940F04493B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9" creationId="{4A26D7D6-5D11-E994-538B-7C08A87A4783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0" creationId="{005DC004-416A-5BCA-EA37-2E62178140B3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1" creationId="{8888B9EA-CEC2-C8AD-14EC-5F99DEADB81F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2" creationId="{4183C119-4DFD-C34D-55C6-649250E5E6CA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3" creationId="{A11F1A0B-B80B-194F-0D3E-D02550B51D7E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4" creationId="{4A2C81E2-A5CE-065D-B738-6DB362CAA969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5" creationId="{F32B0DD6-0884-ACA5-D1C4-8C1C708C4274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6" creationId="{E8772613-BD43-B4D0-884A-1FA729FAEA70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8" creationId="{6B6936E8-9991-79B3-CD69-AA123DF5FE99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9" creationId="{2A1C5FDD-A6A3-A7BB-3A79-0EBFA7844E80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0" creationId="{0D5B138B-2B55-B0CC-378B-ADB73D35672F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1" creationId="{281131BC-E680-E9C6-CEF2-260154007D6B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2" creationId="{4C1ABC41-3DFD-872C-CF3A-5EEF2B44C4F2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3" creationId="{EB40AA3B-A5FF-ECFA-2AB7-D472EC8904D4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09" creationId="{0B38FCEB-3C3F-AE28-0ECF-86BF827616DD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0" creationId="{25905819-49EA-0FFC-4E42-AB4FC28B23C7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4" creationId="{C6A2208A-505C-E933-B6B8-38AFB704DDAE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5" creationId="{04C85BE2-FD17-02A6-18F8-1DA07A49F33D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6" creationId="{366D9DDC-9717-0457-3089-325F8781DDA7}"/>
          </ac:spMkLst>
        </pc:spChg>
        <pc:spChg chg="mod topLvl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9" creationId="{829E52EE-71BA-D7B9-4804-C756E7A75A76}"/>
          </ac:spMkLst>
        </pc:spChg>
        <pc:spChg chg="add del mod topLvl">
          <ac:chgData name="Murilo Melo Minaré" userId="a546075a-af7e-421f-a839-9dcdf0b31e8c" providerId="ADAL" clId="{21DD0DE4-4CE7-4417-89E6-CA8C164F65D8}" dt="2023-03-16T18:18:17.509" v="1296" actId="478"/>
          <ac:spMkLst>
            <pc:docMk/>
            <pc:sldMk cId="3734690860" sldId="2147474993"/>
            <ac:spMk id="1420" creationId="{717198FD-90FF-55D7-CB7C-514004B46561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24" creationId="{5A00B1C8-0090-503D-081A-585545C1DBC0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25" creationId="{D9142E0D-BD69-76AC-F50F-BAC3AA1FC564}"/>
          </ac:spMkLst>
        </pc:spChg>
        <pc:grpChg chg="del">
          <ac:chgData name="Murilo Melo Minaré" userId="a546075a-af7e-421f-a839-9dcdf0b31e8c" providerId="ADAL" clId="{21DD0DE4-4CE7-4417-89E6-CA8C164F65D8}" dt="2023-03-16T18:17:53.281" v="1243" actId="165"/>
          <ac:grpSpMkLst>
            <pc:docMk/>
            <pc:sldMk cId="3734690860" sldId="2147474993"/>
            <ac:grpSpMk id="8" creationId="{611CDEF0-691F-E044-2177-92BC32620C19}"/>
          </ac:grpSpMkLst>
        </pc:grpChg>
        <pc:grpChg chg="del mod">
          <ac:chgData name="Murilo Melo Minaré" userId="a546075a-af7e-421f-a839-9dcdf0b31e8c" providerId="ADAL" clId="{21DD0DE4-4CE7-4417-89E6-CA8C164F65D8}" dt="2023-03-16T18:19:24.895" v="1308" actId="478"/>
          <ac:grpSpMkLst>
            <pc:docMk/>
            <pc:sldMk cId="3734690860" sldId="2147474993"/>
            <ac:grpSpMk id="17" creationId="{7B166017-9F1B-1E1B-67F2-8AA8561A3318}"/>
          </ac:grpSpMkLst>
        </pc:grpChg>
        <pc:grpChg chg="mod">
          <ac:chgData name="Murilo Melo Minaré" userId="a546075a-af7e-421f-a839-9dcdf0b31e8c" providerId="ADAL" clId="{21DD0DE4-4CE7-4417-89E6-CA8C164F65D8}" dt="2023-03-16T18:19:36.038" v="1329" actId="465"/>
          <ac:grpSpMkLst>
            <pc:docMk/>
            <pc:sldMk cId="3734690860" sldId="2147474993"/>
            <ac:grpSpMk id="22" creationId="{33927796-89A9-D8CE-4061-24EDDE8C0BB7}"/>
          </ac:grpSpMkLst>
        </pc:grpChg>
        <pc:grpChg chg="add mod">
          <ac:chgData name="Murilo Melo Minaré" userId="a546075a-af7e-421f-a839-9dcdf0b31e8c" providerId="ADAL" clId="{21DD0DE4-4CE7-4417-89E6-CA8C164F65D8}" dt="2023-03-16T18:19:34.502" v="1328" actId="552"/>
          <ac:grpSpMkLst>
            <pc:docMk/>
            <pc:sldMk cId="3734690860" sldId="2147474993"/>
            <ac:grpSpMk id="24" creationId="{B8A8F7B6-0F1F-3C60-5707-6F93E839A203}"/>
          </ac:grpSpMkLst>
        </pc:grpChg>
        <pc:grpChg chg="add del mod">
          <ac:chgData name="Murilo Melo Minaré" userId="a546075a-af7e-421f-a839-9dcdf0b31e8c" providerId="ADAL" clId="{21DD0DE4-4CE7-4417-89E6-CA8C164F65D8}" dt="2023-03-16T18:19:23.293" v="1307" actId="21"/>
          <ac:grpSpMkLst>
            <pc:docMk/>
            <pc:sldMk cId="3734690860" sldId="2147474993"/>
            <ac:grpSpMk id="25" creationId="{E37B71CE-6708-FCCB-DDE7-B20648D6E994}"/>
          </ac:grpSpMkLst>
        </pc:grpChg>
        <pc:grpChg chg="mod">
          <ac:chgData name="Murilo Melo Minaré" userId="a546075a-af7e-421f-a839-9dcdf0b31e8c" providerId="ADAL" clId="{21DD0DE4-4CE7-4417-89E6-CA8C164F65D8}" dt="2023-03-16T18:19:18.711" v="1305"/>
          <ac:grpSpMkLst>
            <pc:docMk/>
            <pc:sldMk cId="3734690860" sldId="2147474993"/>
            <ac:grpSpMk id="26" creationId="{6A77EDA1-10AF-6398-8AA5-DEB2FB02BA3D}"/>
          </ac:grpSpMkLst>
        </pc:grpChg>
        <pc:grpChg chg="add mod">
          <ac:chgData name="Murilo Melo Minaré" userId="a546075a-af7e-421f-a839-9dcdf0b31e8c" providerId="ADAL" clId="{21DD0DE4-4CE7-4417-89E6-CA8C164F65D8}" dt="2023-03-16T18:19:36.038" v="1329" actId="465"/>
          <ac:grpSpMkLst>
            <pc:docMk/>
            <pc:sldMk cId="3734690860" sldId="2147474993"/>
            <ac:grpSpMk id="30" creationId="{956B4CF4-416C-8376-8073-80B4093D32D5}"/>
          </ac:grpSpMkLst>
        </pc:grpChg>
        <pc:grpChg chg="mod">
          <ac:chgData name="Murilo Melo Minaré" userId="a546075a-af7e-421f-a839-9dcdf0b31e8c" providerId="ADAL" clId="{21DD0DE4-4CE7-4417-89E6-CA8C164F65D8}" dt="2023-03-16T18:19:25.265" v="1309"/>
          <ac:grpSpMkLst>
            <pc:docMk/>
            <pc:sldMk cId="3734690860" sldId="2147474993"/>
            <ac:grpSpMk id="31" creationId="{0611D674-02C2-92D2-9D3E-20D7883BF88C}"/>
          </ac:grpSpMkLst>
        </pc:grpChg>
        <pc:grpChg chg="mod">
          <ac:chgData name="Murilo Melo Minaré" userId="a546075a-af7e-421f-a839-9dcdf0b31e8c" providerId="ADAL" clId="{21DD0DE4-4CE7-4417-89E6-CA8C164F65D8}" dt="2023-03-16T18:18:32.959" v="1304" actId="1038"/>
          <ac:grpSpMkLst>
            <pc:docMk/>
            <pc:sldMk cId="3734690860" sldId="2147474993"/>
            <ac:grpSpMk id="1407" creationId="{CA35D05B-235C-BA62-71F7-849D05AB1722}"/>
          </ac:grpSpMkLst>
        </pc:grpChg>
        <pc:grpChg chg="mod">
          <ac:chgData name="Murilo Melo Minaré" userId="a546075a-af7e-421f-a839-9dcdf0b31e8c" providerId="ADAL" clId="{21DD0DE4-4CE7-4417-89E6-CA8C164F65D8}" dt="2023-03-16T18:19:34.502" v="1328" actId="552"/>
          <ac:grpSpMkLst>
            <pc:docMk/>
            <pc:sldMk cId="3734690860" sldId="2147474993"/>
            <ac:grpSpMk id="1412" creationId="{3A3508CB-84C7-53BA-7FAC-AC2A6A2CD81D}"/>
          </ac:grpSpMkLst>
        </pc:grpChg>
        <pc:grpChg chg="mod">
          <ac:chgData name="Murilo Melo Minaré" userId="a546075a-af7e-421f-a839-9dcdf0b31e8c" providerId="ADAL" clId="{21DD0DE4-4CE7-4417-89E6-CA8C164F65D8}" dt="2023-03-16T18:18:32.959" v="1304" actId="1038"/>
          <ac:grpSpMkLst>
            <pc:docMk/>
            <pc:sldMk cId="3734690860" sldId="2147474993"/>
            <ac:grpSpMk id="1413" creationId="{B7CB0309-17A5-9469-765D-7C907364828A}"/>
          </ac:grpSpMkLst>
        </pc:grpChg>
        <pc:picChg chg="add del mod">
          <ac:chgData name="Murilo Melo Minaré" userId="a546075a-af7e-421f-a839-9dcdf0b31e8c" providerId="ADAL" clId="{21DD0DE4-4CE7-4417-89E6-CA8C164F65D8}" dt="2023-03-16T18:17:19.439" v="1229" actId="478"/>
          <ac:picMkLst>
            <pc:docMk/>
            <pc:sldMk cId="3734690860" sldId="2147474993"/>
            <ac:picMk id="11" creationId="{3FBF3619-1EB2-B6CA-FBA9-0D8BC164F29C}"/>
          </ac:picMkLst>
        </pc:picChg>
        <pc:picChg chg="mod">
          <ac:chgData name="Murilo Melo Minaré" userId="a546075a-af7e-421f-a839-9dcdf0b31e8c" providerId="ADAL" clId="{21DD0DE4-4CE7-4417-89E6-CA8C164F65D8}" dt="2023-03-16T18:18:32.959" v="1304" actId="1038"/>
          <ac:picMkLst>
            <pc:docMk/>
            <pc:sldMk cId="3734690860" sldId="2147474993"/>
            <ac:picMk id="14" creationId="{92E3D10F-CA20-BE9D-99BE-F8B6FF3A0D3C}"/>
          </ac:picMkLst>
        </pc:picChg>
        <pc:picChg chg="add del mod">
          <ac:chgData name="Murilo Melo Minaré" userId="a546075a-af7e-421f-a839-9dcdf0b31e8c" providerId="ADAL" clId="{21DD0DE4-4CE7-4417-89E6-CA8C164F65D8}" dt="2023-03-16T18:17:39.272" v="1236" actId="21"/>
          <ac:picMkLst>
            <pc:docMk/>
            <pc:sldMk cId="3734690860" sldId="2147474993"/>
            <ac:picMk id="15" creationId="{A95A18A5-2144-13C0-A913-4F38E21D12DE}"/>
          </ac:picMkLst>
        </pc:picChg>
        <pc:picChg chg="add del mod">
          <ac:chgData name="Murilo Melo Minaré" userId="a546075a-af7e-421f-a839-9dcdf0b31e8c" providerId="ADAL" clId="{21DD0DE4-4CE7-4417-89E6-CA8C164F65D8}" dt="2023-03-16T18:17:45.994" v="1240"/>
          <ac:picMkLst>
            <pc:docMk/>
            <pc:sldMk cId="3734690860" sldId="2147474993"/>
            <ac:picMk id="16" creationId="{090C413D-C704-F286-89C2-4F8698C25345}"/>
          </ac:picMkLst>
        </pc:picChg>
        <pc:picChg chg="add del mod">
          <ac:chgData name="Murilo Melo Minaré" userId="a546075a-af7e-421f-a839-9dcdf0b31e8c" providerId="ADAL" clId="{21DD0DE4-4CE7-4417-89E6-CA8C164F65D8}" dt="2023-03-16T18:18:16.603" v="1295" actId="21"/>
          <ac:picMkLst>
            <pc:docMk/>
            <pc:sldMk cId="3734690860" sldId="2147474993"/>
            <ac:picMk id="20" creationId="{B2F0E9EA-36A5-785B-B0F0-6FE1ABB1F4F2}"/>
          </ac:picMkLst>
        </pc:picChg>
        <pc:picChg chg="add mod">
          <ac:chgData name="Murilo Melo Minaré" userId="a546075a-af7e-421f-a839-9dcdf0b31e8c" providerId="ADAL" clId="{21DD0DE4-4CE7-4417-89E6-CA8C164F65D8}" dt="2023-03-16T18:18:32.959" v="1304" actId="1038"/>
          <ac:picMkLst>
            <pc:docMk/>
            <pc:sldMk cId="3734690860" sldId="2147474993"/>
            <ac:picMk id="23" creationId="{6089EA7D-186C-CDDA-04D9-F8E9D4C0418A}"/>
          </ac:picMkLst>
        </pc:picChg>
      </pc:sldChg>
      <pc:sldChg chg="addSp modSp add mod modAnim">
        <pc:chgData name="Murilo Melo Minaré" userId="a546075a-af7e-421f-a839-9dcdf0b31e8c" providerId="ADAL" clId="{21DD0DE4-4CE7-4417-89E6-CA8C164F65D8}" dt="2023-03-16T18:23:06.287" v="1405"/>
        <pc:sldMkLst>
          <pc:docMk/>
          <pc:sldMk cId="2589483191" sldId="2147474994"/>
        </pc:sldMkLst>
        <pc:spChg chg="add mod">
          <ac:chgData name="Murilo Melo Minaré" userId="a546075a-af7e-421f-a839-9dcdf0b31e8c" providerId="ADAL" clId="{21DD0DE4-4CE7-4417-89E6-CA8C164F65D8}" dt="2023-03-16T18:23:00.174" v="1403" actId="207"/>
          <ac:spMkLst>
            <pc:docMk/>
            <pc:sldMk cId="2589483191" sldId="2147474994"/>
            <ac:spMk id="17" creationId="{F2BDA696-295A-5670-C50C-8BC1B98FC6FA}"/>
          </ac:spMkLst>
        </pc:spChg>
        <pc:spChg chg="mod">
          <ac:chgData name="Murilo Melo Minaré" userId="a546075a-af7e-421f-a839-9dcdf0b31e8c" providerId="ADAL" clId="{21DD0DE4-4CE7-4417-89E6-CA8C164F65D8}" dt="2023-03-16T18:21:47.394" v="1338" actId="108"/>
          <ac:spMkLst>
            <pc:docMk/>
            <pc:sldMk cId="2589483191" sldId="2147474994"/>
            <ac:spMk id="108" creationId="{07F0976E-1600-9ABC-9E1A-3B1347B409D5}"/>
          </ac:spMkLst>
        </pc:spChg>
        <pc:spChg chg="mod">
          <ac:chgData name="Murilo Melo Minaré" userId="a546075a-af7e-421f-a839-9dcdf0b31e8c" providerId="ADAL" clId="{21DD0DE4-4CE7-4417-89E6-CA8C164F65D8}" dt="2023-03-16T18:22:17.020" v="1340" actId="108"/>
          <ac:spMkLst>
            <pc:docMk/>
            <pc:sldMk cId="2589483191" sldId="2147474994"/>
            <ac:spMk id="116" creationId="{AEAAD93B-E7A4-1D6F-659C-1148A49A452E}"/>
          </ac:spMkLst>
        </pc:spChg>
      </pc:sldChg>
      <pc:sldMasterChg chg="addSldLayout delSldLayout">
        <pc:chgData name="Murilo Melo Minaré" userId="a546075a-af7e-421f-a839-9dcdf0b31e8c" providerId="ADAL" clId="{21DD0DE4-4CE7-4417-89E6-CA8C164F65D8}" dt="2023-03-15T19:47:50.161" v="1030" actId="2696"/>
        <pc:sldMasterMkLst>
          <pc:docMk/>
          <pc:sldMasterMk cId="2842682965" sldId="2147483674"/>
        </pc:sldMasterMkLst>
        <pc:sldLayoutChg chg="del">
          <pc:chgData name="Murilo Melo Minaré" userId="a546075a-af7e-421f-a839-9dcdf0b31e8c" providerId="ADAL" clId="{21DD0DE4-4CE7-4417-89E6-CA8C164F65D8}" dt="2023-03-15T19:27:35.215" v="589" actId="47"/>
          <pc:sldLayoutMkLst>
            <pc:docMk/>
            <pc:sldMasterMk cId="2842682965" sldId="2147483674"/>
            <pc:sldLayoutMk cId="217637176" sldId="2147483696"/>
          </pc:sldLayoutMkLst>
        </pc:sldLayoutChg>
        <pc:sldLayoutChg chg="del">
          <pc:chgData name="Murilo Melo Minaré" userId="a546075a-af7e-421f-a839-9dcdf0b31e8c" providerId="ADAL" clId="{21DD0DE4-4CE7-4417-89E6-CA8C164F65D8}" dt="2023-03-15T19:41:40.544" v="918" actId="47"/>
          <pc:sldLayoutMkLst>
            <pc:docMk/>
            <pc:sldMasterMk cId="2842682965" sldId="2147483674"/>
            <pc:sldLayoutMk cId="455488408" sldId="2147483696"/>
          </pc:sldLayoutMkLst>
        </pc:sldLayoutChg>
        <pc:sldLayoutChg chg="add del">
          <pc:chgData name="Murilo Melo Minaré" userId="a546075a-af7e-421f-a839-9dcdf0b31e8c" providerId="ADAL" clId="{21DD0DE4-4CE7-4417-89E6-CA8C164F65D8}" dt="2023-03-15T19:47:50.161" v="1030" actId="2696"/>
          <pc:sldLayoutMkLst>
            <pc:docMk/>
            <pc:sldMasterMk cId="2842682965" sldId="2147483674"/>
            <pc:sldLayoutMk cId="1029156227" sldId="2147483696"/>
          </pc:sldLayoutMkLst>
        </pc:sldLayoutChg>
        <pc:sldLayoutChg chg="del">
          <pc:chgData name="Murilo Melo Minaré" userId="a546075a-af7e-421f-a839-9dcdf0b31e8c" providerId="ADAL" clId="{21DD0DE4-4CE7-4417-89E6-CA8C164F65D8}" dt="2023-03-15T19:40:39.200" v="904" actId="47"/>
          <pc:sldLayoutMkLst>
            <pc:docMk/>
            <pc:sldMasterMk cId="2842682965" sldId="2147483674"/>
            <pc:sldLayoutMk cId="4275586851" sldId="2147483696"/>
          </pc:sldLayoutMkLst>
        </pc:sldLayoutChg>
      </pc:sldMasterChg>
    </pc:docChg>
  </pc:docChgLst>
  <pc:docChgLst>
    <pc:chgData name="Murilo Melo Minaré" userId="a546075a-af7e-421f-a839-9dcdf0b31e8c" providerId="ADAL" clId="{274E5EBC-F6B6-4A66-84B8-80A95AE852B8}"/>
    <pc:docChg chg="undo custSel addSld delSld modSld addSection delSection modSection">
      <pc:chgData name="Murilo Melo Minaré" userId="a546075a-af7e-421f-a839-9dcdf0b31e8c" providerId="ADAL" clId="{274E5EBC-F6B6-4A66-84B8-80A95AE852B8}" dt="2023-01-10T14:41:05.598" v="231" actId="478"/>
      <pc:docMkLst>
        <pc:docMk/>
      </pc:docMkLst>
      <pc:sldChg chg="addSp delSp modSp mod">
        <pc:chgData name="Murilo Melo Minaré" userId="a546075a-af7e-421f-a839-9dcdf0b31e8c" providerId="ADAL" clId="{274E5EBC-F6B6-4A66-84B8-80A95AE852B8}" dt="2023-01-10T14:40:49.999" v="230" actId="478"/>
        <pc:sldMkLst>
          <pc:docMk/>
          <pc:sldMk cId="3079858149" sldId="263"/>
        </pc:sldMkLst>
        <pc:spChg chg="mod">
          <ac:chgData name="Murilo Melo Minaré" userId="a546075a-af7e-421f-a839-9dcdf0b31e8c" providerId="ADAL" clId="{274E5EBC-F6B6-4A66-84B8-80A95AE852B8}" dt="2023-01-10T14:39:12.697" v="214" actId="207"/>
          <ac:spMkLst>
            <pc:docMk/>
            <pc:sldMk cId="3079858149" sldId="263"/>
            <ac:spMk id="4" creationId="{320DC09B-66D7-45E2-AA27-B33BE8F6EA55}"/>
          </ac:spMkLst>
        </pc:spChg>
        <pc:spChg chg="mod">
          <ac:chgData name="Murilo Melo Minaré" userId="a546075a-af7e-421f-a839-9dcdf0b31e8c" providerId="ADAL" clId="{274E5EBC-F6B6-4A66-84B8-80A95AE852B8}" dt="2023-01-10T14:37:16.442" v="208" actId="207"/>
          <ac:spMkLst>
            <pc:docMk/>
            <pc:sldMk cId="3079858149" sldId="263"/>
            <ac:spMk id="5" creationId="{1DBE2C0A-D849-4A7C-80D7-E6B59CD7B290}"/>
          </ac:spMkLst>
        </pc:spChg>
        <pc:spChg chg="add del mod">
          <ac:chgData name="Murilo Melo Minaré" userId="a546075a-af7e-421f-a839-9dcdf0b31e8c" providerId="ADAL" clId="{274E5EBC-F6B6-4A66-84B8-80A95AE852B8}" dt="2023-01-10T14:40:49.999" v="230" actId="478"/>
          <ac:spMkLst>
            <pc:docMk/>
            <pc:sldMk cId="3079858149" sldId="263"/>
            <ac:spMk id="8" creationId="{B5E55089-9A14-1BBF-1397-C450144734DF}"/>
          </ac:spMkLst>
        </pc:spChg>
        <pc:spChg chg="mod">
          <ac:chgData name="Murilo Melo Minaré" userId="a546075a-af7e-421f-a839-9dcdf0b31e8c" providerId="ADAL" clId="{274E5EBC-F6B6-4A66-84B8-80A95AE852B8}" dt="2023-01-10T14:36:35.311" v="200" actId="207"/>
          <ac:spMkLst>
            <pc:docMk/>
            <pc:sldMk cId="3079858149" sldId="263"/>
            <ac:spMk id="9" creationId="{F2DC9835-0A95-4225-85FE-1CCD78D8C401}"/>
          </ac:spMkLst>
        </pc:spChg>
        <pc:spChg chg="mod">
          <ac:chgData name="Murilo Melo Minaré" userId="a546075a-af7e-421f-a839-9dcdf0b31e8c" providerId="ADAL" clId="{274E5EBC-F6B6-4A66-84B8-80A95AE852B8}" dt="2023-01-10T14:36:47.485" v="202" actId="207"/>
          <ac:spMkLst>
            <pc:docMk/>
            <pc:sldMk cId="3079858149" sldId="263"/>
            <ac:spMk id="10" creationId="{5655DF96-431A-4607-BDEC-D797F14A8AAF}"/>
          </ac:spMkLst>
        </pc:spChg>
        <pc:spChg chg="mod">
          <ac:chgData name="Murilo Melo Minaré" userId="a546075a-af7e-421f-a839-9dcdf0b31e8c" providerId="ADAL" clId="{274E5EBC-F6B6-4A66-84B8-80A95AE852B8}" dt="2023-01-10T14:38:44.590" v="212" actId="207"/>
          <ac:spMkLst>
            <pc:docMk/>
            <pc:sldMk cId="3079858149" sldId="263"/>
            <ac:spMk id="11" creationId="{612E032A-EE18-4C1B-8D97-C8D2DC35DB36}"/>
          </ac:spMkLst>
        </pc:spChg>
        <pc:spChg chg="mod">
          <ac:chgData name="Murilo Melo Minaré" userId="a546075a-af7e-421f-a839-9dcdf0b31e8c" providerId="ADAL" clId="{274E5EBC-F6B6-4A66-84B8-80A95AE852B8}" dt="2023-01-10T14:37:05.125" v="206" actId="207"/>
          <ac:spMkLst>
            <pc:docMk/>
            <pc:sldMk cId="3079858149" sldId="263"/>
            <ac:spMk id="26" creationId="{9099D8AF-7720-4DBE-BFA7-A1D30428D480}"/>
          </ac:spMkLst>
        </pc:sp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073202723" sldId="272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045287059" sldId="11563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135007643" sldId="11564"/>
        </pc:sldMkLst>
      </pc:sldChg>
      <pc:sldChg chg="addSp delSp modSp add mod modTransition">
        <pc:chgData name="Murilo Melo Minaré" userId="a546075a-af7e-421f-a839-9dcdf0b31e8c" providerId="ADAL" clId="{274E5EBC-F6B6-4A66-84B8-80A95AE852B8}" dt="2022-12-29T20:07:15.485" v="99" actId="20577"/>
        <pc:sldMkLst>
          <pc:docMk/>
          <pc:sldMk cId="4026210908" sldId="11644"/>
        </pc:sldMkLst>
        <pc:spChg chg="add mod">
          <ac:chgData name="Murilo Melo Minaré" userId="a546075a-af7e-421f-a839-9dcdf0b31e8c" providerId="ADAL" clId="{274E5EBC-F6B6-4A66-84B8-80A95AE852B8}" dt="2022-12-29T20:07:07.356" v="93" actId="20577"/>
          <ac:spMkLst>
            <pc:docMk/>
            <pc:sldMk cId="4026210908" sldId="11644"/>
            <ac:spMk id="4" creationId="{3C0D38E1-D6E0-F3A6-957F-641652163F54}"/>
          </ac:spMkLst>
        </pc:spChg>
        <pc:spChg chg="mod">
          <ac:chgData name="Murilo Melo Minaré" userId="a546075a-af7e-421f-a839-9dcdf0b31e8c" providerId="ADAL" clId="{274E5EBC-F6B6-4A66-84B8-80A95AE852B8}" dt="2022-12-29T19:56:19.954" v="14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274E5EBC-F6B6-4A66-84B8-80A95AE852B8}" dt="2022-12-29T19:56:40.885" v="39" actId="20577"/>
          <ac:spMkLst>
            <pc:docMk/>
            <pc:sldMk cId="4026210908" sldId="11644"/>
            <ac:spMk id="27" creationId="{77F8E78C-8347-4CD6-AF2C-41D73F4CCE0B}"/>
          </ac:spMkLst>
        </pc:spChg>
        <pc:spChg chg="mod">
          <ac:chgData name="Murilo Melo Minaré" userId="a546075a-af7e-421f-a839-9dcdf0b31e8c" providerId="ADAL" clId="{274E5EBC-F6B6-4A66-84B8-80A95AE852B8}" dt="2022-12-29T19:56:49.013" v="59" actId="20577"/>
          <ac:spMkLst>
            <pc:docMk/>
            <pc:sldMk cId="4026210908" sldId="11644"/>
            <ac:spMk id="28" creationId="{03AF7691-E128-4B88-9816-9A02E2D6F478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29" creationId="{6B4A0FC8-9089-439F-9079-76DE4D70E0B2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30" creationId="{4B435176-4927-4E23-98AD-302839618A39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31" creationId="{287F048E-EA46-4833-A1E7-DA6A9EFCD426}"/>
          </ac:spMkLst>
        </pc:spChg>
        <pc:spChg chg="del">
          <ac:chgData name="Murilo Melo Minaré" userId="a546075a-af7e-421f-a839-9dcdf0b31e8c" providerId="ADAL" clId="{274E5EBC-F6B6-4A66-84B8-80A95AE852B8}" dt="2022-12-29T19:57:13.293" v="68" actId="478"/>
          <ac:spMkLst>
            <pc:docMk/>
            <pc:sldMk cId="4026210908" sldId="11644"/>
            <ac:spMk id="45" creationId="{87DD5A28-25F8-47BC-8C7C-FD6A52C4D510}"/>
          </ac:spMkLst>
        </pc:spChg>
        <pc:spChg chg="del">
          <ac:chgData name="Murilo Melo Minaré" userId="a546075a-af7e-421f-a839-9dcdf0b31e8c" providerId="ADAL" clId="{274E5EBC-F6B6-4A66-84B8-80A95AE852B8}" dt="2022-12-29T19:57:12.645" v="67" actId="478"/>
          <ac:spMkLst>
            <pc:docMk/>
            <pc:sldMk cId="4026210908" sldId="11644"/>
            <ac:spMk id="46" creationId="{A342D1D5-967A-4F70-B397-F40417BA419A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47" creationId="{87A4796F-FE49-4E3C-BD0B-34F8D8CC4CAA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48" creationId="{B384B044-9627-49EB-BF63-4A97911E5A4A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49" creationId="{4C8CE5CD-303A-40F8-B3B1-E152F329AF49}"/>
          </ac:spMkLst>
        </pc:spChg>
        <pc:spChg chg="mod">
          <ac:chgData name="Murilo Melo Minaré" userId="a546075a-af7e-421f-a839-9dcdf0b31e8c" providerId="ADAL" clId="{274E5EBC-F6B6-4A66-84B8-80A95AE852B8}" dt="2022-12-29T20:07:12.443" v="96" actId="20577"/>
          <ac:spMkLst>
            <pc:docMk/>
            <pc:sldMk cId="4026210908" sldId="11644"/>
            <ac:spMk id="52" creationId="{992DAB52-22FE-45DA-A972-322C6741D12B}"/>
          </ac:spMkLst>
        </pc:spChg>
        <pc:spChg chg="mod">
          <ac:chgData name="Murilo Melo Minaré" userId="a546075a-af7e-421f-a839-9dcdf0b31e8c" providerId="ADAL" clId="{274E5EBC-F6B6-4A66-84B8-80A95AE852B8}" dt="2022-12-29T20:07:15.485" v="99" actId="20577"/>
          <ac:spMkLst>
            <pc:docMk/>
            <pc:sldMk cId="4026210908" sldId="11644"/>
            <ac:spMk id="53" creationId="{3057F782-E9D6-4190-9B6A-106DC6EBF54A}"/>
          </ac:spMkLst>
        </pc:spChg>
        <pc:spChg chg="del mod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54" creationId="{171D5CDD-15CD-442E-826B-5834FC504235}"/>
          </ac:spMkLst>
        </pc:spChg>
        <pc:spChg chg="del mod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55" creationId="{A5861BB2-3304-4DC3-91E6-41046D96A041}"/>
          </ac:spMkLst>
        </pc:spChg>
        <pc:spChg chg="del mod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56" creationId="{3D3A2491-FA8B-483C-8FC2-C5EEB6F34258}"/>
          </ac:spMkLst>
        </pc:spChg>
        <pc:spChg chg="mod">
          <ac:chgData name="Murilo Melo Minaré" userId="a546075a-af7e-421f-a839-9dcdf0b31e8c" providerId="ADAL" clId="{274E5EBC-F6B6-4A66-84B8-80A95AE852B8}" dt="2022-12-29T19:57:05.256" v="65" actId="1035"/>
          <ac:spMkLst>
            <pc:docMk/>
            <pc:sldMk cId="4026210908" sldId="11644"/>
            <ac:spMk id="62" creationId="{8AC3F9A4-9069-F695-384B-24DFF4693244}"/>
          </ac:spMkLst>
        </pc:spChg>
        <pc:spChg chg="del">
          <ac:chgData name="Murilo Melo Minaré" userId="a546075a-af7e-421f-a839-9dcdf0b31e8c" providerId="ADAL" clId="{274E5EBC-F6B6-4A66-84B8-80A95AE852B8}" dt="2022-12-29T19:56:31.678" v="27" actId="478"/>
          <ac:spMkLst>
            <pc:docMk/>
            <pc:sldMk cId="4026210908" sldId="11644"/>
            <ac:spMk id="64" creationId="{A4AEB1D8-95E5-632C-07E0-F6A54BAE40B1}"/>
          </ac:spMkLst>
        </pc:spChg>
        <pc:spChg chg="del">
          <ac:chgData name="Murilo Melo Minaré" userId="a546075a-af7e-421f-a839-9dcdf0b31e8c" providerId="ADAL" clId="{274E5EBC-F6B6-4A66-84B8-80A95AE852B8}" dt="2022-12-29T19:56:31.678" v="27" actId="478"/>
          <ac:spMkLst>
            <pc:docMk/>
            <pc:sldMk cId="4026210908" sldId="11644"/>
            <ac:spMk id="65" creationId="{A6A129D7-CE07-CABA-4074-BC7C0252B385}"/>
          </ac:spMkLst>
        </pc:spChg>
        <pc:picChg chg="add del mod">
          <ac:chgData name="Murilo Melo Minaré" userId="a546075a-af7e-421f-a839-9dcdf0b31e8c" providerId="ADAL" clId="{274E5EBC-F6B6-4A66-84B8-80A95AE852B8}" dt="2022-12-29T19:56:07.225" v="9" actId="21"/>
          <ac:picMkLst>
            <pc:docMk/>
            <pc:sldMk cId="4026210908" sldId="11644"/>
            <ac:picMk id="2" creationId="{C6E657F1-AE27-EFB7-9A09-DA7009B62420}"/>
          </ac:picMkLst>
        </pc:picChg>
        <pc:picChg chg="add mod">
          <ac:chgData name="Murilo Melo Minaré" userId="a546075a-af7e-421f-a839-9dcdf0b31e8c" providerId="ADAL" clId="{274E5EBC-F6B6-4A66-84B8-80A95AE852B8}" dt="2022-12-29T19:57:40.876" v="73" actId="1076"/>
          <ac:picMkLst>
            <pc:docMk/>
            <pc:sldMk cId="4026210908" sldId="11644"/>
            <ac:picMk id="3" creationId="{BC1068CB-B4C5-6486-0D6C-D3038590A936}"/>
          </ac:picMkLst>
        </pc:picChg>
        <pc:picChg chg="del">
          <ac:chgData name="Murilo Melo Minaré" userId="a546075a-af7e-421f-a839-9dcdf0b31e8c" providerId="ADAL" clId="{274E5EBC-F6B6-4A66-84B8-80A95AE852B8}" dt="2022-12-29T19:56:22.162" v="15" actId="478"/>
          <ac:picMkLst>
            <pc:docMk/>
            <pc:sldMk cId="4026210908" sldId="11644"/>
            <ac:picMk id="69" creationId="{12E85682-0F56-935D-C03A-D50E57FCF928}"/>
          </ac:picMkLst>
        </pc:picChg>
        <pc:picChg chg="del">
          <ac:chgData name="Murilo Melo Minaré" userId="a546075a-af7e-421f-a839-9dcdf0b31e8c" providerId="ADAL" clId="{274E5EBC-F6B6-4A66-84B8-80A95AE852B8}" dt="2022-12-29T19:56:08.181" v="10" actId="478"/>
          <ac:picMkLst>
            <pc:docMk/>
            <pc:sldMk cId="4026210908" sldId="11644"/>
            <ac:picMk id="70" creationId="{380198C5-6195-3B52-494A-1B02DB1E3953}"/>
          </ac:picMkLst>
        </pc:picChg>
        <pc:cxnChg chg="del">
          <ac:chgData name="Murilo Melo Minaré" userId="a546075a-af7e-421f-a839-9dcdf0b31e8c" providerId="ADAL" clId="{274E5EBC-F6B6-4A66-84B8-80A95AE852B8}" dt="2022-12-29T19:57:30.863" v="69" actId="478"/>
          <ac:cxnSpMkLst>
            <pc:docMk/>
            <pc:sldMk cId="4026210908" sldId="11644"/>
            <ac:cxnSpMk id="35" creationId="{F96B0C19-BC25-4EE9-8B4B-2D54825FC062}"/>
          </ac:cxnSpMkLst>
        </pc:cxnChg>
        <pc:cxnChg chg="del">
          <ac:chgData name="Murilo Melo Minaré" userId="a546075a-af7e-421f-a839-9dcdf0b31e8c" providerId="ADAL" clId="{274E5EBC-F6B6-4A66-84B8-80A95AE852B8}" dt="2022-12-29T19:57:30.863" v="69" actId="478"/>
          <ac:cxnSpMkLst>
            <pc:docMk/>
            <pc:sldMk cId="4026210908" sldId="11644"/>
            <ac:cxnSpMk id="36" creationId="{09CDBCEB-72D3-470C-86F8-2FDB60B0C41B}"/>
          </ac:cxnSpMkLst>
        </pc:cxnChg>
        <pc:cxnChg chg="del">
          <ac:chgData name="Murilo Melo Minaré" userId="a546075a-af7e-421f-a839-9dcdf0b31e8c" providerId="ADAL" clId="{274E5EBC-F6B6-4A66-84B8-80A95AE852B8}" dt="2022-12-29T19:57:30.863" v="69" actId="478"/>
          <ac:cxnSpMkLst>
            <pc:docMk/>
            <pc:sldMk cId="4026210908" sldId="11644"/>
            <ac:cxnSpMk id="42" creationId="{5B94033E-89E6-CA7E-E73A-691E4420EBAE}"/>
          </ac:cxnSpMkLst>
        </pc:cxn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637816482" sldId="11652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80812836" sldId="11653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08000238" sldId="11654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108067282" sldId="11655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061118280" sldId="11656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840345965" sldId="2146847259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429044338" sldId="2146847322"/>
        </pc:sldMkLst>
      </pc:sldChg>
      <pc:sldChg chg="modSp mod">
        <pc:chgData name="Murilo Melo Minaré" userId="a546075a-af7e-421f-a839-9dcdf0b31e8c" providerId="ADAL" clId="{274E5EBC-F6B6-4A66-84B8-80A95AE852B8}" dt="2022-12-29T19:59:08.756" v="82" actId="1076"/>
        <pc:sldMkLst>
          <pc:docMk/>
          <pc:sldMk cId="2662980364" sldId="2146847364"/>
        </pc:sldMkLst>
        <pc:picChg chg="mod">
          <ac:chgData name="Murilo Melo Minaré" userId="a546075a-af7e-421f-a839-9dcdf0b31e8c" providerId="ADAL" clId="{274E5EBC-F6B6-4A66-84B8-80A95AE852B8}" dt="2022-12-29T19:59:08.756" v="82" actId="1076"/>
          <ac:picMkLst>
            <pc:docMk/>
            <pc:sldMk cId="2662980364" sldId="2146847364"/>
            <ac:picMk id="18" creationId="{34A0A968-7B73-36AF-50FA-699B3E11E911}"/>
          </ac:picMkLst>
        </pc:picChg>
        <pc:picChg chg="mod">
          <ac:chgData name="Murilo Melo Minaré" userId="a546075a-af7e-421f-a839-9dcdf0b31e8c" providerId="ADAL" clId="{274E5EBC-F6B6-4A66-84B8-80A95AE852B8}" dt="2022-12-29T19:59:08.756" v="82" actId="1076"/>
          <ac:picMkLst>
            <pc:docMk/>
            <pc:sldMk cId="2662980364" sldId="2146847364"/>
            <ac:picMk id="19" creationId="{7F940F48-3863-378F-FA68-011B65CD13E6}"/>
          </ac:picMkLst>
        </pc:picChg>
      </pc:sldChg>
      <pc:sldChg chg="modSp mod">
        <pc:chgData name="Murilo Melo Minaré" userId="a546075a-af7e-421f-a839-9dcdf0b31e8c" providerId="ADAL" clId="{274E5EBC-F6B6-4A66-84B8-80A95AE852B8}" dt="2023-01-10T14:39:48.340" v="220" actId="207"/>
        <pc:sldMkLst>
          <pc:docMk/>
          <pc:sldMk cId="3290809866" sldId="2146847368"/>
        </pc:sldMkLst>
        <pc:spChg chg="mod">
          <ac:chgData name="Murilo Melo Minaré" userId="a546075a-af7e-421f-a839-9dcdf0b31e8c" providerId="ADAL" clId="{274E5EBC-F6B6-4A66-84B8-80A95AE852B8}" dt="2023-01-10T14:39:48.340" v="220" actId="207"/>
          <ac:spMkLst>
            <pc:docMk/>
            <pc:sldMk cId="3290809866" sldId="2146847368"/>
            <ac:spMk id="147" creationId="{1AE464CB-30D3-4732-9091-3B34A7A245FA}"/>
          </ac:spMkLst>
        </pc:spChg>
        <pc:spChg chg="mod">
          <ac:chgData name="Murilo Melo Minaré" userId="a546075a-af7e-421f-a839-9dcdf0b31e8c" providerId="ADAL" clId="{274E5EBC-F6B6-4A66-84B8-80A95AE852B8}" dt="2023-01-10T14:39:48.340" v="220" actId="207"/>
          <ac:spMkLst>
            <pc:docMk/>
            <pc:sldMk cId="3290809866" sldId="2146847368"/>
            <ac:spMk id="149" creationId="{E56B3798-A26D-42A9-B78D-2DD364B36D84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00.990" v="223" actId="207"/>
        <pc:sldMkLst>
          <pc:docMk/>
          <pc:sldMk cId="3090974364" sldId="2146847374"/>
        </pc:sldMkLst>
        <pc:spChg chg="mod">
          <ac:chgData name="Murilo Melo Minaré" userId="a546075a-af7e-421f-a839-9dcdf0b31e8c" providerId="ADAL" clId="{274E5EBC-F6B6-4A66-84B8-80A95AE852B8}" dt="2023-01-10T14:40:00.990" v="223" actId="207"/>
          <ac:spMkLst>
            <pc:docMk/>
            <pc:sldMk cId="3090974364" sldId="2146847374"/>
            <ac:spMk id="56" creationId="{FFBF43FC-5B2E-4AC7-99DB-3DCF273C498E}"/>
          </ac:spMkLst>
        </pc:spChg>
        <pc:spChg chg="mod">
          <ac:chgData name="Murilo Melo Minaré" userId="a546075a-af7e-421f-a839-9dcdf0b31e8c" providerId="ADAL" clId="{274E5EBC-F6B6-4A66-84B8-80A95AE852B8}" dt="2023-01-10T14:40:00.990" v="223" actId="207"/>
          <ac:spMkLst>
            <pc:docMk/>
            <pc:sldMk cId="3090974364" sldId="2146847374"/>
            <ac:spMk id="65" creationId="{318B34D8-4BF8-494F-9312-637E4553BC20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20.085" v="225" actId="207"/>
        <pc:sldMkLst>
          <pc:docMk/>
          <pc:sldMk cId="2038334263" sldId="2146847375"/>
        </pc:sldMkLst>
        <pc:spChg chg="mod">
          <ac:chgData name="Murilo Melo Minaré" userId="a546075a-af7e-421f-a839-9dcdf0b31e8c" providerId="ADAL" clId="{274E5EBC-F6B6-4A66-84B8-80A95AE852B8}" dt="2023-01-10T14:40:20.085" v="225" actId="207"/>
          <ac:spMkLst>
            <pc:docMk/>
            <pc:sldMk cId="2038334263" sldId="2146847375"/>
            <ac:spMk id="43" creationId="{D4563CD6-6F09-469E-9A99-58C7374BD375}"/>
          </ac:spMkLst>
        </pc:spChg>
        <pc:spChg chg="mod">
          <ac:chgData name="Murilo Melo Minaré" userId="a546075a-af7e-421f-a839-9dcdf0b31e8c" providerId="ADAL" clId="{274E5EBC-F6B6-4A66-84B8-80A95AE852B8}" dt="2023-01-10T14:40:20.085" v="225" actId="207"/>
          <ac:spMkLst>
            <pc:docMk/>
            <pc:sldMk cId="2038334263" sldId="2146847375"/>
            <ac:spMk id="45" creationId="{4CC40ADE-AB9C-4A50-96A7-B57EA84FDED7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33.750" v="227" actId="207"/>
        <pc:sldMkLst>
          <pc:docMk/>
          <pc:sldMk cId="459690174" sldId="2146847376"/>
        </pc:sldMkLst>
        <pc:spChg chg="mod">
          <ac:chgData name="Murilo Melo Minaré" userId="a546075a-af7e-421f-a839-9dcdf0b31e8c" providerId="ADAL" clId="{274E5EBC-F6B6-4A66-84B8-80A95AE852B8}" dt="2023-01-10T14:40:33.750" v="227" actId="207"/>
          <ac:spMkLst>
            <pc:docMk/>
            <pc:sldMk cId="459690174" sldId="2146847376"/>
            <ac:spMk id="50" creationId="{390842DF-0A00-4017-996A-6B166E080D7A}"/>
          </ac:spMkLst>
        </pc:spChg>
        <pc:spChg chg="mod">
          <ac:chgData name="Murilo Melo Minaré" userId="a546075a-af7e-421f-a839-9dcdf0b31e8c" providerId="ADAL" clId="{274E5EBC-F6B6-4A66-84B8-80A95AE852B8}" dt="2023-01-10T14:40:33.750" v="227" actId="207"/>
          <ac:spMkLst>
            <pc:docMk/>
            <pc:sldMk cId="459690174" sldId="2146847376"/>
            <ac:spMk id="58" creationId="{BC82214A-ED03-4491-B7D5-0F0804E54688}"/>
          </ac:spMkLst>
        </pc:sp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074905468" sldId="2146847378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840027725" sldId="2146847384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493060197" sldId="2146847385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841295227" sldId="2146847388"/>
        </pc:sldMkLst>
      </pc:sldChg>
      <pc:sldChg chg="addSp delSp modSp mod modTransition">
        <pc:chgData name="Murilo Melo Minaré" userId="a546075a-af7e-421f-a839-9dcdf0b31e8c" providerId="ADAL" clId="{274E5EBC-F6B6-4A66-84B8-80A95AE852B8}" dt="2023-01-10T14:41:05.598" v="231" actId="478"/>
        <pc:sldMkLst>
          <pc:docMk/>
          <pc:sldMk cId="2126730063" sldId="2146847412"/>
        </pc:sldMkLst>
        <pc:spChg chg="add del mod">
          <ac:chgData name="Murilo Melo Minaré" userId="a546075a-af7e-421f-a839-9dcdf0b31e8c" providerId="ADAL" clId="{274E5EBC-F6B6-4A66-84B8-80A95AE852B8}" dt="2023-01-10T14:41:05.598" v="231" actId="478"/>
          <ac:spMkLst>
            <pc:docMk/>
            <pc:sldMk cId="2126730063" sldId="2146847412"/>
            <ac:spMk id="3" creationId="{E62E7EE9-361D-AFE0-DF5D-94C817F6D2C2}"/>
          </ac:spMkLst>
        </pc:spChg>
        <pc:spChg chg="add del mod">
          <ac:chgData name="Murilo Melo Minaré" userId="a546075a-af7e-421f-a839-9dcdf0b31e8c" providerId="ADAL" clId="{274E5EBC-F6B6-4A66-84B8-80A95AE852B8}" dt="2023-01-10T14:39:25.168" v="215" actId="21"/>
          <ac:spMkLst>
            <pc:docMk/>
            <pc:sldMk cId="2126730063" sldId="2146847412"/>
            <ac:spMk id="5" creationId="{EAFC1779-9763-BA4A-1F6F-B56C95E5ECE5}"/>
          </ac:spMkLst>
        </pc:spChg>
        <pc:spChg chg="mod">
          <ac:chgData name="Murilo Melo Minaré" userId="a546075a-af7e-421f-a839-9dcdf0b31e8c" providerId="ADAL" clId="{274E5EBC-F6B6-4A66-84B8-80A95AE852B8}" dt="2022-12-29T19:58:22.762" v="77" actId="1076"/>
          <ac:spMkLst>
            <pc:docMk/>
            <pc:sldMk cId="2126730063" sldId="2146847412"/>
            <ac:spMk id="90" creationId="{AFD0C0DA-5A20-447B-A038-2FAC1A5F567D}"/>
          </ac:spMkLst>
        </pc:spChg>
        <pc:picChg chg="mod">
          <ac:chgData name="Murilo Melo Minaré" userId="a546075a-af7e-421f-a839-9dcdf0b31e8c" providerId="ADAL" clId="{274E5EBC-F6B6-4A66-84B8-80A95AE852B8}" dt="2022-12-29T19:58:22.521" v="76" actId="1076"/>
          <ac:picMkLst>
            <pc:docMk/>
            <pc:sldMk cId="2126730063" sldId="2146847412"/>
            <ac:picMk id="89" creationId="{B05CBB93-BAB3-41FD-B5C0-08CB8BAF4D2E}"/>
          </ac:picMkLst>
        </pc:pic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725423034" sldId="2146847461"/>
        </pc:sldMkLst>
      </pc:sldChg>
      <pc:sldChg chg="modSp mod">
        <pc:chgData name="Murilo Melo Minaré" userId="a546075a-af7e-421f-a839-9dcdf0b31e8c" providerId="ADAL" clId="{274E5EBC-F6B6-4A66-84B8-80A95AE852B8}" dt="2023-01-10T14:39:36.299" v="218" actId="207"/>
        <pc:sldMkLst>
          <pc:docMk/>
          <pc:sldMk cId="1086153558" sldId="2147377664"/>
        </pc:sldMkLst>
        <pc:spChg chg="mod">
          <ac:chgData name="Murilo Melo Minaré" userId="a546075a-af7e-421f-a839-9dcdf0b31e8c" providerId="ADAL" clId="{274E5EBC-F6B6-4A66-84B8-80A95AE852B8}" dt="2023-01-10T14:39:36.299" v="218" actId="207"/>
          <ac:spMkLst>
            <pc:docMk/>
            <pc:sldMk cId="1086153558" sldId="2147377664"/>
            <ac:spMk id="38" creationId="{968A4D09-6B34-4191-9F55-1DC16A66EEE1}"/>
          </ac:spMkLst>
        </pc:spChg>
        <pc:spChg chg="mod">
          <ac:chgData name="Murilo Melo Minaré" userId="a546075a-af7e-421f-a839-9dcdf0b31e8c" providerId="ADAL" clId="{274E5EBC-F6B6-4A66-84B8-80A95AE852B8}" dt="2023-01-10T14:39:36.299" v="218" actId="207"/>
          <ac:spMkLst>
            <pc:docMk/>
            <pc:sldMk cId="1086153558" sldId="2147377664"/>
            <ac:spMk id="42" creationId="{62301DE6-6664-4FE1-8D4E-D73CF798829E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46.310" v="229" actId="207"/>
        <pc:sldMkLst>
          <pc:docMk/>
          <pc:sldMk cId="2178592408" sldId="2147377665"/>
        </pc:sldMkLst>
        <pc:spChg chg="mod">
          <ac:chgData name="Murilo Melo Minaré" userId="a546075a-af7e-421f-a839-9dcdf0b31e8c" providerId="ADAL" clId="{274E5EBC-F6B6-4A66-84B8-80A95AE852B8}" dt="2023-01-10T14:40:46.310" v="229" actId="207"/>
          <ac:spMkLst>
            <pc:docMk/>
            <pc:sldMk cId="2178592408" sldId="2147377665"/>
            <ac:spMk id="56" creationId="{FFBF43FC-5B2E-4AC7-99DB-3DCF273C498E}"/>
          </ac:spMkLst>
        </pc:spChg>
        <pc:spChg chg="mod">
          <ac:chgData name="Murilo Melo Minaré" userId="a546075a-af7e-421f-a839-9dcdf0b31e8c" providerId="ADAL" clId="{274E5EBC-F6B6-4A66-84B8-80A95AE852B8}" dt="2023-01-10T14:40:46.310" v="229" actId="207"/>
          <ac:spMkLst>
            <pc:docMk/>
            <pc:sldMk cId="2178592408" sldId="2147377665"/>
            <ac:spMk id="65" creationId="{318B34D8-4BF8-494F-9312-637E4553BC20}"/>
          </ac:spMkLst>
        </pc:spChg>
      </pc:sldChg>
      <pc:sldMasterChg chg="delSldLayout">
        <pc:chgData name="Murilo Melo Minaré" userId="a546075a-af7e-421f-a839-9dcdf0b31e8c" providerId="ADAL" clId="{274E5EBC-F6B6-4A66-84B8-80A95AE852B8}" dt="2022-12-29T19:52:52.819" v="0" actId="18676"/>
        <pc:sldMasterMkLst>
          <pc:docMk/>
          <pc:sldMasterMk cId="2842682965" sldId="2147483674"/>
        </pc:sldMasterMkLst>
        <pc:sldLayoutChg chg="del">
          <pc:chgData name="Murilo Melo Minaré" userId="a546075a-af7e-421f-a839-9dcdf0b31e8c" providerId="ADAL" clId="{274E5EBC-F6B6-4A66-84B8-80A95AE852B8}" dt="2022-12-29T19:52:52.819" v="0" actId="18676"/>
          <pc:sldLayoutMkLst>
            <pc:docMk/>
            <pc:sldMasterMk cId="2842682965" sldId="2147483674"/>
            <pc:sldLayoutMk cId="3391150506" sldId="2147483694"/>
          </pc:sldLayoutMkLst>
        </pc:sldLayoutChg>
      </pc:sldMasterChg>
    </pc:docChg>
  </pc:docChgLst>
  <pc:docChgLst>
    <pc:chgData name="Murilo Melo Minaré" userId="a546075a-af7e-421f-a839-9dcdf0b31e8c" providerId="ADAL" clId="{BE7A4B7F-C1F9-49EE-96FF-EEB895C141E4}"/>
    <pc:docChg chg="undo custSel modSld">
      <pc:chgData name="Murilo Melo Minaré" userId="a546075a-af7e-421f-a839-9dcdf0b31e8c" providerId="ADAL" clId="{BE7A4B7F-C1F9-49EE-96FF-EEB895C141E4}" dt="2023-03-20T14:17:14.980" v="3457" actId="1035"/>
      <pc:docMkLst>
        <pc:docMk/>
      </pc:docMkLst>
      <pc:sldChg chg="addSp delSp modSp mod">
        <pc:chgData name="Murilo Melo Minaré" userId="a546075a-af7e-421f-a839-9dcdf0b31e8c" providerId="ADAL" clId="{BE7A4B7F-C1F9-49EE-96FF-EEB895C141E4}" dt="2023-03-20T14:17:14.980" v="3457" actId="1035"/>
        <pc:sldMkLst>
          <pc:docMk/>
          <pc:sldMk cId="2802392789" sldId="831"/>
        </pc:sldMkLst>
        <pc:spChg chg="add del mod">
          <ac:chgData name="Murilo Melo Minaré" userId="a546075a-af7e-421f-a839-9dcdf0b31e8c" providerId="ADAL" clId="{BE7A4B7F-C1F9-49EE-96FF-EEB895C141E4}" dt="2023-03-20T14:13:38.236" v="3383" actId="21"/>
          <ac:spMkLst>
            <pc:docMk/>
            <pc:sldMk cId="2802392789" sldId="831"/>
            <ac:spMk id="6" creationId="{2137F79B-F4FC-96EF-47A1-91633E2B6A90}"/>
          </ac:spMkLst>
        </pc:spChg>
        <pc:spChg chg="add mod">
          <ac:chgData name="Murilo Melo Minaré" userId="a546075a-af7e-421f-a839-9dcdf0b31e8c" providerId="ADAL" clId="{BE7A4B7F-C1F9-49EE-96FF-EEB895C141E4}" dt="2023-03-20T14:17:14.980" v="3457" actId="1035"/>
          <ac:spMkLst>
            <pc:docMk/>
            <pc:sldMk cId="2802392789" sldId="831"/>
            <ac:spMk id="7" creationId="{14D4A89B-51EC-C59C-F3E7-FC711C706929}"/>
          </ac:spMkLst>
        </pc:spChg>
        <pc:spChg chg="mod topLvl">
          <ac:chgData name="Murilo Melo Minaré" userId="a546075a-af7e-421f-a839-9dcdf0b31e8c" providerId="ADAL" clId="{BE7A4B7F-C1F9-49EE-96FF-EEB895C141E4}" dt="2023-03-20T14:17:14.980" v="3457" actId="1035"/>
          <ac:spMkLst>
            <pc:docMk/>
            <pc:sldMk cId="2802392789" sldId="831"/>
            <ac:spMk id="12" creationId="{4416AE5B-917A-EE9F-F83F-EA44FB836E4C}"/>
          </ac:spMkLst>
        </pc:spChg>
        <pc:grpChg chg="del">
          <ac:chgData name="Murilo Melo Minaré" userId="a546075a-af7e-421f-a839-9dcdf0b31e8c" providerId="ADAL" clId="{BE7A4B7F-C1F9-49EE-96FF-EEB895C141E4}" dt="2023-03-20T14:13:41.054" v="3384" actId="478"/>
          <ac:grpSpMkLst>
            <pc:docMk/>
            <pc:sldMk cId="2802392789" sldId="831"/>
            <ac:grpSpMk id="16" creationId="{222FD772-0469-332E-D9CF-8699231F3B26}"/>
          </ac:grpSpMkLst>
        </pc:grpChg>
        <pc:picChg chg="del topLvl">
          <ac:chgData name="Murilo Melo Minaré" userId="a546075a-af7e-421f-a839-9dcdf0b31e8c" providerId="ADAL" clId="{BE7A4B7F-C1F9-49EE-96FF-EEB895C141E4}" dt="2023-03-20T14:13:41.054" v="3384" actId="478"/>
          <ac:picMkLst>
            <pc:docMk/>
            <pc:sldMk cId="2802392789" sldId="831"/>
            <ac:picMk id="2" creationId="{2EA614A4-F740-458C-9B49-59387B75A045}"/>
          </ac:picMkLst>
        </pc:picChg>
      </pc:sldChg>
      <pc:sldChg chg="modSp mod">
        <pc:chgData name="Murilo Melo Minaré" userId="a546075a-af7e-421f-a839-9dcdf0b31e8c" providerId="ADAL" clId="{BE7A4B7F-C1F9-49EE-96FF-EEB895C141E4}" dt="2023-03-20T13:56:58.869" v="2631" actId="20577"/>
        <pc:sldMkLst>
          <pc:docMk/>
          <pc:sldMk cId="1915273932" sldId="11627"/>
        </pc:sldMkLst>
        <pc:spChg chg="mod">
          <ac:chgData name="Murilo Melo Minaré" userId="a546075a-af7e-421f-a839-9dcdf0b31e8c" providerId="ADAL" clId="{BE7A4B7F-C1F9-49EE-96FF-EEB895C141E4}" dt="2023-03-20T13:55:55.389" v="2473" actId="404"/>
          <ac:spMkLst>
            <pc:docMk/>
            <pc:sldMk cId="1915273932" sldId="11627"/>
            <ac:spMk id="2" creationId="{7E233539-88F0-4700-BAC4-60885D79A03C}"/>
          </ac:spMkLst>
        </pc:spChg>
        <pc:spChg chg="mod">
          <ac:chgData name="Murilo Melo Minaré" userId="a546075a-af7e-421f-a839-9dcdf0b31e8c" providerId="ADAL" clId="{BE7A4B7F-C1F9-49EE-96FF-EEB895C141E4}" dt="2023-03-20T13:56:18.851" v="2522" actId="20577"/>
          <ac:spMkLst>
            <pc:docMk/>
            <pc:sldMk cId="1915273932" sldId="11627"/>
            <ac:spMk id="14" creationId="{6D4C4B63-5727-4C10-A86E-DD217F45AE30}"/>
          </ac:spMkLst>
        </pc:spChg>
        <pc:spChg chg="mod">
          <ac:chgData name="Murilo Melo Minaré" userId="a546075a-af7e-421f-a839-9dcdf0b31e8c" providerId="ADAL" clId="{BE7A4B7F-C1F9-49EE-96FF-EEB895C141E4}" dt="2023-03-20T13:56:37.831" v="2561" actId="20577"/>
          <ac:spMkLst>
            <pc:docMk/>
            <pc:sldMk cId="1915273932" sldId="11627"/>
            <ac:spMk id="15" creationId="{18487564-6551-424B-ABC3-F66A5057E0A0}"/>
          </ac:spMkLst>
        </pc:spChg>
        <pc:spChg chg="mod">
          <ac:chgData name="Murilo Melo Minaré" userId="a546075a-af7e-421f-a839-9dcdf0b31e8c" providerId="ADAL" clId="{BE7A4B7F-C1F9-49EE-96FF-EEB895C141E4}" dt="2023-03-20T13:56:58.869" v="2631" actId="20577"/>
          <ac:spMkLst>
            <pc:docMk/>
            <pc:sldMk cId="1915273932" sldId="11627"/>
            <ac:spMk id="16" creationId="{CDBBDFC4-1280-4590-A59D-9D4C3DE20F72}"/>
          </ac:spMkLst>
        </pc:spChg>
      </pc:sldChg>
      <pc:sldChg chg="modSp mod">
        <pc:chgData name="Murilo Melo Minaré" userId="a546075a-af7e-421f-a839-9dcdf0b31e8c" providerId="ADAL" clId="{BE7A4B7F-C1F9-49EE-96FF-EEB895C141E4}" dt="2023-03-20T11:29:48.045" v="180" actId="20577"/>
        <pc:sldMkLst>
          <pc:docMk/>
          <pc:sldMk cId="4026210908" sldId="11644"/>
        </pc:sldMkLst>
        <pc:spChg chg="mod">
          <ac:chgData name="Murilo Melo Minaré" userId="a546075a-af7e-421f-a839-9dcdf0b31e8c" providerId="ADAL" clId="{BE7A4B7F-C1F9-49EE-96FF-EEB895C141E4}" dt="2023-03-20T11:29:44.020" v="165" actId="20577"/>
          <ac:spMkLst>
            <pc:docMk/>
            <pc:sldMk cId="4026210908" sldId="11644"/>
            <ac:spMk id="2" creationId="{8A3CF977-C0FB-5D10-0EFD-7CEB2C08F450}"/>
          </ac:spMkLst>
        </pc:spChg>
        <pc:spChg chg="mod">
          <ac:chgData name="Murilo Melo Minaré" userId="a546075a-af7e-421f-a839-9dcdf0b31e8c" providerId="ADAL" clId="{BE7A4B7F-C1F9-49EE-96FF-EEB895C141E4}" dt="2023-03-20T11:29:48.045" v="180" actId="20577"/>
          <ac:spMkLst>
            <pc:docMk/>
            <pc:sldMk cId="4026210908" sldId="11644"/>
            <ac:spMk id="7" creationId="{786F3F11-B828-3EC2-9EEC-A917A8562A08}"/>
          </ac:spMkLst>
        </pc:spChg>
        <pc:spChg chg="mod">
          <ac:chgData name="Murilo Melo Minaré" userId="a546075a-af7e-421f-a839-9dcdf0b31e8c" providerId="ADAL" clId="{BE7A4B7F-C1F9-49EE-96FF-EEB895C141E4}" dt="2023-03-20T11:28:57.498" v="35" actId="20577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BE7A4B7F-C1F9-49EE-96FF-EEB895C141E4}" dt="2023-03-20T11:29:22.219" v="76" actId="20577"/>
          <ac:spMkLst>
            <pc:docMk/>
            <pc:sldMk cId="4026210908" sldId="11644"/>
            <ac:spMk id="27" creationId="{77F8E78C-8347-4CD6-AF2C-41D73F4CCE0B}"/>
          </ac:spMkLst>
        </pc:spChg>
        <pc:spChg chg="mod">
          <ac:chgData name="Murilo Melo Minaré" userId="a546075a-af7e-421f-a839-9dcdf0b31e8c" providerId="ADAL" clId="{BE7A4B7F-C1F9-49EE-96FF-EEB895C141E4}" dt="2023-03-20T11:29:31.956" v="118" actId="20577"/>
          <ac:spMkLst>
            <pc:docMk/>
            <pc:sldMk cId="4026210908" sldId="11644"/>
            <ac:spMk id="28" creationId="{03AF7691-E128-4B88-9816-9A02E2D6F478}"/>
          </ac:spMkLst>
        </pc:spChg>
        <pc:spChg chg="mod">
          <ac:chgData name="Murilo Melo Minaré" userId="a546075a-af7e-421f-a839-9dcdf0b31e8c" providerId="ADAL" clId="{BE7A4B7F-C1F9-49EE-96FF-EEB895C141E4}" dt="2023-03-20T11:29:06.569" v="64" actId="20577"/>
          <ac:spMkLst>
            <pc:docMk/>
            <pc:sldMk cId="4026210908" sldId="11644"/>
            <ac:spMk id="62" creationId="{8AC3F9A4-9069-F695-384B-24DFF4693244}"/>
          </ac:spMkLst>
        </pc:spChg>
      </pc:sldChg>
      <pc:sldChg chg="modSp mod">
        <pc:chgData name="Murilo Melo Minaré" userId="a546075a-af7e-421f-a839-9dcdf0b31e8c" providerId="ADAL" clId="{BE7A4B7F-C1F9-49EE-96FF-EEB895C141E4}" dt="2023-03-20T11:28:49.595" v="9" actId="20577"/>
        <pc:sldMkLst>
          <pc:docMk/>
          <pc:sldMk cId="973596293" sldId="11650"/>
        </pc:sldMkLst>
        <pc:spChg chg="mod">
          <ac:chgData name="Murilo Melo Minaré" userId="a546075a-af7e-421f-a839-9dcdf0b31e8c" providerId="ADAL" clId="{BE7A4B7F-C1F9-49EE-96FF-EEB895C141E4}" dt="2023-03-20T11:28:49.595" v="9" actId="20577"/>
          <ac:spMkLst>
            <pc:docMk/>
            <pc:sldMk cId="973596293" sldId="11650"/>
            <ac:spMk id="23" creationId="{36FC2DE3-4C93-1727-6189-A4BE506C2E81}"/>
          </ac:spMkLst>
        </pc:spChg>
      </pc:sldChg>
      <pc:sldChg chg="modSp mod">
        <pc:chgData name="Murilo Melo Minaré" userId="a546075a-af7e-421f-a839-9dcdf0b31e8c" providerId="ADAL" clId="{BE7A4B7F-C1F9-49EE-96FF-EEB895C141E4}" dt="2023-03-20T11:39:04.233" v="1141" actId="20577"/>
        <pc:sldMkLst>
          <pc:docMk/>
          <pc:sldMk cId="3179452400" sldId="2134805582"/>
        </pc:sldMkLst>
        <pc:spChg chg="mod">
          <ac:chgData name="Murilo Melo Minaré" userId="a546075a-af7e-421f-a839-9dcdf0b31e8c" providerId="ADAL" clId="{BE7A4B7F-C1F9-49EE-96FF-EEB895C141E4}" dt="2023-03-20T11:38:21.948" v="1086" actId="20577"/>
          <ac:spMkLst>
            <pc:docMk/>
            <pc:sldMk cId="3179452400" sldId="2134805582"/>
            <ac:spMk id="3" creationId="{511A3BBA-7448-417B-A70A-3F6FBE21CA8C}"/>
          </ac:spMkLst>
        </pc:spChg>
        <pc:spChg chg="mod">
          <ac:chgData name="Murilo Melo Minaré" userId="a546075a-af7e-421f-a839-9dcdf0b31e8c" providerId="ADAL" clId="{BE7A4B7F-C1F9-49EE-96FF-EEB895C141E4}" dt="2023-03-20T11:38:27.323" v="1096" actId="20577"/>
          <ac:spMkLst>
            <pc:docMk/>
            <pc:sldMk cId="3179452400" sldId="2134805582"/>
            <ac:spMk id="4" creationId="{379578B1-C426-4AA8-AE1B-C1B647BF78BF}"/>
          </ac:spMkLst>
        </pc:spChg>
        <pc:spChg chg="mod">
          <ac:chgData name="Murilo Melo Minaré" userId="a546075a-af7e-421f-a839-9dcdf0b31e8c" providerId="ADAL" clId="{BE7A4B7F-C1F9-49EE-96FF-EEB895C141E4}" dt="2023-03-20T11:38:59.828" v="1132" actId="20577"/>
          <ac:spMkLst>
            <pc:docMk/>
            <pc:sldMk cId="3179452400" sldId="2134805582"/>
            <ac:spMk id="9" creationId="{9678269B-0ADB-98DD-7BE9-35BE1E79D6FC}"/>
          </ac:spMkLst>
        </pc:spChg>
        <pc:spChg chg="mod">
          <ac:chgData name="Murilo Melo Minaré" userId="a546075a-af7e-421f-a839-9dcdf0b31e8c" providerId="ADAL" clId="{BE7A4B7F-C1F9-49EE-96FF-EEB895C141E4}" dt="2023-03-20T11:38:53.642" v="1125" actId="20577"/>
          <ac:spMkLst>
            <pc:docMk/>
            <pc:sldMk cId="3179452400" sldId="2134805582"/>
            <ac:spMk id="10" creationId="{ACE60004-B285-028D-9E96-F86C9863D46C}"/>
          </ac:spMkLst>
        </pc:spChg>
        <pc:spChg chg="mod">
          <ac:chgData name="Murilo Melo Minaré" userId="a546075a-af7e-421f-a839-9dcdf0b31e8c" providerId="ADAL" clId="{BE7A4B7F-C1F9-49EE-96FF-EEB895C141E4}" dt="2023-03-20T11:39:04.233" v="1141" actId="20577"/>
          <ac:spMkLst>
            <pc:docMk/>
            <pc:sldMk cId="3179452400" sldId="2134805582"/>
            <ac:spMk id="11" creationId="{914645CD-1EAD-78B3-98A4-288241039A0B}"/>
          </ac:spMkLst>
        </pc:spChg>
        <pc:spChg chg="mod">
          <ac:chgData name="Murilo Melo Minaré" userId="a546075a-af7e-421f-a839-9dcdf0b31e8c" providerId="ADAL" clId="{BE7A4B7F-C1F9-49EE-96FF-EEB895C141E4}" dt="2023-03-20T11:38:48.173" v="1118" actId="108"/>
          <ac:spMkLst>
            <pc:docMk/>
            <pc:sldMk cId="3179452400" sldId="2134805582"/>
            <ac:spMk id="15" creationId="{611FE619-D8F0-1BEA-324B-2F7FE23A24D9}"/>
          </ac:spMkLst>
        </pc:spChg>
      </pc:sldChg>
      <pc:sldChg chg="modSp mod">
        <pc:chgData name="Murilo Melo Minaré" userId="a546075a-af7e-421f-a839-9dcdf0b31e8c" providerId="ADAL" clId="{BE7A4B7F-C1F9-49EE-96FF-EEB895C141E4}" dt="2023-03-20T11:31:59.867" v="307" actId="20577"/>
        <pc:sldMkLst>
          <pc:docMk/>
          <pc:sldMk cId="2284387873" sldId="2146847736"/>
        </pc:sldMkLst>
        <pc:spChg chg="mod">
          <ac:chgData name="Murilo Melo Minaré" userId="a546075a-af7e-421f-a839-9dcdf0b31e8c" providerId="ADAL" clId="{BE7A4B7F-C1F9-49EE-96FF-EEB895C141E4}" dt="2023-03-20T11:30:49.355" v="196"/>
          <ac:spMkLst>
            <pc:docMk/>
            <pc:sldMk cId="2284387873" sldId="2146847736"/>
            <ac:spMk id="7" creationId="{99A69B8D-F8C1-4A05-A514-8E084D5BC9FE}"/>
          </ac:spMkLst>
        </pc:spChg>
        <pc:spChg chg="mod">
          <ac:chgData name="Murilo Melo Minaré" userId="a546075a-af7e-421f-a839-9dcdf0b31e8c" providerId="ADAL" clId="{BE7A4B7F-C1F9-49EE-96FF-EEB895C141E4}" dt="2023-03-20T11:30:55.076" v="210" actId="20577"/>
          <ac:spMkLst>
            <pc:docMk/>
            <pc:sldMk cId="2284387873" sldId="2146847736"/>
            <ac:spMk id="37" creationId="{95A77431-2143-4B75-A908-0B2D5721EE4C}"/>
          </ac:spMkLst>
        </pc:spChg>
        <pc:spChg chg="mod">
          <ac:chgData name="Murilo Melo Minaré" userId="a546075a-af7e-421f-a839-9dcdf0b31e8c" providerId="ADAL" clId="{BE7A4B7F-C1F9-49EE-96FF-EEB895C141E4}" dt="2023-03-20T11:30:59.083" v="226" actId="20577"/>
          <ac:spMkLst>
            <pc:docMk/>
            <pc:sldMk cId="2284387873" sldId="2146847736"/>
            <ac:spMk id="38" creationId="{5F070758-D72C-4CE5-B274-FD49C3B05BF0}"/>
          </ac:spMkLst>
        </pc:spChg>
        <pc:spChg chg="mod">
          <ac:chgData name="Murilo Melo Minaré" userId="a546075a-af7e-421f-a839-9dcdf0b31e8c" providerId="ADAL" clId="{BE7A4B7F-C1F9-49EE-96FF-EEB895C141E4}" dt="2023-03-20T11:31:03.708" v="236" actId="20577"/>
          <ac:spMkLst>
            <pc:docMk/>
            <pc:sldMk cId="2284387873" sldId="2146847736"/>
            <ac:spMk id="41" creationId="{4B0CCD7F-B5E9-4C55-955A-7A6904D82DAE}"/>
          </ac:spMkLst>
        </pc:spChg>
        <pc:spChg chg="mod">
          <ac:chgData name="Murilo Melo Minaré" userId="a546075a-af7e-421f-a839-9dcdf0b31e8c" providerId="ADAL" clId="{BE7A4B7F-C1F9-49EE-96FF-EEB895C141E4}" dt="2023-03-20T11:31:12.596" v="247" actId="20577"/>
          <ac:spMkLst>
            <pc:docMk/>
            <pc:sldMk cId="2284387873" sldId="2146847736"/>
            <ac:spMk id="42" creationId="{469DA89D-C805-4152-A12B-719EE55250F5}"/>
          </ac:spMkLst>
        </pc:spChg>
        <pc:spChg chg="mod">
          <ac:chgData name="Murilo Melo Minaré" userId="a546075a-af7e-421f-a839-9dcdf0b31e8c" providerId="ADAL" clId="{BE7A4B7F-C1F9-49EE-96FF-EEB895C141E4}" dt="2023-03-20T11:31:17.203" v="256" actId="20577"/>
          <ac:spMkLst>
            <pc:docMk/>
            <pc:sldMk cId="2284387873" sldId="2146847736"/>
            <ac:spMk id="43" creationId="{5A5997B7-BD30-4CEE-9D0F-C683EFB16098}"/>
          </ac:spMkLst>
        </pc:spChg>
        <pc:spChg chg="mod">
          <ac:chgData name="Murilo Melo Minaré" userId="a546075a-af7e-421f-a839-9dcdf0b31e8c" providerId="ADAL" clId="{BE7A4B7F-C1F9-49EE-96FF-EEB895C141E4}" dt="2023-03-20T11:31:23.916" v="284" actId="20577"/>
          <ac:spMkLst>
            <pc:docMk/>
            <pc:sldMk cId="2284387873" sldId="2146847736"/>
            <ac:spMk id="44" creationId="{735A6F29-A22F-4861-BACB-CCE55EC5D1F7}"/>
          </ac:spMkLst>
        </pc:spChg>
        <pc:spChg chg="mod">
          <ac:chgData name="Murilo Melo Minaré" userId="a546075a-af7e-421f-a839-9dcdf0b31e8c" providerId="ADAL" clId="{BE7A4B7F-C1F9-49EE-96FF-EEB895C141E4}" dt="2023-03-20T11:30:43.081" v="191" actId="20577"/>
          <ac:spMkLst>
            <pc:docMk/>
            <pc:sldMk cId="2284387873" sldId="2146847736"/>
            <ac:spMk id="59" creationId="{D106907F-AEF9-4897-A8D0-3A7050E84FA6}"/>
          </ac:spMkLst>
        </pc:spChg>
        <pc:spChg chg="mod">
          <ac:chgData name="Murilo Melo Minaré" userId="a546075a-af7e-421f-a839-9dcdf0b31e8c" providerId="ADAL" clId="{BE7A4B7F-C1F9-49EE-96FF-EEB895C141E4}" dt="2023-03-20T11:31:39.432" v="287"/>
          <ac:spMkLst>
            <pc:docMk/>
            <pc:sldMk cId="2284387873" sldId="2146847736"/>
            <ac:spMk id="61" creationId="{323E5FA9-B16E-4536-975E-D78C9578E874}"/>
          </ac:spMkLst>
        </pc:spChg>
        <pc:spChg chg="mod">
          <ac:chgData name="Murilo Melo Minaré" userId="a546075a-af7e-421f-a839-9dcdf0b31e8c" providerId="ADAL" clId="{BE7A4B7F-C1F9-49EE-96FF-EEB895C141E4}" dt="2023-03-20T11:31:59.867" v="307" actId="20577"/>
          <ac:spMkLst>
            <pc:docMk/>
            <pc:sldMk cId="2284387873" sldId="2146847736"/>
            <ac:spMk id="62" creationId="{3D22AEDF-4D47-4AC3-AD07-2C970E67D7F5}"/>
          </ac:spMkLst>
        </pc:spChg>
      </pc:sldChg>
      <pc:sldChg chg="modSp mod">
        <pc:chgData name="Murilo Melo Minaré" userId="a546075a-af7e-421f-a839-9dcdf0b31e8c" providerId="ADAL" clId="{BE7A4B7F-C1F9-49EE-96FF-EEB895C141E4}" dt="2023-03-20T11:36:25.896" v="799" actId="1076"/>
        <pc:sldMkLst>
          <pc:docMk/>
          <pc:sldMk cId="3513108377" sldId="2146847743"/>
        </pc:sldMkLst>
        <pc:spChg chg="mod">
          <ac:chgData name="Murilo Melo Minaré" userId="a546075a-af7e-421f-a839-9dcdf0b31e8c" providerId="ADAL" clId="{BE7A4B7F-C1F9-49EE-96FF-EEB895C141E4}" dt="2023-03-20T11:36:04.580" v="781" actId="20577"/>
          <ac:spMkLst>
            <pc:docMk/>
            <pc:sldMk cId="3513108377" sldId="2146847743"/>
            <ac:spMk id="18" creationId="{73600F75-CC29-4F4B-AEC8-CDDC8F75164E}"/>
          </ac:spMkLst>
        </pc:spChg>
        <pc:spChg chg="mod">
          <ac:chgData name="Murilo Melo Minaré" userId="a546075a-af7e-421f-a839-9dcdf0b31e8c" providerId="ADAL" clId="{BE7A4B7F-C1F9-49EE-96FF-EEB895C141E4}" dt="2023-03-20T11:36:25.896" v="799" actId="1076"/>
          <ac:spMkLst>
            <pc:docMk/>
            <pc:sldMk cId="3513108377" sldId="2146847743"/>
            <ac:spMk id="20" creationId="{9D825196-57AB-4B1F-9899-D44F86944F35}"/>
          </ac:spMkLst>
        </pc:spChg>
      </pc:sldChg>
      <pc:sldChg chg="modSp mod">
        <pc:chgData name="Murilo Melo Minaré" userId="a546075a-af7e-421f-a839-9dcdf0b31e8c" providerId="ADAL" clId="{BE7A4B7F-C1F9-49EE-96FF-EEB895C141E4}" dt="2023-03-20T11:35:53.627" v="773" actId="20577"/>
        <pc:sldMkLst>
          <pc:docMk/>
          <pc:sldMk cId="1911548679" sldId="2146847744"/>
        </pc:sldMkLst>
        <pc:spChg chg="mod">
          <ac:chgData name="Murilo Melo Minaré" userId="a546075a-af7e-421f-a839-9dcdf0b31e8c" providerId="ADAL" clId="{BE7A4B7F-C1F9-49EE-96FF-EEB895C141E4}" dt="2023-03-20T11:32:21.611" v="309" actId="404"/>
          <ac:spMkLst>
            <pc:docMk/>
            <pc:sldMk cId="1911548679" sldId="2146847744"/>
            <ac:spMk id="2" creationId="{67B8AD2E-4E55-431A-A197-63E50312766E}"/>
          </ac:spMkLst>
        </pc:spChg>
        <pc:spChg chg="mod">
          <ac:chgData name="Murilo Melo Minaré" userId="a546075a-af7e-421f-a839-9dcdf0b31e8c" providerId="ADAL" clId="{BE7A4B7F-C1F9-49EE-96FF-EEB895C141E4}" dt="2023-03-20T11:33:22.047" v="352" actId="114"/>
          <ac:spMkLst>
            <pc:docMk/>
            <pc:sldMk cId="1911548679" sldId="2146847744"/>
            <ac:spMk id="5" creationId="{71AD5BD2-A53B-4241-946B-AA595856A94B}"/>
          </ac:spMkLst>
        </pc:spChg>
        <pc:spChg chg="mod">
          <ac:chgData name="Murilo Melo Minaré" userId="a546075a-af7e-421f-a839-9dcdf0b31e8c" providerId="ADAL" clId="{BE7A4B7F-C1F9-49EE-96FF-EEB895C141E4}" dt="2023-03-20T11:33:27.604" v="372" actId="20577"/>
          <ac:spMkLst>
            <pc:docMk/>
            <pc:sldMk cId="1911548679" sldId="2146847744"/>
            <ac:spMk id="10" creationId="{ABEC7EAE-A394-4313-94C7-37F2E239F182}"/>
          </ac:spMkLst>
        </pc:spChg>
        <pc:spChg chg="mod">
          <ac:chgData name="Murilo Melo Minaré" userId="a546075a-af7e-421f-a839-9dcdf0b31e8c" providerId="ADAL" clId="{BE7A4B7F-C1F9-49EE-96FF-EEB895C141E4}" dt="2023-03-20T11:33:33.484" v="401" actId="20577"/>
          <ac:spMkLst>
            <pc:docMk/>
            <pc:sldMk cId="1911548679" sldId="2146847744"/>
            <ac:spMk id="11" creationId="{FD7B1509-E915-4BF0-A206-01C949D91D15}"/>
          </ac:spMkLst>
        </pc:spChg>
        <pc:spChg chg="mod">
          <ac:chgData name="Murilo Melo Minaré" userId="a546075a-af7e-421f-a839-9dcdf0b31e8c" providerId="ADAL" clId="{BE7A4B7F-C1F9-49EE-96FF-EEB895C141E4}" dt="2023-03-20T11:33:54.531" v="433" actId="20577"/>
          <ac:spMkLst>
            <pc:docMk/>
            <pc:sldMk cId="1911548679" sldId="2146847744"/>
            <ac:spMk id="12" creationId="{89A243CA-782A-4BF7-8455-432643D72564}"/>
          </ac:spMkLst>
        </pc:spChg>
        <pc:spChg chg="mod">
          <ac:chgData name="Murilo Melo Minaré" userId="a546075a-af7e-421f-a839-9dcdf0b31e8c" providerId="ADAL" clId="{BE7A4B7F-C1F9-49EE-96FF-EEB895C141E4}" dt="2023-03-20T11:33:36.403" v="412" actId="20577"/>
          <ac:spMkLst>
            <pc:docMk/>
            <pc:sldMk cId="1911548679" sldId="2146847744"/>
            <ac:spMk id="14" creationId="{C158BF35-ACB7-41E2-B42A-12732D4A3E46}"/>
          </ac:spMkLst>
        </pc:spChg>
        <pc:spChg chg="mod">
          <ac:chgData name="Murilo Melo Minaré" userId="a546075a-af7e-421f-a839-9dcdf0b31e8c" providerId="ADAL" clId="{BE7A4B7F-C1F9-49EE-96FF-EEB895C141E4}" dt="2023-03-20T11:34:52.771" v="543" actId="20577"/>
          <ac:spMkLst>
            <pc:docMk/>
            <pc:sldMk cId="1911548679" sldId="2146847744"/>
            <ac:spMk id="72" creationId="{A5CE7FEC-3BA1-4C58-8E56-46138F885D77}"/>
          </ac:spMkLst>
        </pc:spChg>
        <pc:spChg chg="mod">
          <ac:chgData name="Murilo Melo Minaré" userId="a546075a-af7e-421f-a839-9dcdf0b31e8c" providerId="ADAL" clId="{BE7A4B7F-C1F9-49EE-96FF-EEB895C141E4}" dt="2023-03-20T11:35:16.131" v="652" actId="20577"/>
          <ac:spMkLst>
            <pc:docMk/>
            <pc:sldMk cId="1911548679" sldId="2146847744"/>
            <ac:spMk id="73" creationId="{72CFB392-96B3-4DFB-89B5-D84F89CF4BB9}"/>
          </ac:spMkLst>
        </pc:spChg>
        <pc:spChg chg="mod">
          <ac:chgData name="Murilo Melo Minaré" userId="a546075a-af7e-421f-a839-9dcdf0b31e8c" providerId="ADAL" clId="{BE7A4B7F-C1F9-49EE-96FF-EEB895C141E4}" dt="2023-03-20T11:35:39.387" v="732" actId="20577"/>
          <ac:spMkLst>
            <pc:docMk/>
            <pc:sldMk cId="1911548679" sldId="2146847744"/>
            <ac:spMk id="74" creationId="{EC93F18E-D92F-4D3D-A5D8-8F0DBCBA989A}"/>
          </ac:spMkLst>
        </pc:spChg>
        <pc:spChg chg="mod">
          <ac:chgData name="Murilo Melo Minaré" userId="a546075a-af7e-421f-a839-9dcdf0b31e8c" providerId="ADAL" clId="{BE7A4B7F-C1F9-49EE-96FF-EEB895C141E4}" dt="2023-03-20T11:35:53.627" v="773" actId="20577"/>
          <ac:spMkLst>
            <pc:docMk/>
            <pc:sldMk cId="1911548679" sldId="2146847744"/>
            <ac:spMk id="75" creationId="{680654B7-78A6-434D-9E0E-2399F5AF613A}"/>
          </ac:spMkLst>
        </pc:spChg>
      </pc:sldChg>
      <pc:sldChg chg="modSp mod">
        <pc:chgData name="Murilo Melo Minaré" userId="a546075a-af7e-421f-a839-9dcdf0b31e8c" providerId="ADAL" clId="{BE7A4B7F-C1F9-49EE-96FF-EEB895C141E4}" dt="2023-03-20T11:54:40.554" v="1726" actId="20577"/>
        <pc:sldMkLst>
          <pc:docMk/>
          <pc:sldMk cId="1820220852" sldId="2147377662"/>
        </pc:sldMkLst>
        <pc:spChg chg="mod">
          <ac:chgData name="Murilo Melo Minaré" userId="a546075a-af7e-421f-a839-9dcdf0b31e8c" providerId="ADAL" clId="{BE7A4B7F-C1F9-49EE-96FF-EEB895C141E4}" dt="2023-03-20T11:54:40.554" v="1726" actId="20577"/>
          <ac:spMkLst>
            <pc:docMk/>
            <pc:sldMk cId="1820220852" sldId="2147377662"/>
            <ac:spMk id="6" creationId="{FDC27775-2C9A-0499-825E-BD005F4CD3DE}"/>
          </ac:spMkLst>
        </pc:spChg>
      </pc:sldChg>
      <pc:sldChg chg="modSp mod">
        <pc:chgData name="Murilo Melo Minaré" userId="a546075a-af7e-421f-a839-9dcdf0b31e8c" providerId="ADAL" clId="{BE7A4B7F-C1F9-49EE-96FF-EEB895C141E4}" dt="2023-03-20T11:55:25.461" v="1790"/>
        <pc:sldMkLst>
          <pc:docMk/>
          <pc:sldMk cId="3702322200" sldId="2147377666"/>
        </pc:sldMkLst>
        <pc:spChg chg="mod">
          <ac:chgData name="Murilo Melo Minaré" userId="a546075a-af7e-421f-a839-9dcdf0b31e8c" providerId="ADAL" clId="{BE7A4B7F-C1F9-49EE-96FF-EEB895C141E4}" dt="2023-03-20T11:54:53.763" v="1735" actId="20577"/>
          <ac:spMkLst>
            <pc:docMk/>
            <pc:sldMk cId="3702322200" sldId="2147377666"/>
            <ac:spMk id="6" creationId="{FDC27775-2C9A-0499-825E-BD005F4CD3DE}"/>
          </ac:spMkLst>
        </pc:spChg>
        <pc:spChg chg="mod">
          <ac:chgData name="Murilo Melo Minaré" userId="a546075a-af7e-421f-a839-9dcdf0b31e8c" providerId="ADAL" clId="{BE7A4B7F-C1F9-49EE-96FF-EEB895C141E4}" dt="2023-03-20T11:55:25.461" v="1790"/>
          <ac:spMkLst>
            <pc:docMk/>
            <pc:sldMk cId="3702322200" sldId="2147377666"/>
            <ac:spMk id="14" creationId="{D4B6EC9F-DF37-160A-E80C-46AB0A401416}"/>
          </ac:spMkLst>
        </pc:spChg>
      </pc:sldChg>
      <pc:sldChg chg="modSp mod">
        <pc:chgData name="Murilo Melo Minaré" userId="a546075a-af7e-421f-a839-9dcdf0b31e8c" providerId="ADAL" clId="{BE7A4B7F-C1F9-49EE-96FF-EEB895C141E4}" dt="2023-03-20T11:54:29.189" v="1711" actId="1036"/>
        <pc:sldMkLst>
          <pc:docMk/>
          <pc:sldMk cId="698269249" sldId="2147377673"/>
        </pc:sldMkLst>
        <pc:spChg chg="mod">
          <ac:chgData name="Murilo Melo Minaré" userId="a546075a-af7e-421f-a839-9dcdf0b31e8c" providerId="ADAL" clId="{BE7A4B7F-C1F9-49EE-96FF-EEB895C141E4}" dt="2023-03-20T11:52:28.903" v="1691" actId="1036"/>
          <ac:spMkLst>
            <pc:docMk/>
            <pc:sldMk cId="698269249" sldId="2147377673"/>
            <ac:spMk id="15" creationId="{1EA7B033-042D-429F-912B-46ABE083691F}"/>
          </ac:spMkLst>
        </pc:spChg>
        <pc:spChg chg="mod">
          <ac:chgData name="Murilo Melo Minaré" userId="a546075a-af7e-421f-a839-9dcdf0b31e8c" providerId="ADAL" clId="{BE7A4B7F-C1F9-49EE-96FF-EEB895C141E4}" dt="2023-03-20T11:52:28.903" v="1691" actId="1036"/>
          <ac:spMkLst>
            <pc:docMk/>
            <pc:sldMk cId="698269249" sldId="2147377673"/>
            <ac:spMk id="24" creationId="{4C4F7C0B-C2EA-422F-8C24-F961D1443F9F}"/>
          </ac:spMkLst>
        </pc:spChg>
        <pc:spChg chg="mod">
          <ac:chgData name="Murilo Melo Minaré" userId="a546075a-af7e-421f-a839-9dcdf0b31e8c" providerId="ADAL" clId="{BE7A4B7F-C1F9-49EE-96FF-EEB895C141E4}" dt="2023-03-20T11:48:59.339" v="1611" actId="20577"/>
          <ac:spMkLst>
            <pc:docMk/>
            <pc:sldMk cId="698269249" sldId="2147377673"/>
            <ac:spMk id="36" creationId="{29595C65-17E0-4639-82D5-F63474FF0311}"/>
          </ac:spMkLst>
        </pc:spChg>
        <pc:spChg chg="mod">
          <ac:chgData name="Murilo Melo Minaré" userId="a546075a-af7e-421f-a839-9dcdf0b31e8c" providerId="ADAL" clId="{BE7A4B7F-C1F9-49EE-96FF-EEB895C141E4}" dt="2023-03-20T11:47:50.370" v="1539" actId="14100"/>
          <ac:spMkLst>
            <pc:docMk/>
            <pc:sldMk cId="698269249" sldId="2147377673"/>
            <ac:spMk id="37" creationId="{8A87D53F-02D7-42C6-812C-27C065197D3E}"/>
          </ac:spMkLst>
        </pc:spChg>
        <pc:spChg chg="mod">
          <ac:chgData name="Murilo Melo Minaré" userId="a546075a-af7e-421f-a839-9dcdf0b31e8c" providerId="ADAL" clId="{BE7A4B7F-C1F9-49EE-96FF-EEB895C141E4}" dt="2023-03-20T11:52:01.425" v="1659"/>
          <ac:spMkLst>
            <pc:docMk/>
            <pc:sldMk cId="698269249" sldId="2147377673"/>
            <ac:spMk id="38" creationId="{7D763F40-4E91-4E7C-97EA-D4ED7D697195}"/>
          </ac:spMkLst>
        </pc:spChg>
        <pc:spChg chg="mod">
          <ac:chgData name="Murilo Melo Minaré" userId="a546075a-af7e-421f-a839-9dcdf0b31e8c" providerId="ADAL" clId="{BE7A4B7F-C1F9-49EE-96FF-EEB895C141E4}" dt="2023-03-20T11:48:03.721" v="1545"/>
          <ac:spMkLst>
            <pc:docMk/>
            <pc:sldMk cId="698269249" sldId="2147377673"/>
            <ac:spMk id="39" creationId="{463B34F0-71D7-4747-8BEF-90B78C8834DE}"/>
          </ac:spMkLst>
        </pc:spChg>
        <pc:spChg chg="mod">
          <ac:chgData name="Murilo Melo Minaré" userId="a546075a-af7e-421f-a839-9dcdf0b31e8c" providerId="ADAL" clId="{BE7A4B7F-C1F9-49EE-96FF-EEB895C141E4}" dt="2023-03-20T11:52:28.903" v="1691" actId="1036"/>
          <ac:spMkLst>
            <pc:docMk/>
            <pc:sldMk cId="698269249" sldId="2147377673"/>
            <ac:spMk id="40" creationId="{05A8F679-D1B1-4A17-8C53-C2FE607F210A}"/>
          </ac:spMkLst>
        </pc:spChg>
        <pc:spChg chg="mod">
          <ac:chgData name="Murilo Melo Minaré" userId="a546075a-af7e-421f-a839-9dcdf0b31e8c" providerId="ADAL" clId="{BE7A4B7F-C1F9-49EE-96FF-EEB895C141E4}" dt="2023-03-20T11:54:29.189" v="1711" actId="1036"/>
          <ac:spMkLst>
            <pc:docMk/>
            <pc:sldMk cId="698269249" sldId="2147377673"/>
            <ac:spMk id="41" creationId="{BD3DE158-D0C4-481A-BB7C-4BFE58112139}"/>
          </ac:spMkLst>
        </pc:spChg>
        <pc:spChg chg="mod">
          <ac:chgData name="Murilo Melo Minaré" userId="a546075a-af7e-421f-a839-9dcdf0b31e8c" providerId="ADAL" clId="{BE7A4B7F-C1F9-49EE-96FF-EEB895C141E4}" dt="2023-03-20T11:52:32.647" v="1709" actId="1035"/>
          <ac:spMkLst>
            <pc:docMk/>
            <pc:sldMk cId="698269249" sldId="2147377673"/>
            <ac:spMk id="42" creationId="{3107A275-D7BE-4575-8829-61002F6636BE}"/>
          </ac:spMkLst>
        </pc:spChg>
        <pc:grpChg chg="mod">
          <ac:chgData name="Murilo Melo Minaré" userId="a546075a-af7e-421f-a839-9dcdf0b31e8c" providerId="ADAL" clId="{BE7A4B7F-C1F9-49EE-96FF-EEB895C141E4}" dt="2023-03-20T11:52:28.903" v="1691" actId="1036"/>
          <ac:grpSpMkLst>
            <pc:docMk/>
            <pc:sldMk cId="698269249" sldId="2147377673"/>
            <ac:grpSpMk id="3089" creationId="{62F01C6F-BE03-1EFB-3825-A7F09E47B6FC}"/>
          </ac:grpSpMkLst>
        </pc:grpChg>
        <pc:grpChg chg="mod">
          <ac:chgData name="Murilo Melo Minaré" userId="a546075a-af7e-421f-a839-9dcdf0b31e8c" providerId="ADAL" clId="{BE7A4B7F-C1F9-49EE-96FF-EEB895C141E4}" dt="2023-03-20T11:52:28.903" v="1691" actId="1036"/>
          <ac:grpSpMkLst>
            <pc:docMk/>
            <pc:sldMk cId="698269249" sldId="2147377673"/>
            <ac:grpSpMk id="3091" creationId="{53D3A797-D054-530D-8A64-EB19719B1F05}"/>
          </ac:grpSpMkLst>
        </pc:grpChg>
        <pc:picChg chg="mod">
          <ac:chgData name="Murilo Melo Minaré" userId="a546075a-af7e-421f-a839-9dcdf0b31e8c" providerId="ADAL" clId="{BE7A4B7F-C1F9-49EE-96FF-EEB895C141E4}" dt="2023-03-20T11:52:28.903" v="1691" actId="1036"/>
          <ac:picMkLst>
            <pc:docMk/>
            <pc:sldMk cId="698269249" sldId="2147377673"/>
            <ac:picMk id="12" creationId="{5B6B1070-44AD-7086-11D1-D3641100AFFB}"/>
          </ac:picMkLst>
        </pc:picChg>
        <pc:picChg chg="mod">
          <ac:chgData name="Murilo Melo Minaré" userId="a546075a-af7e-421f-a839-9dcdf0b31e8c" providerId="ADAL" clId="{BE7A4B7F-C1F9-49EE-96FF-EEB895C141E4}" dt="2023-03-20T11:52:28.903" v="1691" actId="1036"/>
          <ac:picMkLst>
            <pc:docMk/>
            <pc:sldMk cId="698269249" sldId="2147377673"/>
            <ac:picMk id="13" creationId="{755F23AB-3C36-E7A3-584B-FB572AF23181}"/>
          </ac:picMkLst>
        </pc:picChg>
        <pc:picChg chg="mod">
          <ac:chgData name="Murilo Melo Minaré" userId="a546075a-af7e-421f-a839-9dcdf0b31e8c" providerId="ADAL" clId="{BE7A4B7F-C1F9-49EE-96FF-EEB895C141E4}" dt="2023-03-20T11:52:28.903" v="1691" actId="1036"/>
          <ac:picMkLst>
            <pc:docMk/>
            <pc:sldMk cId="698269249" sldId="2147377673"/>
            <ac:picMk id="20" creationId="{DF4B487A-A2D6-9F42-4AA5-5A7593C7D14D}"/>
          </ac:picMkLst>
        </pc:picChg>
        <pc:picChg chg="mod">
          <ac:chgData name="Murilo Melo Minaré" userId="a546075a-af7e-421f-a839-9dcdf0b31e8c" providerId="ADAL" clId="{BE7A4B7F-C1F9-49EE-96FF-EEB895C141E4}" dt="2023-03-20T11:52:28.903" v="1691" actId="1036"/>
          <ac:picMkLst>
            <pc:docMk/>
            <pc:sldMk cId="698269249" sldId="2147377673"/>
            <ac:picMk id="22" creationId="{9C4FAC8A-FCA5-AB85-6FFC-765FB3013AEA}"/>
          </ac:picMkLst>
        </pc:picChg>
        <pc:picChg chg="mod">
          <ac:chgData name="Murilo Melo Minaré" userId="a546075a-af7e-421f-a839-9dcdf0b31e8c" providerId="ADAL" clId="{BE7A4B7F-C1F9-49EE-96FF-EEB895C141E4}" dt="2023-03-20T11:52:28.903" v="1691" actId="1036"/>
          <ac:picMkLst>
            <pc:docMk/>
            <pc:sldMk cId="698269249" sldId="2147377673"/>
            <ac:picMk id="3082" creationId="{F55FAC84-8718-47B8-AE00-D0B9C286997C}"/>
          </ac:picMkLst>
        </pc:picChg>
        <pc:picChg chg="mod">
          <ac:chgData name="Murilo Melo Minaré" userId="a546075a-af7e-421f-a839-9dcdf0b31e8c" providerId="ADAL" clId="{BE7A4B7F-C1F9-49EE-96FF-EEB895C141E4}" dt="2023-03-20T11:52:28.903" v="1691" actId="1036"/>
          <ac:picMkLst>
            <pc:docMk/>
            <pc:sldMk cId="698269249" sldId="2147377673"/>
            <ac:picMk id="3086" creationId="{11763240-8B69-40AD-AE49-6C049C367534}"/>
          </ac:picMkLst>
        </pc:picChg>
        <pc:cxnChg chg="mod">
          <ac:chgData name="Murilo Melo Minaré" userId="a546075a-af7e-421f-a839-9dcdf0b31e8c" providerId="ADAL" clId="{BE7A4B7F-C1F9-49EE-96FF-EEB895C141E4}" dt="2023-03-20T11:52:28.903" v="1691" actId="1036"/>
          <ac:cxnSpMkLst>
            <pc:docMk/>
            <pc:sldMk cId="698269249" sldId="2147377673"/>
            <ac:cxnSpMk id="45" creationId="{0E8AF0A6-4B1D-4D19-B611-64DE00F35926}"/>
          </ac:cxnSpMkLst>
        </pc:cxnChg>
        <pc:cxnChg chg="mod">
          <ac:chgData name="Murilo Melo Minaré" userId="a546075a-af7e-421f-a839-9dcdf0b31e8c" providerId="ADAL" clId="{BE7A4B7F-C1F9-49EE-96FF-EEB895C141E4}" dt="2023-03-20T11:52:28.903" v="1691" actId="1036"/>
          <ac:cxnSpMkLst>
            <pc:docMk/>
            <pc:sldMk cId="698269249" sldId="2147377673"/>
            <ac:cxnSpMk id="46" creationId="{9192A8A4-F08F-4D51-BCAD-895A5CD702A0}"/>
          </ac:cxnSpMkLst>
        </pc:cxnChg>
      </pc:sldChg>
      <pc:sldChg chg="modSp mod">
        <pc:chgData name="Murilo Melo Minaré" userId="a546075a-af7e-421f-a839-9dcdf0b31e8c" providerId="ADAL" clId="{BE7A4B7F-C1F9-49EE-96FF-EEB895C141E4}" dt="2023-03-20T11:42:31.227" v="1373" actId="20577"/>
        <pc:sldMkLst>
          <pc:docMk/>
          <pc:sldMk cId="4135479294" sldId="2147474883"/>
        </pc:sldMkLst>
        <pc:spChg chg="mod">
          <ac:chgData name="Murilo Melo Minaré" userId="a546075a-af7e-421f-a839-9dcdf0b31e8c" providerId="ADAL" clId="{BE7A4B7F-C1F9-49EE-96FF-EEB895C141E4}" dt="2023-03-20T11:41:59.343" v="1307" actId="1076"/>
          <ac:spMkLst>
            <pc:docMk/>
            <pc:sldMk cId="4135479294" sldId="2147474883"/>
            <ac:spMk id="3" creationId="{8EE4532C-24C9-6820-B1CC-566248135816}"/>
          </ac:spMkLst>
        </pc:spChg>
        <pc:spChg chg="mod">
          <ac:chgData name="Murilo Melo Minaré" userId="a546075a-af7e-421f-a839-9dcdf0b31e8c" providerId="ADAL" clId="{BE7A4B7F-C1F9-49EE-96FF-EEB895C141E4}" dt="2023-03-20T11:41:46.611" v="1281" actId="20577"/>
          <ac:spMkLst>
            <pc:docMk/>
            <pc:sldMk cId="4135479294" sldId="2147474883"/>
            <ac:spMk id="4" creationId="{3DEE2637-3809-9B8A-B401-B5929F6CE016}"/>
          </ac:spMkLst>
        </pc:spChg>
        <pc:spChg chg="mod">
          <ac:chgData name="Murilo Melo Minaré" userId="a546075a-af7e-421f-a839-9dcdf0b31e8c" providerId="ADAL" clId="{BE7A4B7F-C1F9-49EE-96FF-EEB895C141E4}" dt="2023-03-20T11:42:22.043" v="1347" actId="20577"/>
          <ac:spMkLst>
            <pc:docMk/>
            <pc:sldMk cId="4135479294" sldId="2147474883"/>
            <ac:spMk id="14342" creationId="{4E6106B1-460C-87DA-3B91-51E3E6FBA9CE}"/>
          </ac:spMkLst>
        </pc:spChg>
        <pc:spChg chg="mod">
          <ac:chgData name="Murilo Melo Minaré" userId="a546075a-af7e-421f-a839-9dcdf0b31e8c" providerId="ADAL" clId="{BE7A4B7F-C1F9-49EE-96FF-EEB895C141E4}" dt="2023-03-20T11:42:19.299" v="1339" actId="20577"/>
          <ac:spMkLst>
            <pc:docMk/>
            <pc:sldMk cId="4135479294" sldId="2147474883"/>
            <ac:spMk id="14346" creationId="{2C316EAA-B2DB-3BB4-C473-77C906C56289}"/>
          </ac:spMkLst>
        </pc:spChg>
        <pc:spChg chg="mod">
          <ac:chgData name="Murilo Melo Minaré" userId="a546075a-af7e-421f-a839-9dcdf0b31e8c" providerId="ADAL" clId="{BE7A4B7F-C1F9-49EE-96FF-EEB895C141E4}" dt="2023-03-20T11:42:25.274" v="1358" actId="20577"/>
          <ac:spMkLst>
            <pc:docMk/>
            <pc:sldMk cId="4135479294" sldId="2147474883"/>
            <ac:spMk id="14355" creationId="{A6E77539-75A1-1730-68E0-03D67E77B0D8}"/>
          </ac:spMkLst>
        </pc:spChg>
        <pc:spChg chg="mod">
          <ac:chgData name="Murilo Melo Minaré" userId="a546075a-af7e-421f-a839-9dcdf0b31e8c" providerId="ADAL" clId="{BE7A4B7F-C1F9-49EE-96FF-EEB895C141E4}" dt="2023-03-20T11:41:29.803" v="1262" actId="20577"/>
          <ac:spMkLst>
            <pc:docMk/>
            <pc:sldMk cId="4135479294" sldId="2147474883"/>
            <ac:spMk id="14356" creationId="{C2D0084C-0D0A-C7E7-AF2E-B2C56ED41F01}"/>
          </ac:spMkLst>
        </pc:spChg>
        <pc:spChg chg="mod">
          <ac:chgData name="Murilo Melo Minaré" userId="a546075a-af7e-421f-a839-9dcdf0b31e8c" providerId="ADAL" clId="{BE7A4B7F-C1F9-49EE-96FF-EEB895C141E4}" dt="2023-03-20T11:41:41.656" v="1264" actId="14100"/>
          <ac:spMkLst>
            <pc:docMk/>
            <pc:sldMk cId="4135479294" sldId="2147474883"/>
            <ac:spMk id="14357" creationId="{D8A3FC40-8932-CF4F-4AA2-48BAB87BA53E}"/>
          </ac:spMkLst>
        </pc:spChg>
        <pc:spChg chg="mod">
          <ac:chgData name="Murilo Melo Minaré" userId="a546075a-af7e-421f-a839-9dcdf0b31e8c" providerId="ADAL" clId="{BE7A4B7F-C1F9-49EE-96FF-EEB895C141E4}" dt="2023-03-20T11:42:05.667" v="1323" actId="20577"/>
          <ac:spMkLst>
            <pc:docMk/>
            <pc:sldMk cId="4135479294" sldId="2147474883"/>
            <ac:spMk id="14362" creationId="{3EADA4BA-7312-AF19-D3EE-4CD5C4EA70A0}"/>
          </ac:spMkLst>
        </pc:spChg>
        <pc:spChg chg="mod">
          <ac:chgData name="Murilo Melo Minaré" userId="a546075a-af7e-421f-a839-9dcdf0b31e8c" providerId="ADAL" clId="{BE7A4B7F-C1F9-49EE-96FF-EEB895C141E4}" dt="2023-03-20T11:42:28.498" v="1367" actId="20577"/>
          <ac:spMkLst>
            <pc:docMk/>
            <pc:sldMk cId="4135479294" sldId="2147474883"/>
            <ac:spMk id="14363" creationId="{18D74B41-F1E9-30B4-13FA-90FC1D2CBE21}"/>
          </ac:spMkLst>
        </pc:spChg>
        <pc:spChg chg="mod">
          <ac:chgData name="Murilo Melo Minaré" userId="a546075a-af7e-421f-a839-9dcdf0b31e8c" providerId="ADAL" clId="{BE7A4B7F-C1F9-49EE-96FF-EEB895C141E4}" dt="2023-03-20T11:42:16.129" v="1331" actId="14100"/>
          <ac:spMkLst>
            <pc:docMk/>
            <pc:sldMk cId="4135479294" sldId="2147474883"/>
            <ac:spMk id="14366" creationId="{7EEEF4E8-B17D-A652-6C3C-46E6D99CC5DC}"/>
          </ac:spMkLst>
        </pc:spChg>
        <pc:spChg chg="mod">
          <ac:chgData name="Murilo Melo Minaré" userId="a546075a-af7e-421f-a839-9dcdf0b31e8c" providerId="ADAL" clId="{BE7A4B7F-C1F9-49EE-96FF-EEB895C141E4}" dt="2023-03-20T11:42:31.227" v="1373" actId="20577"/>
          <ac:spMkLst>
            <pc:docMk/>
            <pc:sldMk cId="4135479294" sldId="2147474883"/>
            <ac:spMk id="14367" creationId="{702FB880-E18B-CA0F-0646-108AE7D4AEC2}"/>
          </ac:spMkLst>
        </pc:spChg>
      </pc:sldChg>
      <pc:sldChg chg="modSp mod">
        <pc:chgData name="Murilo Melo Minaré" userId="a546075a-af7e-421f-a839-9dcdf0b31e8c" providerId="ADAL" clId="{BE7A4B7F-C1F9-49EE-96FF-EEB895C141E4}" dt="2023-03-20T13:55:13.925" v="2469" actId="404"/>
        <pc:sldMkLst>
          <pc:docMk/>
          <pc:sldMk cId="3309649808" sldId="2147474886"/>
        </pc:sldMkLst>
        <pc:spChg chg="mod">
          <ac:chgData name="Murilo Melo Minaré" userId="a546075a-af7e-421f-a839-9dcdf0b31e8c" providerId="ADAL" clId="{BE7A4B7F-C1F9-49EE-96FF-EEB895C141E4}" dt="2023-03-20T11:55:45.594" v="1827" actId="14100"/>
          <ac:spMkLst>
            <pc:docMk/>
            <pc:sldMk cId="3309649808" sldId="2147474886"/>
            <ac:spMk id="6" creationId="{FDC27775-2C9A-0499-825E-BD005F4CD3DE}"/>
          </ac:spMkLst>
        </pc:spChg>
        <pc:spChg chg="mod">
          <ac:chgData name="Murilo Melo Minaré" userId="a546075a-af7e-421f-a839-9dcdf0b31e8c" providerId="ADAL" clId="{BE7A4B7F-C1F9-49EE-96FF-EEB895C141E4}" dt="2023-03-20T13:54:58.300" v="2449" actId="20577"/>
          <ac:spMkLst>
            <pc:docMk/>
            <pc:sldMk cId="3309649808" sldId="2147474886"/>
            <ac:spMk id="39" creationId="{B20473CB-7D0C-3A68-BECD-FB33EC569A0F}"/>
          </ac:spMkLst>
        </pc:spChg>
        <pc:spChg chg="mod">
          <ac:chgData name="Murilo Melo Minaré" userId="a546075a-af7e-421f-a839-9dcdf0b31e8c" providerId="ADAL" clId="{BE7A4B7F-C1F9-49EE-96FF-EEB895C141E4}" dt="2023-03-20T13:54:54.658" v="2437" actId="20577"/>
          <ac:spMkLst>
            <pc:docMk/>
            <pc:sldMk cId="3309649808" sldId="2147474886"/>
            <ac:spMk id="40" creationId="{019D70FE-9B7C-00BF-CB40-CF406DF25B77}"/>
          </ac:spMkLst>
        </pc:spChg>
        <pc:spChg chg="mod">
          <ac:chgData name="Murilo Melo Minaré" userId="a546075a-af7e-421f-a839-9dcdf0b31e8c" providerId="ADAL" clId="{BE7A4B7F-C1F9-49EE-96FF-EEB895C141E4}" dt="2023-03-20T13:55:08.145" v="2466" actId="404"/>
          <ac:spMkLst>
            <pc:docMk/>
            <pc:sldMk cId="3309649808" sldId="2147474886"/>
            <ac:spMk id="42" creationId="{857F5750-F032-9051-562E-C0A4A112314F}"/>
          </ac:spMkLst>
        </pc:spChg>
        <pc:spChg chg="mod">
          <ac:chgData name="Murilo Melo Minaré" userId="a546075a-af7e-421f-a839-9dcdf0b31e8c" providerId="ADAL" clId="{BE7A4B7F-C1F9-49EE-96FF-EEB895C141E4}" dt="2023-03-20T13:55:13.925" v="2469" actId="404"/>
          <ac:spMkLst>
            <pc:docMk/>
            <pc:sldMk cId="3309649808" sldId="2147474886"/>
            <ac:spMk id="44" creationId="{A1509C3D-2263-C92F-197F-C48B764AD62F}"/>
          </ac:spMkLst>
        </pc:spChg>
        <pc:spChg chg="mod">
          <ac:chgData name="Murilo Melo Minaré" userId="a546075a-af7e-421f-a839-9dcdf0b31e8c" providerId="ADAL" clId="{BE7A4B7F-C1F9-49EE-96FF-EEB895C141E4}" dt="2023-03-20T11:57:16.630" v="1867" actId="12789"/>
          <ac:spMkLst>
            <pc:docMk/>
            <pc:sldMk cId="3309649808" sldId="2147474886"/>
            <ac:spMk id="47" creationId="{C3E94CDA-0353-A93B-2711-E0E7FA5DEED8}"/>
          </ac:spMkLst>
        </pc:spChg>
        <pc:spChg chg="mod">
          <ac:chgData name="Murilo Melo Minaré" userId="a546075a-af7e-421f-a839-9dcdf0b31e8c" providerId="ADAL" clId="{BE7A4B7F-C1F9-49EE-96FF-EEB895C141E4}" dt="2023-03-20T11:57:16.630" v="1867" actId="12789"/>
          <ac:spMkLst>
            <pc:docMk/>
            <pc:sldMk cId="3309649808" sldId="2147474886"/>
            <ac:spMk id="48" creationId="{BF054465-E992-0ADA-C730-068680E198A5}"/>
          </ac:spMkLst>
        </pc:spChg>
        <pc:spChg chg="mod">
          <ac:chgData name="Murilo Melo Minaré" userId="a546075a-af7e-421f-a839-9dcdf0b31e8c" providerId="ADAL" clId="{BE7A4B7F-C1F9-49EE-96FF-EEB895C141E4}" dt="2023-03-20T11:57:16.630" v="1867" actId="12789"/>
          <ac:spMkLst>
            <pc:docMk/>
            <pc:sldMk cId="3309649808" sldId="2147474886"/>
            <ac:spMk id="51" creationId="{34F955AC-E17E-5D8A-D3FD-32B834772998}"/>
          </ac:spMkLst>
        </pc:spChg>
        <pc:spChg chg="mod">
          <ac:chgData name="Murilo Melo Minaré" userId="a546075a-af7e-421f-a839-9dcdf0b31e8c" providerId="ADAL" clId="{BE7A4B7F-C1F9-49EE-96FF-EEB895C141E4}" dt="2023-03-20T11:57:16.630" v="1867" actId="12789"/>
          <ac:spMkLst>
            <pc:docMk/>
            <pc:sldMk cId="3309649808" sldId="2147474886"/>
            <ac:spMk id="52" creationId="{02A6D8B7-86CC-03A5-7C08-85A764D66931}"/>
          </ac:spMkLst>
        </pc:spChg>
        <pc:spChg chg="mod">
          <ac:chgData name="Murilo Melo Minaré" userId="a546075a-af7e-421f-a839-9dcdf0b31e8c" providerId="ADAL" clId="{BE7A4B7F-C1F9-49EE-96FF-EEB895C141E4}" dt="2023-03-20T11:57:16.630" v="1867" actId="12789"/>
          <ac:spMkLst>
            <pc:docMk/>
            <pc:sldMk cId="3309649808" sldId="2147474886"/>
            <ac:spMk id="55" creationId="{1A91CC4C-933B-82E5-6C15-A54C77189507}"/>
          </ac:spMkLst>
        </pc:spChg>
        <pc:spChg chg="mod">
          <ac:chgData name="Murilo Melo Minaré" userId="a546075a-af7e-421f-a839-9dcdf0b31e8c" providerId="ADAL" clId="{BE7A4B7F-C1F9-49EE-96FF-EEB895C141E4}" dt="2023-03-20T11:57:16.630" v="1867" actId="12789"/>
          <ac:spMkLst>
            <pc:docMk/>
            <pc:sldMk cId="3309649808" sldId="2147474886"/>
            <ac:spMk id="56" creationId="{3D07F83C-0BED-1412-E476-4E6091FBADB9}"/>
          </ac:spMkLst>
        </pc:spChg>
        <pc:spChg chg="mod">
          <ac:chgData name="Murilo Melo Minaré" userId="a546075a-af7e-421f-a839-9dcdf0b31e8c" providerId="ADAL" clId="{BE7A4B7F-C1F9-49EE-96FF-EEB895C141E4}" dt="2023-03-20T13:54:45.276" v="2435" actId="20577"/>
          <ac:spMkLst>
            <pc:docMk/>
            <pc:sldMk cId="3309649808" sldId="2147474886"/>
            <ac:spMk id="62" creationId="{22D6BEEF-9DCE-408A-9A26-1AC08CFA73CE}"/>
          </ac:spMkLst>
        </pc:spChg>
        <pc:picChg chg="mod">
          <ac:chgData name="Murilo Melo Minaré" userId="a546075a-af7e-421f-a839-9dcdf0b31e8c" providerId="ADAL" clId="{BE7A4B7F-C1F9-49EE-96FF-EEB895C141E4}" dt="2023-03-20T11:57:16.630" v="1867" actId="12789"/>
          <ac:picMkLst>
            <pc:docMk/>
            <pc:sldMk cId="3309649808" sldId="2147474886"/>
            <ac:picMk id="49" creationId="{542E78FD-DD02-C952-BDC8-3CD582FE817F}"/>
          </ac:picMkLst>
        </pc:picChg>
        <pc:picChg chg="mod">
          <ac:chgData name="Murilo Melo Minaré" userId="a546075a-af7e-421f-a839-9dcdf0b31e8c" providerId="ADAL" clId="{BE7A4B7F-C1F9-49EE-96FF-EEB895C141E4}" dt="2023-03-20T11:57:16.630" v="1867" actId="12789"/>
          <ac:picMkLst>
            <pc:docMk/>
            <pc:sldMk cId="3309649808" sldId="2147474886"/>
            <ac:picMk id="53" creationId="{29E76ACD-909C-3867-C8BD-1587D63357FD}"/>
          </ac:picMkLst>
        </pc:picChg>
        <pc:picChg chg="mod">
          <ac:chgData name="Murilo Melo Minaré" userId="a546075a-af7e-421f-a839-9dcdf0b31e8c" providerId="ADAL" clId="{BE7A4B7F-C1F9-49EE-96FF-EEB895C141E4}" dt="2023-03-20T11:57:16.630" v="1867" actId="12789"/>
          <ac:picMkLst>
            <pc:docMk/>
            <pc:sldMk cId="3309649808" sldId="2147474886"/>
            <ac:picMk id="58" creationId="{760FE6B3-9E4D-36BA-2C3C-5A31FA971B8A}"/>
          </ac:picMkLst>
        </pc:picChg>
      </pc:sldChg>
      <pc:sldChg chg="modSp mod">
        <pc:chgData name="Murilo Melo Minaré" userId="a546075a-af7e-421f-a839-9dcdf0b31e8c" providerId="ADAL" clId="{BE7A4B7F-C1F9-49EE-96FF-EEB895C141E4}" dt="2023-03-20T14:10:43.781" v="3314" actId="20577"/>
        <pc:sldMkLst>
          <pc:docMk/>
          <pc:sldMk cId="2656303725" sldId="2147474888"/>
        </pc:sldMkLst>
        <pc:spChg chg="mod">
          <ac:chgData name="Murilo Melo Minaré" userId="a546075a-af7e-421f-a839-9dcdf0b31e8c" providerId="ADAL" clId="{BE7A4B7F-C1F9-49EE-96FF-EEB895C141E4}" dt="2023-03-20T14:10:43.781" v="3314" actId="20577"/>
          <ac:spMkLst>
            <pc:docMk/>
            <pc:sldMk cId="2656303725" sldId="2147474888"/>
            <ac:spMk id="5" creationId="{DC1F7DCA-574D-4E17-D5F7-EAB27965E42F}"/>
          </ac:spMkLst>
        </pc:spChg>
        <pc:spChg chg="mod">
          <ac:chgData name="Murilo Melo Minaré" userId="a546075a-af7e-421f-a839-9dcdf0b31e8c" providerId="ADAL" clId="{BE7A4B7F-C1F9-49EE-96FF-EEB895C141E4}" dt="2023-03-20T14:07:07.045" v="3185" actId="20577"/>
          <ac:spMkLst>
            <pc:docMk/>
            <pc:sldMk cId="2656303725" sldId="2147474888"/>
            <ac:spMk id="6" creationId="{FDC27775-2C9A-0499-825E-BD005F4CD3DE}"/>
          </ac:spMkLst>
        </pc:spChg>
      </pc:sldChg>
      <pc:sldChg chg="modSp mod">
        <pc:chgData name="Murilo Melo Minaré" userId="a546075a-af7e-421f-a839-9dcdf0b31e8c" providerId="ADAL" clId="{BE7A4B7F-C1F9-49EE-96FF-EEB895C141E4}" dt="2023-03-20T11:46:19.484" v="1398"/>
        <pc:sldMkLst>
          <pc:docMk/>
          <pc:sldMk cId="3178818148" sldId="2147474889"/>
        </pc:sldMkLst>
        <pc:spChg chg="mod">
          <ac:chgData name="Murilo Melo Minaré" userId="a546075a-af7e-421f-a839-9dcdf0b31e8c" providerId="ADAL" clId="{BE7A4B7F-C1F9-49EE-96FF-EEB895C141E4}" dt="2023-03-20T11:46:08.250" v="1397" actId="20577"/>
          <ac:spMkLst>
            <pc:docMk/>
            <pc:sldMk cId="3178818148" sldId="2147474889"/>
            <ac:spMk id="6" creationId="{FDC27775-2C9A-0499-825E-BD005F4CD3DE}"/>
          </ac:spMkLst>
        </pc:spChg>
        <pc:spChg chg="mod">
          <ac:chgData name="Murilo Melo Minaré" userId="a546075a-af7e-421f-a839-9dcdf0b31e8c" providerId="ADAL" clId="{BE7A4B7F-C1F9-49EE-96FF-EEB895C141E4}" dt="2023-03-20T11:46:19.484" v="1398"/>
          <ac:spMkLst>
            <pc:docMk/>
            <pc:sldMk cId="3178818148" sldId="2147474889"/>
            <ac:spMk id="15" creationId="{975755A2-EC07-F271-5E08-ACF14312D25A}"/>
          </ac:spMkLst>
        </pc:spChg>
      </pc:sldChg>
      <pc:sldChg chg="modSp mod">
        <pc:chgData name="Murilo Melo Minaré" userId="a546075a-af7e-421f-a839-9dcdf0b31e8c" providerId="ADAL" clId="{BE7A4B7F-C1F9-49EE-96FF-EEB895C141E4}" dt="2023-03-20T11:47:33.098" v="1535" actId="20577"/>
        <pc:sldMkLst>
          <pc:docMk/>
          <pc:sldMk cId="3816551601" sldId="2147474890"/>
        </pc:sldMkLst>
        <pc:spChg chg="mod">
          <ac:chgData name="Murilo Melo Minaré" userId="a546075a-af7e-421f-a839-9dcdf0b31e8c" providerId="ADAL" clId="{BE7A4B7F-C1F9-49EE-96FF-EEB895C141E4}" dt="2023-03-20T11:46:56.248" v="1401" actId="20577"/>
          <ac:spMkLst>
            <pc:docMk/>
            <pc:sldMk cId="3816551601" sldId="2147474890"/>
            <ac:spMk id="6" creationId="{FDC27775-2C9A-0499-825E-BD005F4CD3DE}"/>
          </ac:spMkLst>
        </pc:spChg>
        <pc:spChg chg="mod">
          <ac:chgData name="Murilo Melo Minaré" userId="a546075a-af7e-421f-a839-9dcdf0b31e8c" providerId="ADAL" clId="{BE7A4B7F-C1F9-49EE-96FF-EEB895C141E4}" dt="2023-03-20T11:47:08.523" v="1442" actId="20577"/>
          <ac:spMkLst>
            <pc:docMk/>
            <pc:sldMk cId="3816551601" sldId="2147474890"/>
            <ac:spMk id="18" creationId="{ECDDFB75-5EE2-0C4A-4A4A-5660177B940E}"/>
          </ac:spMkLst>
        </pc:spChg>
        <pc:spChg chg="mod">
          <ac:chgData name="Murilo Melo Minaré" userId="a546075a-af7e-421f-a839-9dcdf0b31e8c" providerId="ADAL" clId="{BE7A4B7F-C1F9-49EE-96FF-EEB895C141E4}" dt="2023-03-20T11:47:15.138" v="1467" actId="20577"/>
          <ac:spMkLst>
            <pc:docMk/>
            <pc:sldMk cId="3816551601" sldId="2147474890"/>
            <ac:spMk id="20" creationId="{EE94A8D6-FD4D-20B9-F165-222017E1A4CA}"/>
          </ac:spMkLst>
        </pc:spChg>
        <pc:spChg chg="mod">
          <ac:chgData name="Murilo Melo Minaré" userId="a546075a-af7e-421f-a839-9dcdf0b31e8c" providerId="ADAL" clId="{BE7A4B7F-C1F9-49EE-96FF-EEB895C141E4}" dt="2023-03-20T11:47:20.259" v="1489" actId="20577"/>
          <ac:spMkLst>
            <pc:docMk/>
            <pc:sldMk cId="3816551601" sldId="2147474890"/>
            <ac:spMk id="22" creationId="{DA3ED1C8-1F7D-D1AC-891D-D95D5C9F3D63}"/>
          </ac:spMkLst>
        </pc:spChg>
        <pc:spChg chg="mod">
          <ac:chgData name="Murilo Melo Minaré" userId="a546075a-af7e-421f-a839-9dcdf0b31e8c" providerId="ADAL" clId="{BE7A4B7F-C1F9-49EE-96FF-EEB895C141E4}" dt="2023-03-20T11:47:26.714" v="1525" actId="20577"/>
          <ac:spMkLst>
            <pc:docMk/>
            <pc:sldMk cId="3816551601" sldId="2147474890"/>
            <ac:spMk id="28" creationId="{9E5B2A92-A13D-5AC8-1C89-FDED6C85CE32}"/>
          </ac:spMkLst>
        </pc:spChg>
        <pc:spChg chg="mod">
          <ac:chgData name="Murilo Melo Minaré" userId="a546075a-af7e-421f-a839-9dcdf0b31e8c" providerId="ADAL" clId="{BE7A4B7F-C1F9-49EE-96FF-EEB895C141E4}" dt="2023-03-20T11:47:33.098" v="1535" actId="20577"/>
          <ac:spMkLst>
            <pc:docMk/>
            <pc:sldMk cId="3816551601" sldId="2147474890"/>
            <ac:spMk id="30" creationId="{90BF15AC-261B-9CC8-09FC-ED49427C11BF}"/>
          </ac:spMkLst>
        </pc:spChg>
      </pc:sldChg>
      <pc:sldChg chg="modSp mod">
        <pc:chgData name="Murilo Melo Minaré" userId="a546075a-af7e-421f-a839-9dcdf0b31e8c" providerId="ADAL" clId="{BE7A4B7F-C1F9-49EE-96FF-EEB895C141E4}" dt="2023-03-20T14:15:14.987" v="3437" actId="14100"/>
        <pc:sldMkLst>
          <pc:docMk/>
          <pc:sldMk cId="1782722427" sldId="2147474891"/>
        </pc:sldMkLst>
        <pc:spChg chg="mod">
          <ac:chgData name="Murilo Melo Minaré" userId="a546075a-af7e-421f-a839-9dcdf0b31e8c" providerId="ADAL" clId="{BE7A4B7F-C1F9-49EE-96FF-EEB895C141E4}" dt="2023-03-20T11:38:12.942" v="1078" actId="114"/>
          <ac:spMkLst>
            <pc:docMk/>
            <pc:sldMk cId="1782722427" sldId="2147474891"/>
            <ac:spMk id="16" creationId="{546B5711-650F-DE25-7635-11241D8728B5}"/>
          </ac:spMkLst>
        </pc:spChg>
        <pc:spChg chg="mod">
          <ac:chgData name="Murilo Melo Minaré" userId="a546075a-af7e-421f-a839-9dcdf0b31e8c" providerId="ADAL" clId="{BE7A4B7F-C1F9-49EE-96FF-EEB895C141E4}" dt="2023-03-20T11:37:02.290" v="878" actId="20577"/>
          <ac:spMkLst>
            <pc:docMk/>
            <pc:sldMk cId="1782722427" sldId="2147474891"/>
            <ac:spMk id="18" creationId="{9141682D-C1AF-8686-4ADA-03C1B099EBA2}"/>
          </ac:spMkLst>
        </pc:spChg>
        <pc:spChg chg="mod">
          <ac:chgData name="Murilo Melo Minaré" userId="a546075a-af7e-421f-a839-9dcdf0b31e8c" providerId="ADAL" clId="{BE7A4B7F-C1F9-49EE-96FF-EEB895C141E4}" dt="2023-03-20T11:37:15.020" v="946" actId="20577"/>
          <ac:spMkLst>
            <pc:docMk/>
            <pc:sldMk cId="1782722427" sldId="2147474891"/>
            <ac:spMk id="19" creationId="{678BB9B7-3B79-3D13-296D-455CE73BC78E}"/>
          </ac:spMkLst>
        </pc:spChg>
        <pc:spChg chg="mod">
          <ac:chgData name="Murilo Melo Minaré" userId="a546075a-af7e-421f-a839-9dcdf0b31e8c" providerId="ADAL" clId="{BE7A4B7F-C1F9-49EE-96FF-EEB895C141E4}" dt="2023-03-20T11:37:25.890" v="978" actId="20577"/>
          <ac:spMkLst>
            <pc:docMk/>
            <pc:sldMk cId="1782722427" sldId="2147474891"/>
            <ac:spMk id="14340" creationId="{F92BE434-9F6A-334F-C4B1-FDFCAD4A833C}"/>
          </ac:spMkLst>
        </pc:spChg>
        <pc:spChg chg="mod">
          <ac:chgData name="Murilo Melo Minaré" userId="a546075a-af7e-421f-a839-9dcdf0b31e8c" providerId="ADAL" clId="{BE7A4B7F-C1F9-49EE-96FF-EEB895C141E4}" dt="2023-03-20T14:15:14.987" v="3437" actId="14100"/>
          <ac:spMkLst>
            <pc:docMk/>
            <pc:sldMk cId="1782722427" sldId="2147474891"/>
            <ac:spMk id="14369" creationId="{C6D28F90-9BA6-CAC7-30E2-49DB1AFB4740}"/>
          </ac:spMkLst>
        </pc:spChg>
        <pc:spChg chg="mod">
          <ac:chgData name="Murilo Melo Minaré" userId="a546075a-af7e-421f-a839-9dcdf0b31e8c" providerId="ADAL" clId="{BE7A4B7F-C1F9-49EE-96FF-EEB895C141E4}" dt="2023-03-20T11:36:52.093" v="865" actId="20577"/>
          <ac:spMkLst>
            <pc:docMk/>
            <pc:sldMk cId="1782722427" sldId="2147474891"/>
            <ac:spMk id="14398" creationId="{EDFF16A9-C920-8F16-5133-B327ECF12A90}"/>
          </ac:spMkLst>
        </pc:spChg>
        <pc:spChg chg="mod">
          <ac:chgData name="Murilo Melo Minaré" userId="a546075a-af7e-421f-a839-9dcdf0b31e8c" providerId="ADAL" clId="{BE7A4B7F-C1F9-49EE-96FF-EEB895C141E4}" dt="2023-03-20T11:38:08.440" v="1077" actId="12788"/>
          <ac:spMkLst>
            <pc:docMk/>
            <pc:sldMk cId="1782722427" sldId="2147474891"/>
            <ac:spMk id="14403" creationId="{AF6531D4-0540-39C6-2A48-A12B36771C53}"/>
          </ac:spMkLst>
        </pc:spChg>
        <pc:spChg chg="mod">
          <ac:chgData name="Murilo Melo Minaré" userId="a546075a-af7e-421f-a839-9dcdf0b31e8c" providerId="ADAL" clId="{BE7A4B7F-C1F9-49EE-96FF-EEB895C141E4}" dt="2023-03-20T11:38:08.440" v="1077" actId="12788"/>
          <ac:spMkLst>
            <pc:docMk/>
            <pc:sldMk cId="1782722427" sldId="2147474891"/>
            <ac:spMk id="14404" creationId="{E344392D-AD4C-B9B7-75B6-C8B520933E0C}"/>
          </ac:spMkLst>
        </pc:spChg>
        <pc:spChg chg="mod">
          <ac:chgData name="Murilo Melo Minaré" userId="a546075a-af7e-421f-a839-9dcdf0b31e8c" providerId="ADAL" clId="{BE7A4B7F-C1F9-49EE-96FF-EEB895C141E4}" dt="2023-03-20T11:38:08.440" v="1077" actId="12788"/>
          <ac:spMkLst>
            <pc:docMk/>
            <pc:sldMk cId="1782722427" sldId="2147474891"/>
            <ac:spMk id="14405" creationId="{9E6851D8-B5B3-6EBA-7341-F688767A9D86}"/>
          </ac:spMkLst>
        </pc:spChg>
        <pc:grpChg chg="mod">
          <ac:chgData name="Murilo Melo Minaré" userId="a546075a-af7e-421f-a839-9dcdf0b31e8c" providerId="ADAL" clId="{BE7A4B7F-C1F9-49EE-96FF-EEB895C141E4}" dt="2023-03-20T11:38:08.440" v="1077" actId="12788"/>
          <ac:grpSpMkLst>
            <pc:docMk/>
            <pc:sldMk cId="1782722427" sldId="2147474891"/>
            <ac:grpSpMk id="14400" creationId="{3E3304A5-3987-5E27-B11B-FB977F4F3EA7}"/>
          </ac:grpSpMkLst>
        </pc:grpChg>
        <pc:picChg chg="mod">
          <ac:chgData name="Murilo Melo Minaré" userId="a546075a-af7e-421f-a839-9dcdf0b31e8c" providerId="ADAL" clId="{BE7A4B7F-C1F9-49EE-96FF-EEB895C141E4}" dt="2023-03-20T11:38:08.440" v="1077" actId="12788"/>
          <ac:picMkLst>
            <pc:docMk/>
            <pc:sldMk cId="1782722427" sldId="2147474891"/>
            <ac:picMk id="14407" creationId="{3E41B4DA-C888-86B4-64A0-97C7725ECFFD}"/>
          </ac:picMkLst>
        </pc:picChg>
      </pc:sldChg>
      <pc:sldChg chg="modSp mod">
        <pc:chgData name="Murilo Melo Minaré" userId="a546075a-af7e-421f-a839-9dcdf0b31e8c" providerId="ADAL" clId="{BE7A4B7F-C1F9-49EE-96FF-EEB895C141E4}" dt="2023-03-20T14:06:50.758" v="3165" actId="465"/>
        <pc:sldMkLst>
          <pc:docMk/>
          <pc:sldMk cId="3734690860" sldId="2147474993"/>
        </pc:sldMkLst>
        <pc:spChg chg="mod">
          <ac:chgData name="Murilo Melo Minaré" userId="a546075a-af7e-421f-a839-9dcdf0b31e8c" providerId="ADAL" clId="{BE7A4B7F-C1F9-49EE-96FF-EEB895C141E4}" dt="2023-03-20T14:06:34.701" v="3150" actId="20577"/>
          <ac:spMkLst>
            <pc:docMk/>
            <pc:sldMk cId="3734690860" sldId="2147474993"/>
            <ac:spMk id="32" creationId="{411ED60F-D2EA-2774-35FE-16DB7C1CB15B}"/>
          </ac:spMkLst>
        </pc:spChg>
        <pc:spChg chg="mod">
          <ac:chgData name="Murilo Melo Minaré" userId="a546075a-af7e-421f-a839-9dcdf0b31e8c" providerId="ADAL" clId="{BE7A4B7F-C1F9-49EE-96FF-EEB895C141E4}" dt="2023-03-20T13:57:14.841" v="2646" actId="20577"/>
          <ac:spMkLst>
            <pc:docMk/>
            <pc:sldMk cId="3734690860" sldId="2147474993"/>
            <ac:spMk id="36" creationId="{4B76F967-9D81-5D80-9733-77703146C455}"/>
          </ac:spMkLst>
        </pc:spChg>
        <pc:spChg chg="mod">
          <ac:chgData name="Murilo Melo Minaré" userId="a546075a-af7e-421f-a839-9dcdf0b31e8c" providerId="ADAL" clId="{BE7A4B7F-C1F9-49EE-96FF-EEB895C141E4}" dt="2023-03-20T14:01:11.414" v="2724" actId="20577"/>
          <ac:spMkLst>
            <pc:docMk/>
            <pc:sldMk cId="3734690860" sldId="2147474993"/>
            <ac:spMk id="1171" creationId="{439B548F-FD62-1073-7C1A-62FB0AD90FFF}"/>
          </ac:spMkLst>
        </pc:spChg>
        <pc:spChg chg="mod">
          <ac:chgData name="Murilo Melo Minaré" userId="a546075a-af7e-421f-a839-9dcdf0b31e8c" providerId="ADAL" clId="{BE7A4B7F-C1F9-49EE-96FF-EEB895C141E4}" dt="2023-03-20T14:01:16.500" v="2736" actId="20577"/>
          <ac:spMkLst>
            <pc:docMk/>
            <pc:sldMk cId="3734690860" sldId="2147474993"/>
            <ac:spMk id="1175" creationId="{7284B3A2-8D10-0B48-C1EE-C9824163E97A}"/>
          </ac:spMkLst>
        </pc:spChg>
        <pc:spChg chg="mod">
          <ac:chgData name="Murilo Melo Minaré" userId="a546075a-af7e-421f-a839-9dcdf0b31e8c" providerId="ADAL" clId="{BE7A4B7F-C1F9-49EE-96FF-EEB895C141E4}" dt="2023-03-20T14:01:45.758" v="2789" actId="20577"/>
          <ac:spMkLst>
            <pc:docMk/>
            <pc:sldMk cId="3734690860" sldId="2147474993"/>
            <ac:spMk id="1217" creationId="{73E0BA9E-86E6-8DD3-1919-BE0C318E3943}"/>
          </ac:spMkLst>
        </pc:spChg>
        <pc:spChg chg="mod">
          <ac:chgData name="Murilo Melo Minaré" userId="a546075a-af7e-421f-a839-9dcdf0b31e8c" providerId="ADAL" clId="{BE7A4B7F-C1F9-49EE-96FF-EEB895C141E4}" dt="2023-03-20T14:00:54.209" v="2662" actId="20577"/>
          <ac:spMkLst>
            <pc:docMk/>
            <pc:sldMk cId="3734690860" sldId="2147474993"/>
            <ac:spMk id="1221" creationId="{B3CEB244-C979-81FD-B336-FAB6B32CF27F}"/>
          </ac:spMkLst>
        </pc:spChg>
        <pc:spChg chg="mod">
          <ac:chgData name="Murilo Melo Minaré" userId="a546075a-af7e-421f-a839-9dcdf0b31e8c" providerId="ADAL" clId="{BE7A4B7F-C1F9-49EE-96FF-EEB895C141E4}" dt="2023-03-20T14:01:32.396" v="2767" actId="404"/>
          <ac:spMkLst>
            <pc:docMk/>
            <pc:sldMk cId="3734690860" sldId="2147474993"/>
            <ac:spMk id="1229" creationId="{C73F550E-9B70-7884-27C9-C469D5869FF8}"/>
          </ac:spMkLst>
        </pc:spChg>
        <pc:spChg chg="mod">
          <ac:chgData name="Murilo Melo Minaré" userId="a546075a-af7e-421f-a839-9dcdf0b31e8c" providerId="ADAL" clId="{BE7A4B7F-C1F9-49EE-96FF-EEB895C141E4}" dt="2023-03-20T14:01:23.987" v="2755" actId="20577"/>
          <ac:spMkLst>
            <pc:docMk/>
            <pc:sldMk cId="3734690860" sldId="2147474993"/>
            <ac:spMk id="1232" creationId="{900427D3-1676-45B5-8C66-89475D438798}"/>
          </ac:spMkLst>
        </pc:spChg>
        <pc:spChg chg="mod">
          <ac:chgData name="Murilo Melo Minaré" userId="a546075a-af7e-421f-a839-9dcdf0b31e8c" providerId="ADAL" clId="{BE7A4B7F-C1F9-49EE-96FF-EEB895C141E4}" dt="2023-03-20T14:01:51.053" v="2808" actId="20577"/>
          <ac:spMkLst>
            <pc:docMk/>
            <pc:sldMk cId="3734690860" sldId="2147474993"/>
            <ac:spMk id="1243" creationId="{3E95398F-D540-CC97-1151-E68EFCE5B42F}"/>
          </ac:spMkLst>
        </pc:spChg>
        <pc:spChg chg="mod">
          <ac:chgData name="Murilo Melo Minaré" userId="a546075a-af7e-421f-a839-9dcdf0b31e8c" providerId="ADAL" clId="{BE7A4B7F-C1F9-49EE-96FF-EEB895C141E4}" dt="2023-03-20T14:02:41.404" v="2824" actId="20577"/>
          <ac:spMkLst>
            <pc:docMk/>
            <pc:sldMk cId="3734690860" sldId="2147474993"/>
            <ac:spMk id="1251" creationId="{01F3E6BB-E667-BAEA-CA9F-EBA7DEE22656}"/>
          </ac:spMkLst>
        </pc:spChg>
        <pc:spChg chg="mod">
          <ac:chgData name="Murilo Melo Minaré" userId="a546075a-af7e-421f-a839-9dcdf0b31e8c" providerId="ADAL" clId="{BE7A4B7F-C1F9-49EE-96FF-EEB895C141E4}" dt="2023-03-20T14:02:53.549" v="2848" actId="20577"/>
          <ac:spMkLst>
            <pc:docMk/>
            <pc:sldMk cId="3734690860" sldId="2147474993"/>
            <ac:spMk id="1260" creationId="{D8474457-F6B9-315B-8393-0C421FC5529A}"/>
          </ac:spMkLst>
        </pc:spChg>
        <pc:spChg chg="mod">
          <ac:chgData name="Murilo Melo Minaré" userId="a546075a-af7e-421f-a839-9dcdf0b31e8c" providerId="ADAL" clId="{BE7A4B7F-C1F9-49EE-96FF-EEB895C141E4}" dt="2023-03-20T14:03:04.868" v="2860" actId="404"/>
          <ac:spMkLst>
            <pc:docMk/>
            <pc:sldMk cId="3734690860" sldId="2147474993"/>
            <ac:spMk id="1302" creationId="{57EEF094-4903-1373-187C-650C4C83E81D}"/>
          </ac:spMkLst>
        </pc:spChg>
        <pc:spChg chg="mod">
          <ac:chgData name="Murilo Melo Minaré" userId="a546075a-af7e-421f-a839-9dcdf0b31e8c" providerId="ADAL" clId="{BE7A4B7F-C1F9-49EE-96FF-EEB895C141E4}" dt="2023-03-20T14:03:13.569" v="2879" actId="20577"/>
          <ac:spMkLst>
            <pc:docMk/>
            <pc:sldMk cId="3734690860" sldId="2147474993"/>
            <ac:spMk id="1305" creationId="{1E80F6B3-2337-110A-C95D-D578F1D4B4AE}"/>
          </ac:spMkLst>
        </pc:spChg>
        <pc:spChg chg="mod">
          <ac:chgData name="Murilo Melo Minaré" userId="a546075a-af7e-421f-a839-9dcdf0b31e8c" providerId="ADAL" clId="{BE7A4B7F-C1F9-49EE-96FF-EEB895C141E4}" dt="2023-03-20T14:03:44.581" v="2929" actId="404"/>
          <ac:spMkLst>
            <pc:docMk/>
            <pc:sldMk cId="3734690860" sldId="2147474993"/>
            <ac:spMk id="1343" creationId="{3B214791-B82E-49D5-33E9-B8480F35C2AF}"/>
          </ac:spMkLst>
        </pc:spChg>
        <pc:spChg chg="mod">
          <ac:chgData name="Murilo Melo Minaré" userId="a546075a-af7e-421f-a839-9dcdf0b31e8c" providerId="ADAL" clId="{BE7A4B7F-C1F9-49EE-96FF-EEB895C141E4}" dt="2023-03-20T14:03:33.217" v="2917" actId="20577"/>
          <ac:spMkLst>
            <pc:docMk/>
            <pc:sldMk cId="3734690860" sldId="2147474993"/>
            <ac:spMk id="1346" creationId="{5F807C3C-D4F1-EC21-790F-F381E282E55B}"/>
          </ac:spMkLst>
        </pc:spChg>
        <pc:spChg chg="mod">
          <ac:chgData name="Murilo Melo Minaré" userId="a546075a-af7e-421f-a839-9dcdf0b31e8c" providerId="ADAL" clId="{BE7A4B7F-C1F9-49EE-96FF-EEB895C141E4}" dt="2023-03-20T14:03:18.843" v="2889" actId="20577"/>
          <ac:spMkLst>
            <pc:docMk/>
            <pc:sldMk cId="3734690860" sldId="2147474993"/>
            <ac:spMk id="1354" creationId="{96663F0E-9A84-4F15-98B0-023CDBF78B78}"/>
          </ac:spMkLst>
        </pc:spChg>
        <pc:spChg chg="mod">
          <ac:chgData name="Murilo Melo Minaré" userId="a546075a-af7e-421f-a839-9dcdf0b31e8c" providerId="ADAL" clId="{BE7A4B7F-C1F9-49EE-96FF-EEB895C141E4}" dt="2023-03-20T14:03:22.883" v="2899" actId="20577"/>
          <ac:spMkLst>
            <pc:docMk/>
            <pc:sldMk cId="3734690860" sldId="2147474993"/>
            <ac:spMk id="1357" creationId="{1D7E650A-B25C-96D5-D778-34351F7E8937}"/>
          </ac:spMkLst>
        </pc:spChg>
        <pc:spChg chg="mod">
          <ac:chgData name="Murilo Melo Minaré" userId="a546075a-af7e-421f-a839-9dcdf0b31e8c" providerId="ADAL" clId="{BE7A4B7F-C1F9-49EE-96FF-EEB895C141E4}" dt="2023-03-20T14:04:10.912" v="2995" actId="20577"/>
          <ac:spMkLst>
            <pc:docMk/>
            <pc:sldMk cId="3734690860" sldId="2147474993"/>
            <ac:spMk id="1363" creationId="{B99340E5-7BDD-23E7-FF21-7FFA24B5CFA5}"/>
          </ac:spMkLst>
        </pc:spChg>
        <pc:spChg chg="mod">
          <ac:chgData name="Murilo Melo Minaré" userId="a546075a-af7e-421f-a839-9dcdf0b31e8c" providerId="ADAL" clId="{BE7A4B7F-C1F9-49EE-96FF-EEB895C141E4}" dt="2023-03-20T14:04:17.197" v="3005" actId="20577"/>
          <ac:spMkLst>
            <pc:docMk/>
            <pc:sldMk cId="3734690860" sldId="2147474993"/>
            <ac:spMk id="1396" creationId="{C03188CA-4F50-9D9C-E883-927835E2BC2D}"/>
          </ac:spMkLst>
        </pc:spChg>
        <pc:spChg chg="mod">
          <ac:chgData name="Murilo Melo Minaré" userId="a546075a-af7e-421f-a839-9dcdf0b31e8c" providerId="ADAL" clId="{BE7A4B7F-C1F9-49EE-96FF-EEB895C141E4}" dt="2023-03-20T14:04:50.647" v="3022" actId="20577"/>
          <ac:spMkLst>
            <pc:docMk/>
            <pc:sldMk cId="3734690860" sldId="2147474993"/>
            <ac:spMk id="1402" creationId="{C01662AD-CE99-8579-BAAA-5441CF21EF0B}"/>
          </ac:spMkLst>
        </pc:spChg>
        <pc:spChg chg="mod">
          <ac:chgData name="Murilo Melo Minaré" userId="a546075a-af7e-421f-a839-9dcdf0b31e8c" providerId="ADAL" clId="{BE7A4B7F-C1F9-49EE-96FF-EEB895C141E4}" dt="2023-03-20T14:04:03.795" v="2976" actId="14100"/>
          <ac:spMkLst>
            <pc:docMk/>
            <pc:sldMk cId="3734690860" sldId="2147474993"/>
            <ac:spMk id="1403" creationId="{9DB44D6D-3E7D-6F64-38FA-B207E0CC32E7}"/>
          </ac:spMkLst>
        </pc:spChg>
        <pc:spChg chg="mod">
          <ac:chgData name="Murilo Melo Minaré" userId="a546075a-af7e-421f-a839-9dcdf0b31e8c" providerId="ADAL" clId="{BE7A4B7F-C1F9-49EE-96FF-EEB895C141E4}" dt="2023-03-20T14:05:00.924" v="3046" actId="20577"/>
          <ac:spMkLst>
            <pc:docMk/>
            <pc:sldMk cId="3734690860" sldId="2147474993"/>
            <ac:spMk id="1406" creationId="{A240D266-9387-2D4E-AF83-CD0AB62435A8}"/>
          </ac:spMkLst>
        </pc:spChg>
        <pc:spChg chg="mod">
          <ac:chgData name="Murilo Melo Minaré" userId="a546075a-af7e-421f-a839-9dcdf0b31e8c" providerId="ADAL" clId="{BE7A4B7F-C1F9-49EE-96FF-EEB895C141E4}" dt="2023-03-20T14:06:00.282" v="3111" actId="20577"/>
          <ac:spMkLst>
            <pc:docMk/>
            <pc:sldMk cId="3734690860" sldId="2147474993"/>
            <ac:spMk id="1409" creationId="{0B38FCEB-3C3F-AE28-0ECF-86BF827616DD}"/>
          </ac:spMkLst>
        </pc:spChg>
        <pc:spChg chg="mod">
          <ac:chgData name="Murilo Melo Minaré" userId="a546075a-af7e-421f-a839-9dcdf0b31e8c" providerId="ADAL" clId="{BE7A4B7F-C1F9-49EE-96FF-EEB895C141E4}" dt="2023-03-20T14:06:42.413" v="3162" actId="20577"/>
          <ac:spMkLst>
            <pc:docMk/>
            <pc:sldMk cId="3734690860" sldId="2147474993"/>
            <ac:spMk id="1414" creationId="{C6A2208A-505C-E933-B6B8-38AFB704DDAE}"/>
          </ac:spMkLst>
        </pc:spChg>
        <pc:spChg chg="mod">
          <ac:chgData name="Murilo Melo Minaré" userId="a546075a-af7e-421f-a839-9dcdf0b31e8c" providerId="ADAL" clId="{BE7A4B7F-C1F9-49EE-96FF-EEB895C141E4}" dt="2023-03-20T14:05:31.885" v="3081" actId="20577"/>
          <ac:spMkLst>
            <pc:docMk/>
            <pc:sldMk cId="3734690860" sldId="2147474993"/>
            <ac:spMk id="1419" creationId="{829E52EE-71BA-D7B9-4804-C756E7A75A76}"/>
          </ac:spMkLst>
        </pc:spChg>
        <pc:spChg chg="mod">
          <ac:chgData name="Murilo Melo Minaré" userId="a546075a-af7e-421f-a839-9dcdf0b31e8c" providerId="ADAL" clId="{BE7A4B7F-C1F9-49EE-96FF-EEB895C141E4}" dt="2023-03-20T14:01:38.344" v="2788" actId="20577"/>
          <ac:spMkLst>
            <pc:docMk/>
            <pc:sldMk cId="3734690860" sldId="2147474993"/>
            <ac:spMk id="1430" creationId="{9CB0BB55-540C-AA40-E1E0-F1A2ED0567E6}"/>
          </ac:spMkLst>
        </pc:spChg>
        <pc:grpChg chg="mod">
          <ac:chgData name="Murilo Melo Minaré" userId="a546075a-af7e-421f-a839-9dcdf0b31e8c" providerId="ADAL" clId="{BE7A4B7F-C1F9-49EE-96FF-EEB895C141E4}" dt="2023-03-20T14:06:50.758" v="3165" actId="465"/>
          <ac:grpSpMkLst>
            <pc:docMk/>
            <pc:sldMk cId="3734690860" sldId="2147474993"/>
            <ac:grpSpMk id="22" creationId="{33927796-89A9-D8CE-4061-24EDDE8C0BB7}"/>
          </ac:grpSpMkLst>
        </pc:grpChg>
        <pc:grpChg chg="mod">
          <ac:chgData name="Murilo Melo Minaré" userId="a546075a-af7e-421f-a839-9dcdf0b31e8c" providerId="ADAL" clId="{BE7A4B7F-C1F9-49EE-96FF-EEB895C141E4}" dt="2023-03-20T14:06:49.502" v="3164" actId="552"/>
          <ac:grpSpMkLst>
            <pc:docMk/>
            <pc:sldMk cId="3734690860" sldId="2147474993"/>
            <ac:grpSpMk id="24" creationId="{B8A8F7B6-0F1F-3C60-5707-6F93E839A203}"/>
          </ac:grpSpMkLst>
        </pc:grpChg>
        <pc:grpChg chg="mod">
          <ac:chgData name="Murilo Melo Minaré" userId="a546075a-af7e-421f-a839-9dcdf0b31e8c" providerId="ADAL" clId="{BE7A4B7F-C1F9-49EE-96FF-EEB895C141E4}" dt="2023-03-20T14:06:50.758" v="3165" actId="465"/>
          <ac:grpSpMkLst>
            <pc:docMk/>
            <pc:sldMk cId="3734690860" sldId="2147474993"/>
            <ac:grpSpMk id="30" creationId="{956B4CF4-416C-8376-8073-80B4093D32D5}"/>
          </ac:grpSpMkLst>
        </pc:grpChg>
        <pc:grpChg chg="mod">
          <ac:chgData name="Murilo Melo Minaré" userId="a546075a-af7e-421f-a839-9dcdf0b31e8c" providerId="ADAL" clId="{BE7A4B7F-C1F9-49EE-96FF-EEB895C141E4}" dt="2023-03-20T14:06:49.502" v="3164" actId="552"/>
          <ac:grpSpMkLst>
            <pc:docMk/>
            <pc:sldMk cId="3734690860" sldId="2147474993"/>
            <ac:grpSpMk id="1412" creationId="{3A3508CB-84C7-53BA-7FAC-AC2A6A2CD81D}"/>
          </ac:grpSpMkLst>
        </pc:grpChg>
      </pc:sldChg>
      <pc:sldChg chg="addSp delSp modSp mod">
        <pc:chgData name="Murilo Melo Minaré" userId="a546075a-af7e-421f-a839-9dcdf0b31e8c" providerId="ADAL" clId="{BE7A4B7F-C1F9-49EE-96FF-EEB895C141E4}" dt="2023-03-20T11:40:25.828" v="1243"/>
        <pc:sldMkLst>
          <pc:docMk/>
          <pc:sldMk cId="2589483191" sldId="2147474994"/>
        </pc:sldMkLst>
        <pc:spChg chg="del">
          <ac:chgData name="Murilo Melo Minaré" userId="a546075a-af7e-421f-a839-9dcdf0b31e8c" providerId="ADAL" clId="{BE7A4B7F-C1F9-49EE-96FF-EEB895C141E4}" dt="2023-03-20T11:40:23.648" v="1241" actId="478"/>
          <ac:spMkLst>
            <pc:docMk/>
            <pc:sldMk cId="2589483191" sldId="2147474994"/>
            <ac:spMk id="3" creationId="{511A3BBA-7448-417B-A70A-3F6FBE21CA8C}"/>
          </ac:spMkLst>
        </pc:spChg>
        <pc:spChg chg="del">
          <ac:chgData name="Murilo Melo Minaré" userId="a546075a-af7e-421f-a839-9dcdf0b31e8c" providerId="ADAL" clId="{BE7A4B7F-C1F9-49EE-96FF-EEB895C141E4}" dt="2023-03-20T11:40:23.648" v="1241" actId="478"/>
          <ac:spMkLst>
            <pc:docMk/>
            <pc:sldMk cId="2589483191" sldId="2147474994"/>
            <ac:spMk id="4" creationId="{379578B1-C426-4AA8-AE1B-C1B647BF78BF}"/>
          </ac:spMkLst>
        </pc:spChg>
        <pc:spChg chg="del">
          <ac:chgData name="Murilo Melo Minaré" userId="a546075a-af7e-421f-a839-9dcdf0b31e8c" providerId="ADAL" clId="{BE7A4B7F-C1F9-49EE-96FF-EEB895C141E4}" dt="2023-03-20T11:39:38.283" v="1142" actId="478"/>
          <ac:spMkLst>
            <pc:docMk/>
            <pc:sldMk cId="2589483191" sldId="2147474994"/>
            <ac:spMk id="9" creationId="{9678269B-0ADB-98DD-7BE9-35BE1E79D6FC}"/>
          </ac:spMkLst>
        </pc:spChg>
        <pc:spChg chg="del">
          <ac:chgData name="Murilo Melo Minaré" userId="a546075a-af7e-421f-a839-9dcdf0b31e8c" providerId="ADAL" clId="{BE7A4B7F-C1F9-49EE-96FF-EEB895C141E4}" dt="2023-03-20T11:39:38.283" v="1142" actId="478"/>
          <ac:spMkLst>
            <pc:docMk/>
            <pc:sldMk cId="2589483191" sldId="2147474994"/>
            <ac:spMk id="10" creationId="{ACE60004-B285-028D-9E96-F86C9863D46C}"/>
          </ac:spMkLst>
        </pc:spChg>
        <pc:spChg chg="del">
          <ac:chgData name="Murilo Melo Minaré" userId="a546075a-af7e-421f-a839-9dcdf0b31e8c" providerId="ADAL" clId="{BE7A4B7F-C1F9-49EE-96FF-EEB895C141E4}" dt="2023-03-20T11:39:38.283" v="1142" actId="478"/>
          <ac:spMkLst>
            <pc:docMk/>
            <pc:sldMk cId="2589483191" sldId="2147474994"/>
            <ac:spMk id="11" creationId="{914645CD-1EAD-78B3-98A4-288241039A0B}"/>
          </ac:spMkLst>
        </pc:spChg>
        <pc:spChg chg="del">
          <ac:chgData name="Murilo Melo Minaré" userId="a546075a-af7e-421f-a839-9dcdf0b31e8c" providerId="ADAL" clId="{BE7A4B7F-C1F9-49EE-96FF-EEB895C141E4}" dt="2023-03-20T11:39:38.283" v="1142" actId="478"/>
          <ac:spMkLst>
            <pc:docMk/>
            <pc:sldMk cId="2589483191" sldId="2147474994"/>
            <ac:spMk id="15" creationId="{611FE619-D8F0-1BEA-324B-2F7FE23A24D9}"/>
          </ac:spMkLst>
        </pc:spChg>
        <pc:spChg chg="mod">
          <ac:chgData name="Murilo Melo Minaré" userId="a546075a-af7e-421f-a839-9dcdf0b31e8c" providerId="ADAL" clId="{BE7A4B7F-C1F9-49EE-96FF-EEB895C141E4}" dt="2023-03-20T11:40:16.108" v="1240" actId="20577"/>
          <ac:spMkLst>
            <pc:docMk/>
            <pc:sldMk cId="2589483191" sldId="2147474994"/>
            <ac:spMk id="17" creationId="{F2BDA696-295A-5670-C50C-8BC1B98FC6FA}"/>
          </ac:spMkLst>
        </pc:spChg>
        <pc:spChg chg="add mod ord">
          <ac:chgData name="Murilo Melo Minaré" userId="a546075a-af7e-421f-a839-9dcdf0b31e8c" providerId="ADAL" clId="{BE7A4B7F-C1F9-49EE-96FF-EEB895C141E4}" dt="2023-03-20T11:39:43.287" v="1144" actId="167"/>
          <ac:spMkLst>
            <pc:docMk/>
            <pc:sldMk cId="2589483191" sldId="2147474994"/>
            <ac:spMk id="19" creationId="{0BD6A8A2-E04D-D098-BDCC-09F8BBD5ABE3}"/>
          </ac:spMkLst>
        </pc:spChg>
        <pc:spChg chg="add mod ord">
          <ac:chgData name="Murilo Melo Minaré" userId="a546075a-af7e-421f-a839-9dcdf0b31e8c" providerId="ADAL" clId="{BE7A4B7F-C1F9-49EE-96FF-EEB895C141E4}" dt="2023-03-20T11:39:43.287" v="1144" actId="167"/>
          <ac:spMkLst>
            <pc:docMk/>
            <pc:sldMk cId="2589483191" sldId="2147474994"/>
            <ac:spMk id="21" creationId="{61BE70FD-488D-7A12-5B86-99733AA39529}"/>
          </ac:spMkLst>
        </pc:spChg>
        <pc:spChg chg="add mod ord">
          <ac:chgData name="Murilo Melo Minaré" userId="a546075a-af7e-421f-a839-9dcdf0b31e8c" providerId="ADAL" clId="{BE7A4B7F-C1F9-49EE-96FF-EEB895C141E4}" dt="2023-03-20T11:39:43.287" v="1144" actId="167"/>
          <ac:spMkLst>
            <pc:docMk/>
            <pc:sldMk cId="2589483191" sldId="2147474994"/>
            <ac:spMk id="23" creationId="{481B24E2-0EDE-A40F-83AF-5B91327632B8}"/>
          </ac:spMkLst>
        </pc:spChg>
        <pc:spChg chg="add mod ord">
          <ac:chgData name="Murilo Melo Minaré" userId="a546075a-af7e-421f-a839-9dcdf0b31e8c" providerId="ADAL" clId="{BE7A4B7F-C1F9-49EE-96FF-EEB895C141E4}" dt="2023-03-20T11:39:43.287" v="1144" actId="167"/>
          <ac:spMkLst>
            <pc:docMk/>
            <pc:sldMk cId="2589483191" sldId="2147474994"/>
            <ac:spMk id="25" creationId="{D3A2A804-0649-06E1-164E-3AFC82F90619}"/>
          </ac:spMkLst>
        </pc:spChg>
        <pc:spChg chg="add del mod">
          <ac:chgData name="Murilo Melo Minaré" userId="a546075a-af7e-421f-a839-9dcdf0b31e8c" providerId="ADAL" clId="{BE7A4B7F-C1F9-49EE-96FF-EEB895C141E4}" dt="2023-03-20T11:40:24.963" v="1242" actId="478"/>
          <ac:spMkLst>
            <pc:docMk/>
            <pc:sldMk cId="2589483191" sldId="2147474994"/>
            <ac:spMk id="27" creationId="{49154857-F3F4-6391-C7B0-7F4E06DCFDF2}"/>
          </ac:spMkLst>
        </pc:spChg>
        <pc:spChg chg="add del mod">
          <ac:chgData name="Murilo Melo Minaré" userId="a546075a-af7e-421f-a839-9dcdf0b31e8c" providerId="ADAL" clId="{BE7A4B7F-C1F9-49EE-96FF-EEB895C141E4}" dt="2023-03-20T11:40:24.963" v="1242" actId="478"/>
          <ac:spMkLst>
            <pc:docMk/>
            <pc:sldMk cId="2589483191" sldId="2147474994"/>
            <ac:spMk id="29" creationId="{721BCD19-E825-8E7F-3589-272D2079A926}"/>
          </ac:spMkLst>
        </pc:spChg>
        <pc:spChg chg="add mod">
          <ac:chgData name="Murilo Melo Minaré" userId="a546075a-af7e-421f-a839-9dcdf0b31e8c" providerId="ADAL" clId="{BE7A4B7F-C1F9-49EE-96FF-EEB895C141E4}" dt="2023-03-20T11:40:25.828" v="1243"/>
          <ac:spMkLst>
            <pc:docMk/>
            <pc:sldMk cId="2589483191" sldId="2147474994"/>
            <ac:spMk id="30" creationId="{B2592E50-2404-5123-18FB-54D04101C6D9}"/>
          </ac:spMkLst>
        </pc:spChg>
        <pc:spChg chg="add mod">
          <ac:chgData name="Murilo Melo Minaré" userId="a546075a-af7e-421f-a839-9dcdf0b31e8c" providerId="ADAL" clId="{BE7A4B7F-C1F9-49EE-96FF-EEB895C141E4}" dt="2023-03-20T11:40:25.828" v="1243"/>
          <ac:spMkLst>
            <pc:docMk/>
            <pc:sldMk cId="2589483191" sldId="2147474994"/>
            <ac:spMk id="31" creationId="{AF04EBAC-9C9F-355F-831F-53280A92091B}"/>
          </ac:spMkLst>
        </pc:spChg>
        <pc:picChg chg="del">
          <ac:chgData name="Murilo Melo Minaré" userId="a546075a-af7e-421f-a839-9dcdf0b31e8c" providerId="ADAL" clId="{BE7A4B7F-C1F9-49EE-96FF-EEB895C141E4}" dt="2023-03-20T11:39:38.283" v="1142" actId="478"/>
          <ac:picMkLst>
            <pc:docMk/>
            <pc:sldMk cId="2589483191" sldId="2147474994"/>
            <ac:picMk id="5" creationId="{2804BF12-EB99-B64A-47EA-E1974DE865CF}"/>
          </ac:picMkLst>
        </pc:picChg>
        <pc:picChg chg="del">
          <ac:chgData name="Murilo Melo Minaré" userId="a546075a-af7e-421f-a839-9dcdf0b31e8c" providerId="ADAL" clId="{BE7A4B7F-C1F9-49EE-96FF-EEB895C141E4}" dt="2023-03-20T11:39:38.283" v="1142" actId="478"/>
          <ac:picMkLst>
            <pc:docMk/>
            <pc:sldMk cId="2589483191" sldId="2147474994"/>
            <ac:picMk id="6" creationId="{45A8399D-2C78-FD26-7809-BC03F5F87833}"/>
          </ac:picMkLst>
        </pc:picChg>
        <pc:picChg chg="del">
          <ac:chgData name="Murilo Melo Minaré" userId="a546075a-af7e-421f-a839-9dcdf0b31e8c" providerId="ADAL" clId="{BE7A4B7F-C1F9-49EE-96FF-EEB895C141E4}" dt="2023-03-20T11:39:38.283" v="1142" actId="478"/>
          <ac:picMkLst>
            <pc:docMk/>
            <pc:sldMk cId="2589483191" sldId="2147474994"/>
            <ac:picMk id="7" creationId="{88054873-3004-E453-3C36-27E18333B963}"/>
          </ac:picMkLst>
        </pc:picChg>
        <pc:picChg chg="del">
          <ac:chgData name="Murilo Melo Minaré" userId="a546075a-af7e-421f-a839-9dcdf0b31e8c" providerId="ADAL" clId="{BE7A4B7F-C1F9-49EE-96FF-EEB895C141E4}" dt="2023-03-20T11:39:38.283" v="1142" actId="478"/>
          <ac:picMkLst>
            <pc:docMk/>
            <pc:sldMk cId="2589483191" sldId="2147474994"/>
            <ac:picMk id="14" creationId="{1BE1EBE9-9E96-26AE-04A3-354EF43A8310}"/>
          </ac:picMkLst>
        </pc:picChg>
        <pc:picChg chg="add mod ord">
          <ac:chgData name="Murilo Melo Minaré" userId="a546075a-af7e-421f-a839-9dcdf0b31e8c" providerId="ADAL" clId="{BE7A4B7F-C1F9-49EE-96FF-EEB895C141E4}" dt="2023-03-20T11:39:43.287" v="1144" actId="167"/>
          <ac:picMkLst>
            <pc:docMk/>
            <pc:sldMk cId="2589483191" sldId="2147474994"/>
            <ac:picMk id="18" creationId="{6224DB24-DB90-F812-2018-5F8D9D3BC7EA}"/>
          </ac:picMkLst>
        </pc:picChg>
        <pc:picChg chg="add mod ord">
          <ac:chgData name="Murilo Melo Minaré" userId="a546075a-af7e-421f-a839-9dcdf0b31e8c" providerId="ADAL" clId="{BE7A4B7F-C1F9-49EE-96FF-EEB895C141E4}" dt="2023-03-20T11:39:43.287" v="1144" actId="167"/>
          <ac:picMkLst>
            <pc:docMk/>
            <pc:sldMk cId="2589483191" sldId="2147474994"/>
            <ac:picMk id="20" creationId="{61F1B84B-75DA-2C07-946F-0B7165CE2213}"/>
          </ac:picMkLst>
        </pc:picChg>
        <pc:picChg chg="add mod ord">
          <ac:chgData name="Murilo Melo Minaré" userId="a546075a-af7e-421f-a839-9dcdf0b31e8c" providerId="ADAL" clId="{BE7A4B7F-C1F9-49EE-96FF-EEB895C141E4}" dt="2023-03-20T11:39:43.287" v="1144" actId="167"/>
          <ac:picMkLst>
            <pc:docMk/>
            <pc:sldMk cId="2589483191" sldId="2147474994"/>
            <ac:picMk id="22" creationId="{D8AEF9DC-1EDE-0D1C-7EF5-66A5D9E6686F}"/>
          </ac:picMkLst>
        </pc:picChg>
        <pc:picChg chg="add mod ord">
          <ac:chgData name="Murilo Melo Minaré" userId="a546075a-af7e-421f-a839-9dcdf0b31e8c" providerId="ADAL" clId="{BE7A4B7F-C1F9-49EE-96FF-EEB895C141E4}" dt="2023-03-20T11:39:43.287" v="1144" actId="167"/>
          <ac:picMkLst>
            <pc:docMk/>
            <pc:sldMk cId="2589483191" sldId="2147474994"/>
            <ac:picMk id="24" creationId="{2560392A-43EB-6C65-EAFE-19314F96C1EE}"/>
          </ac:picMkLst>
        </pc:picChg>
      </pc:sldChg>
    </pc:docChg>
  </pc:docChgLst>
  <pc:docChgLst>
    <pc:chgData name="Murilo Melo Minaré" userId="a546075a-af7e-421f-a839-9dcdf0b31e8c" providerId="ADAL" clId="{A23B91FE-E4FC-44E0-B20D-DEFF70A2D9AF}"/>
    <pc:docChg chg="custSel addSld modSld modSection">
      <pc:chgData name="Murilo Melo Minaré" userId="a546075a-af7e-421f-a839-9dcdf0b31e8c" providerId="ADAL" clId="{A23B91FE-E4FC-44E0-B20D-DEFF70A2D9AF}" dt="2023-03-15T13:20:18.315" v="246" actId="20577"/>
      <pc:docMkLst>
        <pc:docMk/>
      </pc:docMkLst>
      <pc:sldChg chg="modSp">
        <pc:chgData name="Murilo Melo Minaré" userId="a546075a-af7e-421f-a839-9dcdf0b31e8c" providerId="ADAL" clId="{A23B91FE-E4FC-44E0-B20D-DEFF70A2D9AF}" dt="2023-03-13T11:05:23.816" v="1"/>
        <pc:sldMkLst>
          <pc:docMk/>
          <pc:sldMk cId="2802392789" sldId="831"/>
        </pc:sldMkLst>
        <pc:picChg chg="mod">
          <ac:chgData name="Murilo Melo Minaré" userId="a546075a-af7e-421f-a839-9dcdf0b31e8c" providerId="ADAL" clId="{A23B91FE-E4FC-44E0-B20D-DEFF70A2D9AF}" dt="2023-03-13T11:05:23.816" v="1"/>
          <ac:picMkLst>
            <pc:docMk/>
            <pc:sldMk cId="2802392789" sldId="831"/>
            <ac:picMk id="8" creationId="{516632D8-85C1-9FC5-4990-63E9441492A7}"/>
          </ac:picMkLst>
        </pc:picChg>
      </pc:sldChg>
      <pc:sldChg chg="modSp new mod">
        <pc:chgData name="Murilo Melo Minaré" userId="a546075a-af7e-421f-a839-9dcdf0b31e8c" providerId="ADAL" clId="{A23B91FE-E4FC-44E0-B20D-DEFF70A2D9AF}" dt="2023-03-15T13:20:18.315" v="246" actId="20577"/>
        <pc:sldMkLst>
          <pc:docMk/>
          <pc:sldMk cId="2655497317" sldId="2147474884"/>
        </pc:sldMkLst>
        <pc:spChg chg="mod">
          <ac:chgData name="Murilo Melo Minaré" userId="a546075a-af7e-421f-a839-9dcdf0b31e8c" providerId="ADAL" clId="{A23B91FE-E4FC-44E0-B20D-DEFF70A2D9AF}" dt="2023-03-15T13:17:58.290" v="29" actId="20577"/>
          <ac:spMkLst>
            <pc:docMk/>
            <pc:sldMk cId="2655497317" sldId="2147474884"/>
            <ac:spMk id="2" creationId="{953E9742-F251-1AD5-9BC2-FF2BBF052FDC}"/>
          </ac:spMkLst>
        </pc:spChg>
        <pc:spChg chg="mod">
          <ac:chgData name="Murilo Melo Minaré" userId="a546075a-af7e-421f-a839-9dcdf0b31e8c" providerId="ADAL" clId="{A23B91FE-E4FC-44E0-B20D-DEFF70A2D9AF}" dt="2023-03-15T13:20:18.315" v="246" actId="20577"/>
          <ac:spMkLst>
            <pc:docMk/>
            <pc:sldMk cId="2655497317" sldId="2147474884"/>
            <ac:spMk id="3" creationId="{257C6BFC-0784-ADD8-C63E-55235285D908}"/>
          </ac:spMkLst>
        </pc:spChg>
      </pc:sldChg>
    </pc:docChg>
  </pc:docChgLst>
  <pc:docChgLst>
    <pc:chgData name="Murilo Melo Minaré" userId="a546075a-af7e-421f-a839-9dcdf0b31e8c" providerId="ADAL" clId="{4E396A56-CD37-4EA5-AE32-DBADAE5C192E}"/>
    <pc:docChg chg="addSld delSld modSld addSection modSection">
      <pc:chgData name="Murilo Melo Minaré" userId="a546075a-af7e-421f-a839-9dcdf0b31e8c" providerId="ADAL" clId="{4E396A56-CD37-4EA5-AE32-DBADAE5C192E}" dt="2023-02-03T10:02:34.011" v="11" actId="17846"/>
      <pc:docMkLst>
        <pc:docMk/>
      </pc:docMkLst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1704509718" sldId="263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3079858149" sldId="263"/>
        </pc:sldMkLst>
      </pc:sldChg>
      <pc:sldChg chg="mod modShow">
        <pc:chgData name="Murilo Melo Minaré" userId="a546075a-af7e-421f-a839-9dcdf0b31e8c" providerId="ADAL" clId="{4E396A56-CD37-4EA5-AE32-DBADAE5C192E}" dt="2023-02-03T10:01:42.363" v="8" actId="729"/>
        <pc:sldMkLst>
          <pc:docMk/>
          <pc:sldMk cId="4026210908" sldId="11644"/>
        </pc:sldMkLst>
      </pc:sldChg>
      <pc:sldChg chg="add">
        <pc:chgData name="Murilo Melo Minaré" userId="a546075a-af7e-421f-a839-9dcdf0b31e8c" providerId="ADAL" clId="{4E396A56-CD37-4EA5-AE32-DBADAE5C192E}" dt="2023-02-03T10:02:29.816" v="9"/>
        <pc:sldMkLst>
          <pc:docMk/>
          <pc:sldMk cId="3179452400" sldId="2134805582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2662980364" sldId="21468473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3459266352" sldId="21468473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1547088428" sldId="2146847368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3290809866" sldId="2146847368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3090974364" sldId="214684737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3539420607" sldId="2146847374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2038334263" sldId="2146847375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2855470764" sldId="2146847375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459690174" sldId="2146847376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4201655392" sldId="2146847376"/>
        </pc:sldMkLst>
      </pc:sldChg>
      <pc:sldChg chg="del">
        <pc:chgData name="Murilo Melo Minaré" userId="a546075a-af7e-421f-a839-9dcdf0b31e8c" providerId="ADAL" clId="{4E396A56-CD37-4EA5-AE32-DBADAE5C192E}" dt="2023-02-03T09:57:15.760" v="3" actId="47"/>
        <pc:sldMkLst>
          <pc:docMk/>
          <pc:sldMk cId="2126730063" sldId="2146847412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1086153558" sldId="21473776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2899385970" sldId="21473776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1917667952" sldId="2147377665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2178592408" sldId="2147377665"/>
        </pc:sldMkLst>
      </pc:sldChg>
      <pc:sldChg chg="add">
        <pc:chgData name="Murilo Melo Minaré" userId="a546075a-af7e-421f-a839-9dcdf0b31e8c" providerId="ADAL" clId="{4E396A56-CD37-4EA5-AE32-DBADAE5C192E}" dt="2023-02-03T09:57:04.106" v="1"/>
        <pc:sldMkLst>
          <pc:docMk/>
          <pc:sldMk cId="698269249" sldId="2147377673"/>
        </pc:sldMkLst>
      </pc:sldChg>
      <pc:sldChg chg="add">
        <pc:chgData name="Murilo Melo Minaré" userId="a546075a-af7e-421f-a839-9dcdf0b31e8c" providerId="ADAL" clId="{4E396A56-CD37-4EA5-AE32-DBADAE5C192E}" dt="2023-02-03T09:57:13.233" v="2"/>
        <pc:sldMkLst>
          <pc:docMk/>
          <pc:sldMk cId="4135479294" sldId="21474748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4646B-6757-415F-ADB9-0DCFD1CBBE2B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C151D7-7577-4938-8E54-5A34316BBAE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124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4DEA4-4FEB-4FB4-BBAB-57D2879EE43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1315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cooler management best guidelines for each procedure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4DEA4-4FEB-4FB4-BBAB-57D2879EE437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484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1B806-135C-488D-8F97-022435A4FF67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9019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1B806-135C-488D-8F97-022435A4FF67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9379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151D7-7577-4938-8E54-5A34316BBAEE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8277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6248E-A136-46B6-B34B-E2E5BB944796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221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3.svg"/><Relationship Id="rId4" Type="http://schemas.openxmlformats.org/officeDocument/2006/relationships/image" Target="../media/image8.svg"/><Relationship Id="rId9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11" Type="http://schemas.openxmlformats.org/officeDocument/2006/relationships/image" Target="../media/image20.sv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6" Type="http://schemas.microsoft.com/office/2007/relationships/hdphoto" Target="../media/hdphoto5.wdp"/><Relationship Id="rId5" Type="http://schemas.openxmlformats.org/officeDocument/2006/relationships/image" Target="../media/image28.png"/><Relationship Id="rId4" Type="http://schemas.microsoft.com/office/2007/relationships/hdphoto" Target="../media/hdphoto4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svg"/><Relationship Id="rId9" Type="http://schemas.openxmlformats.org/officeDocument/2006/relationships/image" Target="../media/image13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CC5E1A-1147-4A1A-BF05-B8DDFFD447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DF51B6-FC16-4729-B7DF-64E8DFB53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E1C59C-7F4B-4232-A323-702E6AF9A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1D32331-5F8D-40B7-AA07-21EB56573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7C1B85-79AC-4F14-AB50-0ECDA378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6473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E1E8AB-94DB-4A42-BE1E-F8FA035D7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C951DCB-7D6B-46FE-947F-65A495CB6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FC8301-5D68-4BBD-834C-1FDE7F5A9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EEEDC33-109A-4D4D-A17A-7C2155760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1A9ABD-64C4-4DD6-A7A7-E149AAE2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6488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63A1DEB-15C2-4495-9EF4-AD64E2B8CB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24232E-E485-41A4-B2DE-101F5C014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DFB07B-A610-437D-AF5A-5F7073912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0C4BAC-8AD3-4CA7-B884-76FBC7143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B5D3C6-BBF0-4FE6-840F-D7C328A54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1148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mall hole">
  <p:cSld name="Blank - Small ho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/>
          <p:nvPr/>
        </p:nvSpPr>
        <p:spPr>
          <a:xfrm>
            <a:off x="1" y="34"/>
            <a:ext cx="12190511" cy="6857161"/>
          </a:xfrm>
          <a:custGeom>
            <a:avLst/>
            <a:gdLst/>
            <a:ahLst/>
            <a:cxnLst/>
            <a:rect l="l" t="t" r="r" b="b"/>
            <a:pathLst>
              <a:path w="4014438" h="2258121" extrusionOk="0">
                <a:moveTo>
                  <a:pt x="3043092" y="0"/>
                </a:moveTo>
                <a:cubicBezTo>
                  <a:pt x="3095509" y="23543"/>
                  <a:pt x="3152046" y="49909"/>
                  <a:pt x="3213600" y="78595"/>
                </a:cubicBezTo>
                <a:cubicBezTo>
                  <a:pt x="3550416" y="235660"/>
                  <a:pt x="3737756" y="323016"/>
                  <a:pt x="3802991" y="502244"/>
                </a:cubicBezTo>
                <a:cubicBezTo>
                  <a:pt x="3868225" y="681472"/>
                  <a:pt x="3780870" y="868833"/>
                  <a:pt x="3623805" y="1205649"/>
                </a:cubicBezTo>
                <a:cubicBezTo>
                  <a:pt x="3466740" y="1542465"/>
                  <a:pt x="3379384" y="1729805"/>
                  <a:pt x="3200156" y="1795040"/>
                </a:cubicBezTo>
                <a:cubicBezTo>
                  <a:pt x="3020928" y="1860274"/>
                  <a:pt x="2833567" y="1772918"/>
                  <a:pt x="2496772" y="1615853"/>
                </a:cubicBezTo>
                <a:cubicBezTo>
                  <a:pt x="2159977" y="1458789"/>
                  <a:pt x="1972595" y="1371433"/>
                  <a:pt x="1907361" y="1192205"/>
                </a:cubicBezTo>
                <a:cubicBezTo>
                  <a:pt x="1842126" y="1012977"/>
                  <a:pt x="1929503" y="825615"/>
                  <a:pt x="2086546" y="488821"/>
                </a:cubicBezTo>
                <a:cubicBezTo>
                  <a:pt x="2193515" y="259412"/>
                  <a:pt x="2268158" y="99378"/>
                  <a:pt x="2361515" y="0"/>
                </a:cubicBezTo>
                <a:lnTo>
                  <a:pt x="0" y="0"/>
                </a:lnTo>
                <a:lnTo>
                  <a:pt x="0" y="2258122"/>
                </a:lnTo>
                <a:lnTo>
                  <a:pt x="4014439" y="2258122"/>
                </a:lnTo>
                <a:lnTo>
                  <a:pt x="401443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364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20DB93-B39F-4963-8E41-0C0BB053CC79}"/>
              </a:ext>
            </a:extLst>
          </p:cNvPr>
          <p:cNvGrpSpPr/>
          <p:nvPr userDrawn="1"/>
        </p:nvGrpSpPr>
        <p:grpSpPr>
          <a:xfrm>
            <a:off x="-33392" y="0"/>
            <a:ext cx="12225392" cy="6856718"/>
            <a:chOff x="-33392" y="0"/>
            <a:chExt cx="12225392" cy="6856718"/>
          </a:xfrm>
        </p:grpSpPr>
        <p:pic>
          <p:nvPicPr>
            <p:cNvPr id="11" name="Imagem 10" descr="Teia de aranha branca em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A31C6ED-64D0-4B14-8895-D6718E8A6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429"/>
            <a:stretch/>
          </p:blipFill>
          <p:spPr>
            <a:xfrm>
              <a:off x="-33392" y="0"/>
              <a:ext cx="12225392" cy="6856718"/>
            </a:xfrm>
            <a:prstGeom prst="rect">
              <a:avLst/>
            </a:prstGeom>
          </p:spPr>
        </p:pic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FA59B3E-D9A4-4369-8558-0392AFC32681}"/>
                </a:ext>
              </a:extLst>
            </p:cNvPr>
            <p:cNvSpPr/>
            <p:nvPr/>
          </p:nvSpPr>
          <p:spPr>
            <a:xfrm>
              <a:off x="0" y="0"/>
              <a:ext cx="12192000" cy="659547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942" y="148054"/>
            <a:ext cx="2555508" cy="424732"/>
          </a:xfrm>
          <a:noFill/>
        </p:spPr>
        <p:txBody>
          <a:bodyPr wrap="none" rtlCol="0">
            <a:spAutoFit/>
          </a:bodyPr>
          <a:lstStyle>
            <a:lvl1pPr>
              <a:defRPr lang="pt-B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/>
            <a:r>
              <a:rPr lang="pt-BR"/>
              <a:t>TÍTULO DO SLIDE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E0C65B30-6250-4BB8-A508-F3AD772B38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1010" y="572175"/>
            <a:ext cx="1290738" cy="3416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pt-B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lvl="0"/>
            <a:r>
              <a:rPr lang="pt-BR"/>
              <a:t>SUBTÍTULO</a:t>
            </a:r>
          </a:p>
        </p:txBody>
      </p:sp>
      <p:pic>
        <p:nvPicPr>
          <p:cNvPr id="12" name="Imagem 11" descr="Forma&#10;&#10;Descrição gerada automaticamente com confiança média">
            <a:extLst>
              <a:ext uri="{FF2B5EF4-FFF2-40B4-BE49-F238E27FC236}">
                <a16:creationId xmlns:a16="http://schemas.microsoft.com/office/drawing/2014/main" id="{8AC4A288-35E9-49AD-9273-F58282B205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" y="88790"/>
            <a:ext cx="998806" cy="939800"/>
          </a:xfrm>
          <a:prstGeom prst="rect">
            <a:avLst/>
          </a:prstGeom>
        </p:spPr>
      </p:pic>
      <p:pic>
        <p:nvPicPr>
          <p:cNvPr id="13" name="Imagem 12" descr="Desenho de um círculo&#10;&#10;Descrição gerada automaticamente com confiança baixa">
            <a:extLst>
              <a:ext uri="{FF2B5EF4-FFF2-40B4-BE49-F238E27FC236}">
                <a16:creationId xmlns:a16="http://schemas.microsoft.com/office/drawing/2014/main" id="{E61FC7EC-539D-42F9-855A-C37F416A48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349" y="6447173"/>
            <a:ext cx="1141768" cy="204148"/>
          </a:xfrm>
          <a:prstGeom prst="rect">
            <a:avLst/>
          </a:prstGeom>
        </p:spPr>
      </p:pic>
      <p:pic>
        <p:nvPicPr>
          <p:cNvPr id="14" name="Imagem 13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83663C0-67CF-47CB-BE70-C831EBFE35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id="{B6390852-171D-44DC-9234-5DC0156B9148}"/>
              </a:ext>
            </a:extLst>
          </p:cNvPr>
          <p:cNvSpPr/>
          <p:nvPr userDrawn="1"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9BCDF8F0-A7F4-4B31-B7F7-539F3DF8769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13810" y="144433"/>
            <a:ext cx="418157" cy="54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30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20DB93-B39F-4963-8E41-0C0BB053CC79}"/>
              </a:ext>
            </a:extLst>
          </p:cNvPr>
          <p:cNvGrpSpPr/>
          <p:nvPr userDrawn="1"/>
        </p:nvGrpSpPr>
        <p:grpSpPr>
          <a:xfrm>
            <a:off x="-33392" y="0"/>
            <a:ext cx="12225392" cy="6856718"/>
            <a:chOff x="-33392" y="0"/>
            <a:chExt cx="12225392" cy="6856718"/>
          </a:xfrm>
        </p:grpSpPr>
        <p:pic>
          <p:nvPicPr>
            <p:cNvPr id="11" name="Imagem 10" descr="Teia de aranha branca em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A31C6ED-64D0-4B14-8895-D6718E8A6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alphaModFix amt="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3392" y="0"/>
              <a:ext cx="12225392" cy="6856718"/>
            </a:xfrm>
            <a:prstGeom prst="rect">
              <a:avLst/>
            </a:prstGeom>
          </p:spPr>
        </p:pic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FA59B3E-D9A4-4369-8558-0392AFC32681}"/>
                </a:ext>
              </a:extLst>
            </p:cNvPr>
            <p:cNvSpPr/>
            <p:nvPr/>
          </p:nvSpPr>
          <p:spPr>
            <a:xfrm>
              <a:off x="0" y="0"/>
              <a:ext cx="12192000" cy="659547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417" y="222576"/>
            <a:ext cx="7950168" cy="461665"/>
          </a:xfrm>
        </p:spPr>
        <p:txBody>
          <a:bodyPr>
            <a:noAutofit/>
          </a:bodyPr>
          <a:lstStyle>
            <a:lvl1pPr algn="l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</a:defRPr>
            </a:lvl1pPr>
          </a:lstStyle>
          <a:p>
            <a:r>
              <a:rPr lang="pt-BR"/>
              <a:t>TÍTULO DO SLIDE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E0C65B30-6250-4BB8-A508-F3AD772B38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9613" y="665163"/>
            <a:ext cx="4800767" cy="312821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SUBTÍTULO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645CA3E2-55D2-44A3-B1ED-9B44C22119BE}"/>
              </a:ext>
            </a:extLst>
          </p:cNvPr>
          <p:cNvSpPr/>
          <p:nvPr userDrawn="1"/>
        </p:nvSpPr>
        <p:spPr>
          <a:xfrm>
            <a:off x="0" y="6560677"/>
            <a:ext cx="12192000" cy="31282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65000"/>
                </a:schemeClr>
              </a:gs>
              <a:gs pos="49000">
                <a:srgbClr val="D9D9D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E93DD6BC-2200-4F14-B5EA-07E3070F66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29" y="161921"/>
            <a:ext cx="568176" cy="736340"/>
          </a:xfrm>
          <a:prstGeom prst="rect">
            <a:avLst/>
          </a:prstGeom>
        </p:spPr>
      </p:pic>
      <p:pic>
        <p:nvPicPr>
          <p:cNvPr id="13" name="Imagem 1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C6EDEE6-8794-904A-D292-79909ED9D4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641578"/>
            <a:ext cx="426383" cy="144816"/>
          </a:xfrm>
          <a:prstGeom prst="rect">
            <a:avLst/>
          </a:prstGeom>
        </p:spPr>
      </p:pic>
      <p:pic>
        <p:nvPicPr>
          <p:cNvPr id="14" name="Imagem 13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16842FDF-1912-8384-389E-9814C049EE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900" y="41638"/>
            <a:ext cx="968764" cy="976905"/>
          </a:xfrm>
          <a:prstGeom prst="rect">
            <a:avLst/>
          </a:prstGeom>
        </p:spPr>
      </p:pic>
      <p:pic>
        <p:nvPicPr>
          <p:cNvPr id="17" name="Graphic 7">
            <a:extLst>
              <a:ext uri="{FF2B5EF4-FFF2-40B4-BE49-F238E27FC236}">
                <a16:creationId xmlns:a16="http://schemas.microsoft.com/office/drawing/2014/main" id="{FFA035AE-DA4D-5C89-FFCA-B872339F61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34339" y="6566151"/>
            <a:ext cx="470292" cy="295671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FC837860-350D-E008-A5D0-76643A75D68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04091" y="6630256"/>
            <a:ext cx="1043777" cy="1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lide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20DB93-B39F-4963-8E41-0C0BB053CC79}"/>
              </a:ext>
            </a:extLst>
          </p:cNvPr>
          <p:cNvGrpSpPr/>
          <p:nvPr userDrawn="1"/>
        </p:nvGrpSpPr>
        <p:grpSpPr>
          <a:xfrm>
            <a:off x="-33392" y="0"/>
            <a:ext cx="12225392" cy="6856718"/>
            <a:chOff x="-33392" y="0"/>
            <a:chExt cx="12225392" cy="6856718"/>
          </a:xfrm>
        </p:grpSpPr>
        <p:pic>
          <p:nvPicPr>
            <p:cNvPr id="11" name="Imagem 10" descr="Teia de aranha branca em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A31C6ED-64D0-4B14-8895-D6718E8A6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429"/>
            <a:stretch/>
          </p:blipFill>
          <p:spPr>
            <a:xfrm>
              <a:off x="-33392" y="0"/>
              <a:ext cx="12225392" cy="6856718"/>
            </a:xfrm>
            <a:prstGeom prst="rect">
              <a:avLst/>
            </a:prstGeom>
          </p:spPr>
        </p:pic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FA59B3E-D9A4-4369-8558-0392AFC32681}"/>
                </a:ext>
              </a:extLst>
            </p:cNvPr>
            <p:cNvSpPr/>
            <p:nvPr/>
          </p:nvSpPr>
          <p:spPr>
            <a:xfrm>
              <a:off x="0" y="0"/>
              <a:ext cx="12192000" cy="659547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287F8BC-D9E6-4A92-A95D-24C21D16343C}"/>
              </a:ext>
            </a:extLst>
          </p:cNvPr>
          <p:cNvSpPr/>
          <p:nvPr userDrawn="1"/>
        </p:nvSpPr>
        <p:spPr>
          <a:xfrm>
            <a:off x="0" y="0"/>
            <a:ext cx="12192000" cy="107014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9FD7B9B4-E989-4E42-AE14-8426E4925DE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9" y="6561792"/>
            <a:ext cx="703800" cy="239038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DC350E7B-EAAC-43B9-BC8F-B73B21D8C67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50731" y="6577017"/>
            <a:ext cx="1350054" cy="216599"/>
          </a:xfrm>
          <a:prstGeom prst="rect">
            <a:avLst/>
          </a:prstGeom>
        </p:spPr>
      </p:pic>
      <p:pic>
        <p:nvPicPr>
          <p:cNvPr id="25" name="Graphic 7">
            <a:extLst>
              <a:ext uri="{FF2B5EF4-FFF2-40B4-BE49-F238E27FC236}">
                <a16:creationId xmlns:a16="http://schemas.microsoft.com/office/drawing/2014/main" id="{4E860A12-C8CD-4E4A-810D-88FF522044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21708" y="228119"/>
            <a:ext cx="930140" cy="584776"/>
          </a:xfrm>
          <a:prstGeom prst="rect">
            <a:avLst/>
          </a:prstGeom>
        </p:spPr>
      </p:pic>
      <p:pic>
        <p:nvPicPr>
          <p:cNvPr id="13" name="Imagem 12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E76ADEC1-E12D-4ECB-BF00-202D8291111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" y="15844"/>
            <a:ext cx="960182" cy="968251"/>
          </a:xfrm>
          <a:prstGeom prst="rect">
            <a:avLst/>
          </a:prstGeom>
        </p:spPr>
      </p:pic>
      <p:pic>
        <p:nvPicPr>
          <p:cNvPr id="17" name="Graphic 7">
            <a:extLst>
              <a:ext uri="{FF2B5EF4-FFF2-40B4-BE49-F238E27FC236}">
                <a16:creationId xmlns:a16="http://schemas.microsoft.com/office/drawing/2014/main" id="{324DE09C-E071-49B3-9CF8-13C83CC8EC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63742" r="53144" b="24420"/>
          <a:stretch/>
        </p:blipFill>
        <p:spPr>
          <a:xfrm>
            <a:off x="3706768" y="-9741"/>
            <a:ext cx="6798624" cy="107988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1096" y="343140"/>
            <a:ext cx="7950168" cy="461665"/>
          </a:xfrm>
        </p:spPr>
        <p:txBody>
          <a:bodyPr>
            <a:noAutofit/>
          </a:bodyPr>
          <a:lstStyle>
            <a:lvl1pPr algn="l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pt-BR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90175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5A25EC-118C-4DDF-BD67-EC2CAF3D8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1AC714-78FE-4ED1-B74A-541988A9A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030055-CA0A-4B6E-865E-DDF537175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8DF1BA-348C-4339-8B38-05F238065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B05EA4-5D1B-46E0-B32D-9EE58C24A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70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21FE0-D7F0-4F25-8049-C5E6F0652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D405A1-3618-492C-9652-EC7FB381E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C040EDB-EEF9-4238-A8AB-1D9866D5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C9C12B7-EA72-457F-9958-44E7D7791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780A75-79B7-4701-8621-BFD964097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8475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7E2B47-434B-4B2F-AD7D-99C6542C9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3A32D81-E173-48DC-BA7E-19DCD4BAA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242B0E-D9B1-4E2E-81E8-5AFC30CD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3FA983-95DB-45BA-B838-B7F635B96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0877F3-9771-4D34-816A-878D6ABAD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40923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E9B4C5-BEEB-4341-B45F-2336DAF65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FFB320-EFEB-47FC-9B08-CECE5E4719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C2370ED-6A8F-4203-8858-7D04AE898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F0F6763-3EF6-4AEE-A63D-0A5C86CE4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E5F3E31-8737-4E4D-B4ED-7E25466EB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19694DA-BE2F-45F5-91ED-20621FB42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408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EEA7DF-44C4-48C7-9293-E9F6164E0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EDBD72-F268-417D-80AB-60F3C6825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45D66D4-59EE-4A6D-9940-1B0A7F59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D5AC20-CA2C-4C36-86B2-0BC077A99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839993E-07F1-467C-A6B1-050EEEB96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36895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A6C6FB-D77B-456D-B915-1C85A5997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D40F1D0-4FEB-4A87-B4B4-BF1F07936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83A22E-AE89-459A-ACEB-CA5039F593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AAC93F4-54A3-4E35-BBEE-42AFE2D316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439C74D-32B1-40EB-8CA2-F4BDE1F044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E9AE7D9-A454-4332-95F6-791693203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9626355-B224-4257-9F52-9DB9D59C8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29A99D7-0FE5-4435-86B9-AC078FFF8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9848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BA994-2004-4BFC-BF28-792DB24D4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B171F5D-AE4D-422B-8815-D63D1AB02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27B3500-DCBE-4E43-97FB-6F7F0174E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CAD695F-E81F-492A-B09C-DF16803AC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8010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35EFE-9320-4907-8D86-E461EFC23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1F5A6FC-5A56-4068-862C-FFD38ED4E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15C876-2322-49CF-8B97-AA9F9FBF0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07279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5EC4E8-0C1E-4EB3-8B7B-1C6948B7B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8EAFAF-689E-4217-BAEF-94B0513AF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A1E50B3-8E74-4BE8-8DCC-04ED7DDAB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6EC881-47DD-4F95-BF64-06643F81D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CEF3CB2-0C41-45B4-A20D-156B02109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2D42F7-C42B-49A5-9997-4F57C0215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90252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4E6956-A4F6-443A-B7E2-AF9F1581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31760DF-B5A4-42F3-AA9E-1C1AF250CD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6E4150-34FE-431D-804B-133B420E4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6D04678-0423-4780-9FFF-7F5BE76F6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943D3F4-1559-4798-8B05-1F0AFEBC1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277EDDC-1007-46D9-9B5B-206D74DE0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68709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8D803F-B03D-494D-89E2-79BAB34E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CF5D4BF-9F0C-4EE4-B623-D67C9FF53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340A17-D7A6-43EE-A0A3-EFB034A07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4927E7-4576-4454-825E-6B8B6CF7C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54B973D-22D0-4B40-9873-25EE015C9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32424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34E0119-7779-45FA-AD06-B19FEE46E6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B68459F-2FBB-4BAA-BDB2-05286AF20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697493-0D26-4C92-8F3A-A79FB0C76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03743A-0C90-4B0A-99D1-700F45263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32FD85-9E10-4BB2-86E6-43233882C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328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AB3702-46AD-4DB0-B586-BECB6173E6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7581900" cy="530225"/>
          </a:xfrm>
          <a:gradFill>
            <a:gsLst>
              <a:gs pos="0">
                <a:schemeClr val="bg1">
                  <a:lumMod val="0"/>
                  <a:lumOff val="100000"/>
                  <a:alpha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6600000" scaled="0"/>
          </a:gradFill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20B0604020202020204" charset="0"/>
              </a:defRPr>
            </a:lvl1pPr>
          </a:lstStyle>
          <a:p>
            <a:r>
              <a:rPr lang="pt-BR"/>
              <a:t>TÍTULO DE LA DIAPOSITIVA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1ED604-C3DD-4A89-BF7E-67BF025AB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ontserrat" panose="020B0604020202020204" charset="0"/>
              </a:defRPr>
            </a:lvl1pPr>
            <a:lvl2pPr>
              <a:defRPr>
                <a:latin typeface="Montserrat" panose="020B0604020202020204" charset="0"/>
              </a:defRPr>
            </a:lvl2pPr>
            <a:lvl3pPr>
              <a:defRPr>
                <a:latin typeface="Montserrat" panose="020B0604020202020204" charset="0"/>
              </a:defRPr>
            </a:lvl3pPr>
            <a:lvl4pPr>
              <a:defRPr>
                <a:latin typeface="Montserrat" panose="020B0604020202020204" charset="0"/>
              </a:defRPr>
            </a:lvl4pPr>
            <a:lvl5pPr>
              <a:defRPr>
                <a:latin typeface="Montserrat" panose="020B0604020202020204" charset="0"/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113AF8-4B64-4F83-BE68-82E90793F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Classified - Confidential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42B82EC7-7B5D-409E-BC31-2BCB70CC0E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95362"/>
            <a:ext cx="3200400" cy="365125"/>
          </a:xfrm>
          <a:solidFill>
            <a:srgbClr val="FFFFFF">
              <a:alpha val="60000"/>
            </a:srgbClr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  <a:latin typeface="Montserrat" panose="020B0604020202020204" charset="0"/>
              </a:defRPr>
            </a:lvl1pPr>
          </a:lstStyle>
          <a:p>
            <a:pPr lvl="0"/>
            <a:r>
              <a:rPr lang="es-419"/>
              <a:t>SUBTÍTULO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54093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0E496382-33F2-41E5-B140-9C581A7A2F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512"/>
          <a:stretch/>
        </p:blipFill>
        <p:spPr>
          <a:xfrm>
            <a:off x="-1" y="0"/>
            <a:ext cx="12295163" cy="6918718"/>
          </a:xfrm>
          <a:prstGeom prst="rect">
            <a:avLst/>
          </a:prstGeom>
        </p:spPr>
      </p:pic>
      <p:pic>
        <p:nvPicPr>
          <p:cNvPr id="8" name="Imagem 7" descr="Foto preta e branca de uma janela&#10;&#10;Descrição gerada automaticamente">
            <a:extLst>
              <a:ext uri="{FF2B5EF4-FFF2-40B4-BE49-F238E27FC236}">
                <a16:creationId xmlns:a16="http://schemas.microsoft.com/office/drawing/2014/main" id="{3BB37B4D-915B-4DFD-AFDD-5BA8D00993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18718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23A90475-7C31-428B-8893-9C6633C3BFF2}"/>
              </a:ext>
            </a:extLst>
          </p:cNvPr>
          <p:cNvSpPr/>
          <p:nvPr userDrawn="1"/>
        </p:nvSpPr>
        <p:spPr>
          <a:xfrm>
            <a:off x="-2" y="0"/>
            <a:ext cx="12192000" cy="691871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100000"/>
                  <a:alpha val="69000"/>
                </a:schemeClr>
              </a:gs>
              <a:gs pos="29000">
                <a:schemeClr val="tx1">
                  <a:alpha val="70000"/>
                </a:schemeClr>
              </a:gs>
              <a:gs pos="56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70AB06DF-57C5-42C6-89D1-5F52C6C6C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1376422">
            <a:off x="-783833" y="-103938"/>
            <a:ext cx="3860457" cy="3484860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821DB0A9-D41D-4D8C-A894-5F312D9D20AA}"/>
              </a:ext>
            </a:extLst>
          </p:cNvPr>
          <p:cNvCxnSpPr>
            <a:cxnSpLocks/>
          </p:cNvCxnSpPr>
          <p:nvPr userDrawn="1"/>
        </p:nvCxnSpPr>
        <p:spPr>
          <a:xfrm>
            <a:off x="-10758" y="3609667"/>
            <a:ext cx="203319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44328549-2E82-48B1-A894-613E30865BF4}"/>
              </a:ext>
            </a:extLst>
          </p:cNvPr>
          <p:cNvCxnSpPr>
            <a:cxnSpLocks/>
          </p:cNvCxnSpPr>
          <p:nvPr userDrawn="1"/>
        </p:nvCxnSpPr>
        <p:spPr>
          <a:xfrm>
            <a:off x="10275344" y="3595800"/>
            <a:ext cx="191665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0B61C4B1-A454-4CD8-A366-C4307C4B9F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51947" y="3038477"/>
            <a:ext cx="8288102" cy="841764"/>
          </a:xfrm>
          <a:noFill/>
        </p:spPr>
        <p:txBody>
          <a:bodyPr anchor="b">
            <a:noAutofit/>
          </a:bodyPr>
          <a:lstStyle>
            <a:lvl1pPr>
              <a:defRPr sz="4400">
                <a:solidFill>
                  <a:schemeClr val="bg1"/>
                </a:solidFill>
                <a:latin typeface="Montserrat Light" panose="020B0604020202020204" charset="0"/>
              </a:defRPr>
            </a:lvl1pPr>
          </a:lstStyle>
          <a:p>
            <a:r>
              <a:rPr lang="es-419"/>
              <a:t>TRANSICCIÓN DEL CAPITULO</a:t>
            </a:r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55BADA-6142-4A9F-872B-60B3EF0C2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90180" y="6416675"/>
            <a:ext cx="4114800" cy="365125"/>
          </a:xfrm>
        </p:spPr>
        <p:txBody>
          <a:bodyPr/>
          <a:lstStyle/>
          <a:p>
            <a:r>
              <a:rPr lang="en-US"/>
              <a:t>Classified - Confidential</a:t>
            </a:r>
          </a:p>
        </p:txBody>
      </p:sp>
      <p:pic>
        <p:nvPicPr>
          <p:cNvPr id="14" name="Imagem 13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B38D2B75-8DDC-43FF-8BCB-EBB0303465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03944">
            <a:off x="9048872" y="4576914"/>
            <a:ext cx="3860457" cy="348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942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pessoa, xícara, segurando, mesa&#10;&#10;Descrição gerada automaticamente">
            <a:extLst>
              <a:ext uri="{FF2B5EF4-FFF2-40B4-BE49-F238E27FC236}">
                <a16:creationId xmlns:a16="http://schemas.microsoft.com/office/drawing/2014/main" id="{76E2B37F-8C0F-4608-B533-B6BAB28F0E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918718"/>
          </a:xfrm>
          <a:prstGeom prst="rect">
            <a:avLst/>
          </a:prstGeom>
        </p:spPr>
      </p:pic>
      <p:pic>
        <p:nvPicPr>
          <p:cNvPr id="9" name="Imagem 8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5C838D33-039C-46D6-BA5C-ED3CCD8A9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668" y="-355586"/>
            <a:ext cx="11073109" cy="7289074"/>
          </a:xfrm>
          <a:prstGeom prst="rect">
            <a:avLst/>
          </a:prstGeom>
        </p:spPr>
      </p:pic>
      <p:pic>
        <p:nvPicPr>
          <p:cNvPr id="10" name="Imagem 9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5996505E-5DCD-4FE6-80C1-2C725C959A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-37523"/>
            <a:ext cx="6476732" cy="6971011"/>
          </a:xfrm>
          <a:prstGeom prst="rect">
            <a:avLst/>
          </a:prstGeom>
        </p:spPr>
      </p:pic>
      <p:pic>
        <p:nvPicPr>
          <p:cNvPr id="11" name="Imagem 1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E20DF6FD-6295-41A3-896A-119689204C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022395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C4CDDF4-21E0-4EA6-9980-A44BEF20493E}"/>
              </a:ext>
            </a:extLst>
          </p:cNvPr>
          <p:cNvSpPr txBox="1"/>
          <p:nvPr userDrawn="1"/>
        </p:nvSpPr>
        <p:spPr>
          <a:xfrm>
            <a:off x="1404794" y="2931073"/>
            <a:ext cx="44390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60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2" charset="0"/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1297712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267C83-27BD-47C5-8B82-05FD7F50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AC1F2B3-995E-49F5-812E-DD68231A3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8E5D98-7077-4029-A005-FB576A542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09B9E3-3181-4F0B-A798-4A458FD92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D4FC9C-E6EB-455F-AC72-03BE29451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98307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8773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with Propert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028701"/>
            <a:ext cx="6764867" cy="2400300"/>
          </a:xfrm>
          <a:prstGeom prst="rect">
            <a:avLst/>
          </a:prstGeom>
        </p:spPr>
        <p:txBody>
          <a:bodyPr lIns="252000" tIns="180000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7752" y="5946775"/>
            <a:ext cx="10073760" cy="377063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AU">
                <a:solidFill>
                  <a:srgbClr val="000000"/>
                </a:solidFill>
              </a:rPr>
              <a:t>TNS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018733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 lIns="91428" tIns="45718" rIns="91428" bIns="45718"/>
          <a:lstStyle/>
          <a:p>
            <a:fld id="{0FE23A7A-427A-489C-AF80-EE71B07BAD1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72"/>
            <a:ext cx="4114800" cy="365125"/>
          </a:xfrm>
          <a:prstGeom prst="rect">
            <a:avLst/>
          </a:prstGeom>
        </p:spPr>
        <p:txBody>
          <a:bodyPr lIns="91428" tIns="45718" rIns="91428" bIns="45718"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Source: ROE South Latin 2015/16 NIELSEN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 lIns="91428" tIns="45718" rIns="91428" bIns="45718"/>
          <a:lstStyle/>
          <a:p>
            <a:fld id="{24052961-EC75-40A6-9EBB-0BA7782D90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 userDrawn="1"/>
        </p:nvSpPr>
        <p:spPr bwMode="auto">
          <a:xfrm>
            <a:off x="11839418" y="6577262"/>
            <a:ext cx="18274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1218990"/>
            <a:fld id="{0D7D805D-F6E5-43ED-9D8A-77676030D49C}" type="slidenum">
              <a:rPr lang="en-US" sz="1200">
                <a:solidFill>
                  <a:prstClr val="black"/>
                </a:solidFill>
              </a:rPr>
              <a:pPr algn="ctr" defTabSz="1218990"/>
              <a:t>‹nº›</a:t>
            </a:fld>
            <a:endParaRPr lang="en-US" sz="120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4" y="6335060"/>
            <a:ext cx="686048" cy="46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982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údo_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17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mall hole">
  <p:cSld name="Blank - Small ho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/>
          <p:nvPr/>
        </p:nvSpPr>
        <p:spPr>
          <a:xfrm>
            <a:off x="1" y="34"/>
            <a:ext cx="12190511" cy="6857161"/>
          </a:xfrm>
          <a:custGeom>
            <a:avLst/>
            <a:gdLst/>
            <a:ahLst/>
            <a:cxnLst/>
            <a:rect l="l" t="t" r="r" b="b"/>
            <a:pathLst>
              <a:path w="4014438" h="2258121" extrusionOk="0">
                <a:moveTo>
                  <a:pt x="3043092" y="0"/>
                </a:moveTo>
                <a:cubicBezTo>
                  <a:pt x="3095509" y="23543"/>
                  <a:pt x="3152046" y="49909"/>
                  <a:pt x="3213600" y="78595"/>
                </a:cubicBezTo>
                <a:cubicBezTo>
                  <a:pt x="3550416" y="235660"/>
                  <a:pt x="3737756" y="323016"/>
                  <a:pt x="3802991" y="502244"/>
                </a:cubicBezTo>
                <a:cubicBezTo>
                  <a:pt x="3868225" y="681472"/>
                  <a:pt x="3780870" y="868833"/>
                  <a:pt x="3623805" y="1205649"/>
                </a:cubicBezTo>
                <a:cubicBezTo>
                  <a:pt x="3466740" y="1542465"/>
                  <a:pt x="3379384" y="1729805"/>
                  <a:pt x="3200156" y="1795040"/>
                </a:cubicBezTo>
                <a:cubicBezTo>
                  <a:pt x="3020928" y="1860274"/>
                  <a:pt x="2833567" y="1772918"/>
                  <a:pt x="2496772" y="1615853"/>
                </a:cubicBezTo>
                <a:cubicBezTo>
                  <a:pt x="2159977" y="1458789"/>
                  <a:pt x="1972595" y="1371433"/>
                  <a:pt x="1907361" y="1192205"/>
                </a:cubicBezTo>
                <a:cubicBezTo>
                  <a:pt x="1842126" y="1012977"/>
                  <a:pt x="1929503" y="825615"/>
                  <a:pt x="2086546" y="488821"/>
                </a:cubicBezTo>
                <a:cubicBezTo>
                  <a:pt x="2193515" y="259412"/>
                  <a:pt x="2268158" y="99378"/>
                  <a:pt x="2361515" y="0"/>
                </a:cubicBezTo>
                <a:lnTo>
                  <a:pt x="0" y="0"/>
                </a:lnTo>
                <a:lnTo>
                  <a:pt x="0" y="2258122"/>
                </a:lnTo>
                <a:lnTo>
                  <a:pt x="4014439" y="2258122"/>
                </a:lnTo>
                <a:lnTo>
                  <a:pt x="401443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067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942" y="148054"/>
            <a:ext cx="2555508" cy="424732"/>
          </a:xfrm>
          <a:noFill/>
        </p:spPr>
        <p:txBody>
          <a:bodyPr wrap="none" rtlCol="0">
            <a:spAutoFit/>
          </a:bodyPr>
          <a:lstStyle>
            <a:lvl1pPr>
              <a:defRPr lang="pt-B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/>
            <a:r>
              <a:rPr lang="pt-BR"/>
              <a:t>TÍTULO DO SLIDE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E0C65B30-6250-4BB8-A508-F3AD772B38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1010" y="572175"/>
            <a:ext cx="1290738" cy="3416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pt-B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lvl="0"/>
            <a:r>
              <a:rPr lang="pt-BR"/>
              <a:t>SUBTÍTULO</a:t>
            </a:r>
          </a:p>
        </p:txBody>
      </p:sp>
      <p:pic>
        <p:nvPicPr>
          <p:cNvPr id="14" name="Imagem 13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83663C0-67CF-47CB-BE70-C831EBFE35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id="{B6390852-171D-44DC-9234-5DC0156B9148}"/>
              </a:ext>
            </a:extLst>
          </p:cNvPr>
          <p:cNvSpPr/>
          <p:nvPr userDrawn="1"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9BCDF8F0-A7F4-4B31-B7F7-539F3DF876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13810" y="144433"/>
            <a:ext cx="418157" cy="541919"/>
          </a:xfrm>
          <a:prstGeom prst="rect">
            <a:avLst/>
          </a:prstGeom>
        </p:spPr>
      </p:pic>
      <p:pic>
        <p:nvPicPr>
          <p:cNvPr id="31" name="Imagem 30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014278F3-FC8E-DE8F-DC87-8CDC684EEA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" y="3791"/>
            <a:ext cx="968764" cy="976905"/>
          </a:xfrm>
          <a:prstGeom prst="rect">
            <a:avLst/>
          </a:prstGeom>
        </p:spPr>
      </p:pic>
      <p:pic>
        <p:nvPicPr>
          <p:cNvPr id="32" name="Graphic 7">
            <a:extLst>
              <a:ext uri="{FF2B5EF4-FFF2-40B4-BE49-F238E27FC236}">
                <a16:creationId xmlns:a16="http://schemas.microsoft.com/office/drawing/2014/main" id="{5C1D7B00-B30E-DA97-410F-8F381CE799E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04023" y="6276124"/>
            <a:ext cx="776278" cy="488043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9742553D-111E-AE20-A6F8-F9F1A778F95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48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18291-82AB-455B-A992-BA4F9C5EE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566F3E-6674-4121-B66C-1125F69E9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F86AF6B-00CA-45AE-A829-AFDB4F638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4A280F-2933-4622-AECA-5DC68A8E2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2538E83-29C3-4310-AEA0-0164F5C42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0F30B6-EB2E-42F4-885A-CB5F75EB4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7859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0A877-C019-4599-B92A-3C5468250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4389BD3-6E51-4C01-8B34-3FAEC8F4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BE445DB-1960-491A-B146-55AC0C953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99245AB-FDCE-4342-8409-DFADBE26AE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61FEC6B-B1EA-4BCC-8810-23432B3AA6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11BE987-71AD-4CC1-BBAD-1EC5CE280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EEB8A1D-A1C6-48AC-945C-9736AE929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17E3FCB-131F-45CB-9E62-AE3F1CA5F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243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BB143E-A59B-49B3-8195-97D8199DA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0ADD672-E821-43AB-95DD-34DBB1965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8C35494-21E3-423F-88F4-AEFE39668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9338C7D-031E-48F4-87A3-7EE0DC89E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93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639E079-F9A7-490B-ADEF-1511178F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2C7B543-DB50-4C9D-9A01-E2F23BD01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E363873-7BA4-4AAF-AEFA-4B352251B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057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1EA8B-4631-4495-9381-DA50ECCEF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EE12D5F-642B-4435-BE70-02A31D65C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0F5B746-2407-4018-A3EC-A556C4C93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4DD062-8281-4423-831E-B309E36B3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E700F7-9CC7-4B98-8ACA-1177B263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9306AFC-933F-4316-B18E-D1D4CE0B3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3177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C2FA3C-5A69-4BA9-AEF7-E742A94FD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18E22CE-9BE9-4117-BCBF-9BD9D9E245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611F713-E353-4AEE-A69D-9B4D24D83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84BEFD7-49C6-4E89-9B61-6F96A6727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2A9D9F9-5186-49D3-89DF-E3FD03B63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FAF4E7-2566-4B6E-96EC-7873A108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33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image" Target="../media/image22.png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microsoft.com/office/2007/relationships/hdphoto" Target="../media/hdphoto2.wdp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image" Target="../media/image2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A59A189-9B66-4CFE-880C-9A48D26B5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4309D3A-07F6-410B-A1B9-96193E767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C69E4A-5783-4111-940F-C10E84774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FB26B01-B14B-4577-AB89-4C863C67D6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CC6A44F-A31C-45AE-B69A-1E7F00BC5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5869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94" r:id="rId14"/>
    <p:sldLayoutId id="214748369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A3DA62D-0F8E-4F84-95E0-45714118D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19D8161-CE2E-4285-80AF-A28C65B45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422426-F79B-4239-94A2-73543DC7F5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D95086-A4C7-447C-B513-262475CC70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4FFA8E-0F7D-4CB7-82FE-7039C6CEB8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Imagem 8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1F4C411C-F35A-44A4-9C63-3A3BD25F9A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 cstate="email">
            <a:alphaModFix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 flipV="1">
            <a:off x="8448349" y="2849152"/>
            <a:ext cx="3724601" cy="4008848"/>
          </a:xfrm>
          <a:prstGeom prst="rect">
            <a:avLst/>
          </a:prstGeom>
        </p:spPr>
      </p:pic>
      <p:pic>
        <p:nvPicPr>
          <p:cNvPr id="10" name="Imagem 9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D0376F03-AEF1-453B-96AB-25A64D4630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 cstate="email">
            <a:alphaModFix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-51928" y="41116"/>
            <a:ext cx="3724601" cy="4008848"/>
          </a:xfrm>
          <a:prstGeom prst="rect">
            <a:avLst/>
          </a:prstGeom>
        </p:spPr>
      </p:pic>
      <p:pic>
        <p:nvPicPr>
          <p:cNvPr id="11" name="Imagem 10" descr="Uma imagem contendo janela&#10;&#10;Descrição gerada automaticamente">
            <a:extLst>
              <a:ext uri="{FF2B5EF4-FFF2-40B4-BE49-F238E27FC236}">
                <a16:creationId xmlns:a16="http://schemas.microsoft.com/office/drawing/2014/main" id="{B81EE844-03E6-4C0E-A34C-E95B2F7F49BB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63" y="155633"/>
            <a:ext cx="386499" cy="812509"/>
          </a:xfrm>
          <a:prstGeom prst="rect">
            <a:avLst/>
          </a:prstGeom>
        </p:spPr>
      </p:pic>
      <p:sp>
        <p:nvSpPr>
          <p:cNvPr id="8" name="MSIPCMContentMarking" descr="{&quot;HashCode&quot;:427984535,&quot;Placement&quot;:&quot;Footer&quot;,&quot;Top&quot;:519.343,&quot;Left&quot;:420.7514,&quot;SlideWidth&quot;:960,&quot;SlideHeight&quot;:540}">
            <a:extLst>
              <a:ext uri="{FF2B5EF4-FFF2-40B4-BE49-F238E27FC236}">
                <a16:creationId xmlns:a16="http://schemas.microsoft.com/office/drawing/2014/main" id="{A7BB0AF4-E953-4349-82D6-70AE80339E62}"/>
              </a:ext>
            </a:extLst>
          </p:cNvPr>
          <p:cNvSpPr txBox="1"/>
          <p:nvPr userDrawn="1"/>
        </p:nvSpPr>
        <p:spPr>
          <a:xfrm>
            <a:off x="5343543" y="6595656"/>
            <a:ext cx="1504914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CL" sz="1000">
                <a:solidFill>
                  <a:srgbClr val="000000"/>
                </a:solidFill>
                <a:latin typeface="Calibri" panose="020F0502020204030204" pitchFamily="34" charset="0"/>
              </a:rPr>
              <a:t>Classified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4268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1.gif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13.svg"/><Relationship Id="rId7" Type="http://schemas.openxmlformats.org/officeDocument/2006/relationships/image" Target="../media/image90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9.emf"/><Relationship Id="rId5" Type="http://schemas.openxmlformats.org/officeDocument/2006/relationships/image" Target="../media/image41.png"/><Relationship Id="rId10" Type="http://schemas.openxmlformats.org/officeDocument/2006/relationships/image" Target="../media/image80.png"/><Relationship Id="rId4" Type="http://schemas.openxmlformats.org/officeDocument/2006/relationships/image" Target="../media/image4.png"/><Relationship Id="rId9" Type="http://schemas.openxmlformats.org/officeDocument/2006/relationships/image" Target="../media/image9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13.svg"/><Relationship Id="rId7" Type="http://schemas.openxmlformats.org/officeDocument/2006/relationships/image" Target="../media/image9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svg"/><Relationship Id="rId13" Type="http://schemas.openxmlformats.org/officeDocument/2006/relationships/image" Target="../media/image106.jpg"/><Relationship Id="rId18" Type="http://schemas.openxmlformats.org/officeDocument/2006/relationships/image" Target="../media/image111.png"/><Relationship Id="rId3" Type="http://schemas.openxmlformats.org/officeDocument/2006/relationships/image" Target="../media/image99.png"/><Relationship Id="rId7" Type="http://schemas.openxmlformats.org/officeDocument/2006/relationships/image" Target="../media/image100.png"/><Relationship Id="rId12" Type="http://schemas.openxmlformats.org/officeDocument/2006/relationships/image" Target="../media/image105.svg"/><Relationship Id="rId17" Type="http://schemas.openxmlformats.org/officeDocument/2006/relationships/image" Target="../media/image110.jp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9.jpeg"/><Relationship Id="rId20" Type="http://schemas.openxmlformats.org/officeDocument/2006/relationships/image" Target="../media/image113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11" Type="http://schemas.openxmlformats.org/officeDocument/2006/relationships/image" Target="../media/image104.png"/><Relationship Id="rId5" Type="http://schemas.openxmlformats.org/officeDocument/2006/relationships/image" Target="../media/image13.svg"/><Relationship Id="rId15" Type="http://schemas.openxmlformats.org/officeDocument/2006/relationships/image" Target="../media/image108.jpg"/><Relationship Id="rId10" Type="http://schemas.openxmlformats.org/officeDocument/2006/relationships/image" Target="../media/image103.svg"/><Relationship Id="rId19" Type="http://schemas.openxmlformats.org/officeDocument/2006/relationships/image" Target="../media/image112.jpg"/><Relationship Id="rId4" Type="http://schemas.openxmlformats.org/officeDocument/2006/relationships/image" Target="../media/image12.png"/><Relationship Id="rId9" Type="http://schemas.openxmlformats.org/officeDocument/2006/relationships/image" Target="../media/image102.png"/><Relationship Id="rId14" Type="http://schemas.openxmlformats.org/officeDocument/2006/relationships/image" Target="../media/image107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microsoft.com/office/2007/relationships/hdphoto" Target="../media/hdphoto12.wdp"/><Relationship Id="rId3" Type="http://schemas.openxmlformats.org/officeDocument/2006/relationships/image" Target="../media/image114.png"/><Relationship Id="rId7" Type="http://schemas.microsoft.com/office/2007/relationships/hdphoto" Target="../media/hdphoto9.wdp"/><Relationship Id="rId12" Type="http://schemas.openxmlformats.org/officeDocument/2006/relationships/image" Target="../media/image1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6.png"/><Relationship Id="rId11" Type="http://schemas.microsoft.com/office/2007/relationships/hdphoto" Target="../media/hdphoto11.wdp"/><Relationship Id="rId5" Type="http://schemas.openxmlformats.org/officeDocument/2006/relationships/image" Target="../media/image115.png"/><Relationship Id="rId10" Type="http://schemas.openxmlformats.org/officeDocument/2006/relationships/image" Target="../media/image118.png"/><Relationship Id="rId4" Type="http://schemas.openxmlformats.org/officeDocument/2006/relationships/image" Target="../media/image4.png"/><Relationship Id="rId9" Type="http://schemas.microsoft.com/office/2007/relationships/hdphoto" Target="../media/hdphoto10.wdp"/><Relationship Id="rId1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21.gif"/><Relationship Id="rId7" Type="http://schemas.openxmlformats.org/officeDocument/2006/relationships/image" Target="../media/image33.sv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2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microsoft.com/office/2007/relationships/hdphoto" Target="../media/hdphoto1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1.bin"/><Relationship Id="rId10" Type="http://schemas.microsoft.com/office/2007/relationships/hdphoto" Target="../media/hdphoto6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52.png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12" Type="http://schemas.openxmlformats.org/officeDocument/2006/relationships/image" Target="../media/image5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50.png"/><Relationship Id="rId5" Type="http://schemas.openxmlformats.org/officeDocument/2006/relationships/image" Target="../media/image46.pn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54.png"/><Relationship Id="rId21" Type="http://schemas.openxmlformats.org/officeDocument/2006/relationships/image" Target="../media/image67.png"/><Relationship Id="rId7" Type="http://schemas.openxmlformats.org/officeDocument/2006/relationships/image" Target="../media/image4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svg"/><Relationship Id="rId11" Type="http://schemas.openxmlformats.org/officeDocument/2006/relationships/image" Target="../media/image57.png"/><Relationship Id="rId5" Type="http://schemas.openxmlformats.org/officeDocument/2006/relationships/image" Target="../media/image12.png"/><Relationship Id="rId15" Type="http://schemas.openxmlformats.org/officeDocument/2006/relationships/image" Target="../media/image61.png"/><Relationship Id="rId10" Type="http://schemas.openxmlformats.org/officeDocument/2006/relationships/image" Target="../media/image56.jpeg"/><Relationship Id="rId19" Type="http://schemas.openxmlformats.org/officeDocument/2006/relationships/image" Target="../media/image65.png"/><Relationship Id="rId4" Type="http://schemas.openxmlformats.org/officeDocument/2006/relationships/image" Target="../media/image55.svg"/><Relationship Id="rId9" Type="http://schemas.openxmlformats.org/officeDocument/2006/relationships/image" Target="../media/image41.png"/><Relationship Id="rId14" Type="http://schemas.openxmlformats.org/officeDocument/2006/relationships/image" Target="../media/image60.png"/><Relationship Id="rId22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73.jpeg"/><Relationship Id="rId7" Type="http://schemas.openxmlformats.org/officeDocument/2006/relationships/image" Target="../media/image70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9.jpe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3.png"/><Relationship Id="rId3" Type="http://schemas.openxmlformats.org/officeDocument/2006/relationships/image" Target="../media/image76.png"/><Relationship Id="rId7" Type="http://schemas.openxmlformats.org/officeDocument/2006/relationships/image" Target="../media/image13.svg"/><Relationship Id="rId12" Type="http://schemas.openxmlformats.org/officeDocument/2006/relationships/image" Target="../media/image82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1.png"/><Relationship Id="rId5" Type="http://schemas.openxmlformats.org/officeDocument/2006/relationships/image" Target="../media/image78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77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8.png"/><Relationship Id="rId5" Type="http://schemas.openxmlformats.org/officeDocument/2006/relationships/image" Target="../media/image87.gi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113A4F62-4CB3-4E43-9F57-DC4D9C1A4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252"/>
          <a:stretch/>
        </p:blipFill>
        <p:spPr>
          <a:xfrm>
            <a:off x="4180469" y="-13049"/>
            <a:ext cx="8032913" cy="689747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037622D-856E-4B24-A7F8-BCA48AB6D33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786" y="462062"/>
            <a:ext cx="6207470" cy="6207470"/>
          </a:xfrm>
          <a:prstGeom prst="ellipse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D910296-0373-42AD-B330-681EC5744E98}"/>
              </a:ext>
            </a:extLst>
          </p:cNvPr>
          <p:cNvSpPr/>
          <p:nvPr/>
        </p:nvSpPr>
        <p:spPr>
          <a:xfrm flipH="1">
            <a:off x="17580" y="0"/>
            <a:ext cx="1217442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7000"/>
                </a:schemeClr>
              </a:gs>
              <a:gs pos="60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A55D26F0-B213-5DBF-5346-E3C3C5DB3FD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25" y="74863"/>
            <a:ext cx="5849462" cy="5898617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6FE44344-A643-495A-AC25-E8CA46F6F72F}"/>
              </a:ext>
            </a:extLst>
          </p:cNvPr>
          <p:cNvSpPr/>
          <p:nvPr/>
        </p:nvSpPr>
        <p:spPr>
          <a:xfrm>
            <a:off x="3644281" y="6489309"/>
            <a:ext cx="4900390" cy="349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content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</a:t>
            </a:r>
            <a:r>
              <a:rPr lang="pt-BR" sz="120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l </a:t>
            </a:r>
            <a:r>
              <a:rPr lang="pt-BR" sz="1200" err="1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be</a:t>
            </a:r>
            <a:r>
              <a:rPr lang="pt-BR" sz="120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 </a:t>
            </a:r>
            <a:r>
              <a:rPr lang="pt-BR" sz="1200" err="1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shared</a:t>
            </a:r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57727860-75A6-4DB2-BA2E-55355F00C830}"/>
              </a:ext>
            </a:extLst>
          </p:cNvPr>
          <p:cNvCxnSpPr>
            <a:cxnSpLocks/>
          </p:cNvCxnSpPr>
          <p:nvPr/>
        </p:nvCxnSpPr>
        <p:spPr>
          <a:xfrm>
            <a:off x="1061046" y="4431533"/>
            <a:ext cx="4588069" cy="0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F40009"/>
                </a:gs>
                <a:gs pos="52000">
                  <a:srgbClr val="F79900"/>
                </a:gs>
                <a:gs pos="100000">
                  <a:srgbClr val="6AC9CE"/>
                </a:gs>
              </a:gsLst>
              <a:lin ang="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áfico 16">
            <a:extLst>
              <a:ext uri="{FF2B5EF4-FFF2-40B4-BE49-F238E27FC236}">
                <a16:creationId xmlns:a16="http://schemas.microsoft.com/office/drawing/2014/main" id="{5EC149D3-DA44-C12F-FE55-54AF139779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8425" y="6472952"/>
            <a:ext cx="918624" cy="310185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10B0BB4C-A9C6-BCE4-4DA5-990028728C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43894" y="6477225"/>
            <a:ext cx="918624" cy="301638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216A4DA0-7EC8-CCE0-27B1-0071357165DC}"/>
              </a:ext>
            </a:extLst>
          </p:cNvPr>
          <p:cNvSpPr txBox="1"/>
          <p:nvPr/>
        </p:nvSpPr>
        <p:spPr>
          <a:xfrm>
            <a:off x="854529" y="3095167"/>
            <a:ext cx="4695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>
                <a:solidFill>
                  <a:schemeClr val="bg1"/>
                </a:solidFill>
                <a:latin typeface="Montserrat" panose="02000505000000020004" pitchFamily="2" charset="0"/>
              </a:rPr>
              <a:t>E2E COOLERS</a:t>
            </a:r>
          </a:p>
          <a:p>
            <a:pPr algn="ctr"/>
            <a:r>
              <a:rPr lang="pt-BR" sz="3600">
                <a:solidFill>
                  <a:schemeClr val="bg1"/>
                </a:solidFill>
                <a:latin typeface="Montserrat" panose="02000505000000020004" pitchFamily="2" charset="0"/>
              </a:rPr>
              <a:t>AFRICA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6FC2DE3-4C93-1727-6189-A4BE506C2E81}"/>
              </a:ext>
            </a:extLst>
          </p:cNvPr>
          <p:cNvSpPr txBox="1"/>
          <p:nvPr/>
        </p:nvSpPr>
        <p:spPr>
          <a:xfrm>
            <a:off x="421367" y="4470592"/>
            <a:ext cx="5562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Montserrat Light" panose="00000400000000000000" pitchFamily="2" charset="0"/>
              </a:rPr>
              <a:t>INTRODUÇÃO</a:t>
            </a:r>
          </a:p>
          <a:p>
            <a:pPr algn="ctr"/>
            <a:r>
              <a:rPr lang="pt-BR" sz="2800" dirty="0">
                <a:solidFill>
                  <a:schemeClr val="bg1"/>
                </a:solidFill>
                <a:latin typeface="Montserrat Light" panose="00000400000000000000" pitchFamily="2" charset="0"/>
              </a:rPr>
              <a:t>Mar/23</a:t>
            </a:r>
          </a:p>
        </p:txBody>
      </p:sp>
      <p:pic>
        <p:nvPicPr>
          <p:cNvPr id="5" name="Imagem 4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811DF4F7-6A4A-8A19-76CA-A2E902F565F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892" y="0"/>
            <a:ext cx="1396528" cy="140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96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73197" y="77425"/>
            <a:ext cx="8158287" cy="1017223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 experiência do sistema está disponível 24x7 para uma melhor gestão de sua frota!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ctangle: Rounded Corners 19">
            <a:extLst>
              <a:ext uri="{FF2B5EF4-FFF2-40B4-BE49-F238E27FC236}">
                <a16:creationId xmlns:a16="http://schemas.microsoft.com/office/drawing/2014/main" id="{7F0CEBBF-6A9B-3782-B56A-303F8A986D6B}"/>
              </a:ext>
            </a:extLst>
          </p:cNvPr>
          <p:cNvSpPr/>
          <p:nvPr/>
        </p:nvSpPr>
        <p:spPr>
          <a:xfrm>
            <a:off x="4105438" y="4650803"/>
            <a:ext cx="3139553" cy="203791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ctangle: Rounded Corners 5">
            <a:extLst>
              <a:ext uri="{FF2B5EF4-FFF2-40B4-BE49-F238E27FC236}">
                <a16:creationId xmlns:a16="http://schemas.microsoft.com/office/drawing/2014/main" id="{9365C364-08F9-F791-27CA-BC40FCDB62A9}"/>
              </a:ext>
            </a:extLst>
          </p:cNvPr>
          <p:cNvSpPr/>
          <p:nvPr/>
        </p:nvSpPr>
        <p:spPr>
          <a:xfrm>
            <a:off x="2676392" y="1476535"/>
            <a:ext cx="4356100" cy="25159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7" descr="Forma, Círculo&#10;&#10;Descrição gerada automaticamente">
            <a:extLst>
              <a:ext uri="{FF2B5EF4-FFF2-40B4-BE49-F238E27FC236}">
                <a16:creationId xmlns:a16="http://schemas.microsoft.com/office/drawing/2014/main" id="{EB232D3D-E2CB-C562-4537-4CFD280A71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663" y="1002831"/>
            <a:ext cx="2941336" cy="2941336"/>
          </a:xfrm>
          <a:prstGeom prst="rect">
            <a:avLst/>
          </a:prstGeom>
        </p:spPr>
      </p:pic>
      <p:sp>
        <p:nvSpPr>
          <p:cNvPr id="18" name="CaixaDeTexto 53">
            <a:extLst>
              <a:ext uri="{FF2B5EF4-FFF2-40B4-BE49-F238E27FC236}">
                <a16:creationId xmlns:a16="http://schemas.microsoft.com/office/drawing/2014/main" id="{ECDDFB75-5EE2-0C4A-4A4A-5660177B940E}"/>
              </a:ext>
            </a:extLst>
          </p:cNvPr>
          <p:cNvSpPr txBox="1"/>
          <p:nvPr/>
        </p:nvSpPr>
        <p:spPr>
          <a:xfrm>
            <a:off x="329001" y="1695360"/>
            <a:ext cx="19243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Exemplos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práticos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modelos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/templates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7263AD65-6349-0F03-FD75-55D0D2657A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0350" y="1695360"/>
            <a:ext cx="3761800" cy="2119761"/>
          </a:xfrm>
          <a:prstGeom prst="rect">
            <a:avLst/>
          </a:prstGeom>
        </p:spPr>
      </p:pic>
      <p:sp>
        <p:nvSpPr>
          <p:cNvPr id="20" name="CaixaDeTexto 53">
            <a:extLst>
              <a:ext uri="{FF2B5EF4-FFF2-40B4-BE49-F238E27FC236}">
                <a16:creationId xmlns:a16="http://schemas.microsoft.com/office/drawing/2014/main" id="{EE94A8D6-FD4D-20B9-F165-222017E1A4CA}"/>
              </a:ext>
            </a:extLst>
          </p:cNvPr>
          <p:cNvSpPr txBox="1"/>
          <p:nvPr/>
        </p:nvSpPr>
        <p:spPr>
          <a:xfrm>
            <a:off x="3113451" y="1148638"/>
            <a:ext cx="3455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Avaliação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fornecedores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21" name="Rectangle: Rounded Corners 13">
            <a:extLst>
              <a:ext uri="{FF2B5EF4-FFF2-40B4-BE49-F238E27FC236}">
                <a16:creationId xmlns:a16="http://schemas.microsoft.com/office/drawing/2014/main" id="{FFD0A25C-00F6-FAFA-C721-1E674FFEAA34}"/>
              </a:ext>
            </a:extLst>
          </p:cNvPr>
          <p:cNvSpPr/>
          <p:nvPr/>
        </p:nvSpPr>
        <p:spPr>
          <a:xfrm>
            <a:off x="7433771" y="1486914"/>
            <a:ext cx="3264624" cy="276985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53">
            <a:extLst>
              <a:ext uri="{FF2B5EF4-FFF2-40B4-BE49-F238E27FC236}">
                <a16:creationId xmlns:a16="http://schemas.microsoft.com/office/drawing/2014/main" id="{DA3ED1C8-1F7D-D1AC-891D-D95D5C9F3D63}"/>
              </a:ext>
            </a:extLst>
          </p:cNvPr>
          <p:cNvSpPr txBox="1"/>
          <p:nvPr/>
        </p:nvSpPr>
        <p:spPr>
          <a:xfrm>
            <a:off x="7338284" y="1117582"/>
            <a:ext cx="3455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</a:rPr>
              <a:t>Simulador</a:t>
            </a:r>
            <a:r>
              <a:rPr 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</a:rPr>
              <a:t> de </a:t>
            </a:r>
            <a:r>
              <a:rPr lang="en-US" i="1" dirty="0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</a:rPr>
              <a:t>savings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3" name="Picture 16">
            <a:extLst>
              <a:ext uri="{FF2B5EF4-FFF2-40B4-BE49-F238E27FC236}">
                <a16:creationId xmlns:a16="http://schemas.microsoft.com/office/drawing/2014/main" id="{A8EDF58C-1830-6F0E-48B0-DB5A74B312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2288" y="1635779"/>
            <a:ext cx="2807591" cy="2501500"/>
          </a:xfrm>
          <a:prstGeom prst="rect">
            <a:avLst/>
          </a:prstGeom>
        </p:spPr>
      </p:pic>
      <p:pic>
        <p:nvPicPr>
          <p:cNvPr id="24" name="Picture 18">
            <a:extLst>
              <a:ext uri="{FF2B5EF4-FFF2-40B4-BE49-F238E27FC236}">
                <a16:creationId xmlns:a16="http://schemas.microsoft.com/office/drawing/2014/main" id="{8CDD5153-185A-FB93-037F-97616D534B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862"/>
          <a:stretch/>
        </p:blipFill>
        <p:spPr>
          <a:xfrm>
            <a:off x="4295713" y="4792899"/>
            <a:ext cx="2693476" cy="1578315"/>
          </a:xfrm>
          <a:prstGeom prst="rect">
            <a:avLst/>
          </a:prstGeom>
        </p:spPr>
      </p:pic>
      <p:pic>
        <p:nvPicPr>
          <p:cNvPr id="25" name="Picture 23">
            <a:extLst>
              <a:ext uri="{FF2B5EF4-FFF2-40B4-BE49-F238E27FC236}">
                <a16:creationId xmlns:a16="http://schemas.microsoft.com/office/drawing/2014/main" id="{1D5FC0E7-DB01-47C9-54BB-E1AFF97136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239" y="4838569"/>
            <a:ext cx="2674007" cy="164070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8087E82-CBE5-36B4-B551-C780E52BB967}"/>
              </a:ext>
            </a:extLst>
          </p:cNvPr>
          <p:cNvSpPr/>
          <p:nvPr/>
        </p:nvSpPr>
        <p:spPr>
          <a:xfrm>
            <a:off x="7496307" y="4675504"/>
            <a:ext cx="3139553" cy="20387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53">
            <a:extLst>
              <a:ext uri="{FF2B5EF4-FFF2-40B4-BE49-F238E27FC236}">
                <a16:creationId xmlns:a16="http://schemas.microsoft.com/office/drawing/2014/main" id="{9E5B2A92-A13D-5AC8-1C89-FDED6C85CE32}"/>
              </a:ext>
            </a:extLst>
          </p:cNvPr>
          <p:cNvSpPr txBox="1"/>
          <p:nvPr/>
        </p:nvSpPr>
        <p:spPr>
          <a:xfrm>
            <a:off x="353109" y="4219851"/>
            <a:ext cx="34555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Matriz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prioridade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serviços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29" name="CaixaDeTexto 53">
            <a:extLst>
              <a:ext uri="{FF2B5EF4-FFF2-40B4-BE49-F238E27FC236}">
                <a16:creationId xmlns:a16="http://schemas.microsoft.com/office/drawing/2014/main" id="{1EB277DB-EFEB-A1C5-1CC8-DD4545E099F3}"/>
              </a:ext>
            </a:extLst>
          </p:cNvPr>
          <p:cNvSpPr txBox="1"/>
          <p:nvPr/>
        </p:nvSpPr>
        <p:spPr>
          <a:xfrm>
            <a:off x="4666610" y="4227259"/>
            <a:ext cx="18789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TCO</a:t>
            </a:r>
          </a:p>
        </p:txBody>
      </p:sp>
      <p:sp>
        <p:nvSpPr>
          <p:cNvPr id="30" name="CaixaDeTexto 53">
            <a:extLst>
              <a:ext uri="{FF2B5EF4-FFF2-40B4-BE49-F238E27FC236}">
                <a16:creationId xmlns:a16="http://schemas.microsoft.com/office/drawing/2014/main" id="{90BF15AC-261B-9CC8-09FC-ED49427C11BF}"/>
              </a:ext>
            </a:extLst>
          </p:cNvPr>
          <p:cNvSpPr txBox="1"/>
          <p:nvPr/>
        </p:nvSpPr>
        <p:spPr>
          <a:xfrm>
            <a:off x="7496307" y="4306172"/>
            <a:ext cx="31395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 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análises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33" name="Imagem 3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8BDF3399-83CC-AE39-4F86-62733101097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2" r="9547" b="27484"/>
          <a:stretch/>
        </p:blipFill>
        <p:spPr>
          <a:xfrm>
            <a:off x="7684089" y="4824844"/>
            <a:ext cx="2763989" cy="17400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655160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198635" y="29384"/>
            <a:ext cx="3458965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DIAGNÓSTICO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CE0163-ED68-0842-A319-EE212669B5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8364"/>
          <a:stretch/>
        </p:blipFill>
        <p:spPr>
          <a:xfrm>
            <a:off x="198634" y="952865"/>
            <a:ext cx="4466687" cy="18990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E2B003D-AF8F-22CC-FD54-9A09BD1805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42274"/>
            <a:ext cx="3924651" cy="20672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BB8D487-507C-B3D9-9B47-0312B2E9F92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9607"/>
          <a:stretch/>
        </p:blipFill>
        <p:spPr>
          <a:xfrm>
            <a:off x="0" y="2987314"/>
            <a:ext cx="5180843" cy="86991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E298348-169A-E59A-1023-50530225F3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5872" y="1307478"/>
            <a:ext cx="6080079" cy="230077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BFC58B9-78DA-603F-253C-CCC6052448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737" y="3857231"/>
            <a:ext cx="3792462" cy="2450725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1882047-F6B5-4193-1F22-FE401CA8C77E}"/>
              </a:ext>
            </a:extLst>
          </p:cNvPr>
          <p:cNvCxnSpPr>
            <a:cxnSpLocks/>
          </p:cNvCxnSpPr>
          <p:nvPr/>
        </p:nvCxnSpPr>
        <p:spPr>
          <a:xfrm>
            <a:off x="5524500" y="952865"/>
            <a:ext cx="0" cy="531077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022085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Foto preta e branca de uma estação&#10;&#10;Descrição gerada automaticamente">
            <a:extLst>
              <a:ext uri="{FF2B5EF4-FFF2-40B4-BE49-F238E27FC236}">
                <a16:creationId xmlns:a16="http://schemas.microsoft.com/office/drawing/2014/main" id="{EFD2730E-8BEC-03EB-352F-E6556CDBE5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2F94E083-AC62-F265-12A4-2206EE9E9A66}"/>
              </a:ext>
            </a:extLst>
          </p:cNvPr>
          <p:cNvSpPr/>
          <p:nvPr/>
        </p:nvSpPr>
        <p:spPr>
          <a:xfrm>
            <a:off x="-8290" y="-1"/>
            <a:ext cx="12200289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76000"/>
                </a:schemeClr>
              </a:gs>
              <a:gs pos="38000">
                <a:srgbClr val="FFFFFF">
                  <a:alpha val="85000"/>
                </a:srgbClr>
              </a:gs>
              <a:gs pos="0">
                <a:schemeClr val="bg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7120023" y="0"/>
            <a:ext cx="2468563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PILARES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B6EC9F-DF37-160A-E80C-46AB0A401416}"/>
              </a:ext>
            </a:extLst>
          </p:cNvPr>
          <p:cNvSpPr txBox="1"/>
          <p:nvPr/>
        </p:nvSpPr>
        <p:spPr>
          <a:xfrm>
            <a:off x="7252074" y="1837146"/>
            <a:ext cx="433032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>
                <a:latin typeface="Century Gothic" panose="020B0502020202020204" pitchFamily="34" charset="0"/>
              </a:rPr>
              <a:t>Os pilares atravessam a "vida" da geladeira, por isso o programa é chamado de E2E (</a:t>
            </a:r>
            <a:r>
              <a:rPr lang="pt-BR" sz="2800" dirty="0" err="1">
                <a:latin typeface="Century Gothic" panose="020B0502020202020204" pitchFamily="34" charset="0"/>
              </a:rPr>
              <a:t>end-to-end</a:t>
            </a:r>
            <a:r>
              <a:rPr lang="pt-BR" sz="2800" dirty="0">
                <a:latin typeface="Century Gothic" panose="020B0502020202020204" pitchFamily="34" charset="0"/>
              </a:rPr>
              <a:t>).</a:t>
            </a:r>
          </a:p>
          <a:p>
            <a:endParaRPr lang="en-US" sz="2800" dirty="0">
              <a:latin typeface="Century Gothic" panose="020B0502020202020204" pitchFamily="34" charset="0"/>
            </a:endParaRPr>
          </a:p>
          <a:p>
            <a:r>
              <a:rPr lang="en-US" sz="2000" dirty="0">
                <a:latin typeface="Century Gothic" panose="020B0502020202020204" pitchFamily="34" charset="0"/>
              </a:rPr>
              <a:t>Vale a </a:t>
            </a:r>
            <a:r>
              <a:rPr lang="en-US" sz="2000" dirty="0" err="1">
                <a:latin typeface="Century Gothic" panose="020B0502020202020204" pitchFamily="34" charset="0"/>
              </a:rPr>
              <a:t>pena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</a:rPr>
              <a:t>mencionar</a:t>
            </a:r>
            <a:r>
              <a:rPr lang="en-US" sz="2000" dirty="0">
                <a:latin typeface="Century Gothic" panose="020B0502020202020204" pitchFamily="34" charset="0"/>
              </a:rPr>
              <a:t> que </a:t>
            </a:r>
            <a:r>
              <a:rPr lang="en-US" sz="2000" dirty="0" err="1">
                <a:latin typeface="Century Gothic" panose="020B0502020202020204" pitchFamily="34" charset="0"/>
              </a:rPr>
              <a:t>todo</a:t>
            </a:r>
            <a:r>
              <a:rPr lang="en-US" sz="2000" dirty="0">
                <a:latin typeface="Century Gothic" panose="020B0502020202020204" pitchFamily="34" charset="0"/>
              </a:rPr>
              <a:t> o </a:t>
            </a:r>
            <a:r>
              <a:rPr lang="en-US" sz="2000" dirty="0" err="1">
                <a:latin typeface="Century Gothic" panose="020B0502020202020204" pitchFamily="34" charset="0"/>
              </a:rPr>
              <a:t>diagnóstico</a:t>
            </a:r>
            <a:r>
              <a:rPr lang="en-US" sz="2000" dirty="0">
                <a:latin typeface="Century Gothic" panose="020B0502020202020204" pitchFamily="34" charset="0"/>
              </a:rPr>
              <a:t> se </a:t>
            </a:r>
            <a:r>
              <a:rPr lang="en-US" sz="2000" dirty="0" err="1">
                <a:latin typeface="Century Gothic" panose="020B0502020202020204" pitchFamily="34" charset="0"/>
              </a:rPr>
              <a:t>baseia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</a:rPr>
              <a:t>nos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</a:rPr>
              <a:t>pilares</a:t>
            </a:r>
            <a:endParaRPr lang="es-MX" sz="2000" dirty="0">
              <a:latin typeface="Century Gothic" panose="020B050202020202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04BC40D-2053-ACEF-88B0-D31A019A0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126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2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7">
            <a:extLst>
              <a:ext uri="{FF2B5EF4-FFF2-40B4-BE49-F238E27FC236}">
                <a16:creationId xmlns:a16="http://schemas.microsoft.com/office/drawing/2014/main" id="{1CDF98A0-0542-4F9D-36FE-8937FE42D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2985" r="3180" b="14986"/>
          <a:stretch/>
        </p:blipFill>
        <p:spPr>
          <a:xfrm>
            <a:off x="0" y="-16869"/>
            <a:ext cx="12192000" cy="6874869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02383" y="110786"/>
            <a:ext cx="10274939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CHAMPION: </a:t>
            </a:r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VISIBILIDADE E RECONHECIMENTO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4DA05FD9-73EE-556C-7EA2-C1454DC87A7F}"/>
              </a:ext>
            </a:extLst>
          </p:cNvPr>
          <p:cNvSpPr/>
          <p:nvPr/>
        </p:nvSpPr>
        <p:spPr>
          <a:xfrm>
            <a:off x="5399259" y="1071946"/>
            <a:ext cx="6792741" cy="5786053"/>
          </a:xfrm>
          <a:prstGeom prst="rect">
            <a:avLst/>
          </a:prstGeom>
          <a:gradFill>
            <a:gsLst>
              <a:gs pos="4800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E2B2E7C-6535-A21D-9AD0-4D605FCF8A3E}"/>
              </a:ext>
            </a:extLst>
          </p:cNvPr>
          <p:cNvSpPr/>
          <p:nvPr/>
        </p:nvSpPr>
        <p:spPr>
          <a:xfrm>
            <a:off x="10522406" y="1994846"/>
            <a:ext cx="976179" cy="965880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MKT</a:t>
            </a:r>
            <a:endParaRPr kumimoji="0" lang="es-419" sz="14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A18D414F-A1E5-5E40-9B70-5F8787C190D1}"/>
              </a:ext>
            </a:extLst>
          </p:cNvPr>
          <p:cNvSpPr/>
          <p:nvPr/>
        </p:nvSpPr>
        <p:spPr>
          <a:xfrm>
            <a:off x="8547331" y="3865747"/>
            <a:ext cx="1128333" cy="1116429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CEPG</a:t>
            </a:r>
            <a:endParaRPr kumimoji="0" lang="es-419" sz="14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B20473CB-7D0C-3A68-BECD-FB33EC569A0F}"/>
              </a:ext>
            </a:extLst>
          </p:cNvPr>
          <p:cNvSpPr/>
          <p:nvPr/>
        </p:nvSpPr>
        <p:spPr>
          <a:xfrm>
            <a:off x="9750404" y="2776535"/>
            <a:ext cx="1555857" cy="1539443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ÁREA TÉCNICA</a:t>
            </a:r>
            <a:endParaRPr kumimoji="0" lang="es-419" sz="1100" b="0" i="0" u="none" strike="noStrike" kern="1200" cap="none" spc="0" normalizeH="0" baseline="0" noProof="0" dirty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019D70FE-9B7C-00BF-CB40-CF406DF25B77}"/>
              </a:ext>
            </a:extLst>
          </p:cNvPr>
          <p:cNvSpPr/>
          <p:nvPr/>
        </p:nvSpPr>
        <p:spPr>
          <a:xfrm>
            <a:off x="8846981" y="2336976"/>
            <a:ext cx="1304685" cy="1290921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CLIENTE</a:t>
            </a:r>
            <a:endParaRPr kumimoji="0" lang="es-419" sz="1200" b="0" i="0" u="none" strike="noStrike" kern="1200" cap="none" spc="0" normalizeH="0" baseline="0" noProof="0" dirty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62213D8A-778A-2646-F9B8-0E814C699DC3}"/>
              </a:ext>
            </a:extLst>
          </p:cNvPr>
          <p:cNvSpPr/>
          <p:nvPr/>
        </p:nvSpPr>
        <p:spPr>
          <a:xfrm>
            <a:off x="9646102" y="5010478"/>
            <a:ext cx="1588137" cy="1571382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COMERCIAL</a:t>
            </a:r>
            <a:endParaRPr kumimoji="0" lang="es-419" sz="11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857F5750-F032-9051-562E-C0A4A112314F}"/>
              </a:ext>
            </a:extLst>
          </p:cNvPr>
          <p:cNvSpPr/>
          <p:nvPr/>
        </p:nvSpPr>
        <p:spPr>
          <a:xfrm>
            <a:off x="10877322" y="3173958"/>
            <a:ext cx="1186642" cy="1174123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ÁREA JURÍDICA</a:t>
            </a:r>
            <a:endParaRPr kumimoji="0" lang="es-419" sz="1000" b="0" i="0" u="none" strike="noStrike" kern="1200" cap="none" spc="0" normalizeH="0" baseline="0" noProof="0" dirty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D6DD876E-5286-C156-2EAD-A97EB29E4E19}"/>
              </a:ext>
            </a:extLst>
          </p:cNvPr>
          <p:cNvSpPr/>
          <p:nvPr/>
        </p:nvSpPr>
        <p:spPr>
          <a:xfrm>
            <a:off x="10488469" y="4429591"/>
            <a:ext cx="1424331" cy="1409305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AGENCIES</a:t>
            </a:r>
            <a:endParaRPr kumimoji="0" lang="es-419" sz="1100" b="0" i="0" u="none" strike="noStrike" kern="1200" cap="none" spc="0" normalizeH="0" baseline="0" noProof="0" dirty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A1509C3D-2263-C92F-197F-C48B764AD62F}"/>
              </a:ext>
            </a:extLst>
          </p:cNvPr>
          <p:cNvSpPr/>
          <p:nvPr/>
        </p:nvSpPr>
        <p:spPr>
          <a:xfrm>
            <a:off x="9544832" y="4118793"/>
            <a:ext cx="1213667" cy="1200863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LOGISTICA</a:t>
            </a:r>
            <a:endParaRPr kumimoji="0" lang="es-419" sz="900" b="0" i="0" u="none" strike="noStrike" kern="1200" cap="none" spc="0" normalizeH="0" baseline="0" noProof="0" dirty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7" name="TextBox 9">
            <a:extLst>
              <a:ext uri="{FF2B5EF4-FFF2-40B4-BE49-F238E27FC236}">
                <a16:creationId xmlns:a16="http://schemas.microsoft.com/office/drawing/2014/main" id="{C3E94CDA-0353-A93B-2711-E0E7FA5DEED8}"/>
              </a:ext>
            </a:extLst>
          </p:cNvPr>
          <p:cNvSpPr txBox="1"/>
          <p:nvPr/>
        </p:nvSpPr>
        <p:spPr>
          <a:xfrm>
            <a:off x="1275020" y="1500053"/>
            <a:ext cx="3009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13141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ÁREA DE DESENVOLVIMENTO DE PESSOAS</a:t>
            </a:r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BF054465-E992-0ADA-C730-068680E198A5}"/>
              </a:ext>
            </a:extLst>
          </p:cNvPr>
          <p:cNvSpPr/>
          <p:nvPr/>
        </p:nvSpPr>
        <p:spPr>
          <a:xfrm>
            <a:off x="275071" y="133524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9" name="Gráfico 48" descr="Grupo estrutura de tópicos">
            <a:extLst>
              <a:ext uri="{FF2B5EF4-FFF2-40B4-BE49-F238E27FC236}">
                <a16:creationId xmlns:a16="http://schemas.microsoft.com/office/drawing/2014/main" id="{542E78FD-DD02-C952-BDC8-3CD582FE81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2184" y="1465874"/>
            <a:ext cx="653132" cy="653132"/>
          </a:xfrm>
          <a:prstGeom prst="rect">
            <a:avLst/>
          </a:prstGeom>
        </p:spPr>
      </p:pic>
      <p:sp>
        <p:nvSpPr>
          <p:cNvPr id="51" name="TextBox 10">
            <a:extLst>
              <a:ext uri="{FF2B5EF4-FFF2-40B4-BE49-F238E27FC236}">
                <a16:creationId xmlns:a16="http://schemas.microsoft.com/office/drawing/2014/main" id="{34F955AC-E17E-5D8A-D3FD-32B834772998}"/>
              </a:ext>
            </a:extLst>
          </p:cNvPr>
          <p:cNvSpPr txBox="1"/>
          <p:nvPr/>
        </p:nvSpPr>
        <p:spPr>
          <a:xfrm>
            <a:off x="5522944" y="1500053"/>
            <a:ext cx="2299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>
                <a:solidFill>
                  <a:srgbClr val="131416"/>
                </a:solidFill>
                <a:latin typeface="Century Gothic" panose="020B0502020202020204" pitchFamily="34" charset="0"/>
              </a:rPr>
              <a:t>E2E CHAMPION RESPONSABILIDADES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13141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2" name="Elipse 51">
            <a:extLst>
              <a:ext uri="{FF2B5EF4-FFF2-40B4-BE49-F238E27FC236}">
                <a16:creationId xmlns:a16="http://schemas.microsoft.com/office/drawing/2014/main" id="{02A6D8B7-86CC-03A5-7C08-85A764D66931}"/>
              </a:ext>
            </a:extLst>
          </p:cNvPr>
          <p:cNvSpPr/>
          <p:nvPr/>
        </p:nvSpPr>
        <p:spPr>
          <a:xfrm>
            <a:off x="4534763" y="133524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Gráfico 52" descr="Faixa de Opções estrutura de tópicos">
            <a:extLst>
              <a:ext uri="{FF2B5EF4-FFF2-40B4-BE49-F238E27FC236}">
                <a16:creationId xmlns:a16="http://schemas.microsoft.com/office/drawing/2014/main" id="{29E76ACD-909C-3867-C8BD-1587D63357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91844" y="1405457"/>
            <a:ext cx="773966" cy="773966"/>
          </a:xfrm>
          <a:prstGeom prst="rect">
            <a:avLst/>
          </a:prstGeom>
        </p:spPr>
      </p:pic>
      <p:sp>
        <p:nvSpPr>
          <p:cNvPr id="55" name="TextBox 10">
            <a:extLst>
              <a:ext uri="{FF2B5EF4-FFF2-40B4-BE49-F238E27FC236}">
                <a16:creationId xmlns:a16="http://schemas.microsoft.com/office/drawing/2014/main" id="{1A91CC4C-933B-82E5-6C15-A54C77189507}"/>
              </a:ext>
            </a:extLst>
          </p:cNvPr>
          <p:cNvSpPr txBox="1"/>
          <p:nvPr/>
        </p:nvSpPr>
        <p:spPr>
          <a:xfrm>
            <a:off x="9420436" y="1592385"/>
            <a:ext cx="2771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13141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AREAS ENVOLVIDAS</a:t>
            </a:r>
          </a:p>
        </p:txBody>
      </p:sp>
      <p:sp>
        <p:nvSpPr>
          <p:cNvPr id="56" name="Elipse 55">
            <a:extLst>
              <a:ext uri="{FF2B5EF4-FFF2-40B4-BE49-F238E27FC236}">
                <a16:creationId xmlns:a16="http://schemas.microsoft.com/office/drawing/2014/main" id="{3D07F83C-0BED-1412-E476-4E6091FBADB9}"/>
              </a:ext>
            </a:extLst>
          </p:cNvPr>
          <p:cNvSpPr/>
          <p:nvPr/>
        </p:nvSpPr>
        <p:spPr>
          <a:xfrm>
            <a:off x="8432256" y="133524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8" name="Gráfico 57" descr="Conexões estrutura de tópicos">
            <a:extLst>
              <a:ext uri="{FF2B5EF4-FFF2-40B4-BE49-F238E27FC236}">
                <a16:creationId xmlns:a16="http://schemas.microsoft.com/office/drawing/2014/main" id="{760FE6B3-9E4D-36BA-2C3C-5A31FA971B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69145" y="1403382"/>
            <a:ext cx="778116" cy="778116"/>
          </a:xfrm>
          <a:prstGeom prst="rect">
            <a:avLst/>
          </a:prstGeom>
        </p:spPr>
      </p:pic>
      <p:sp>
        <p:nvSpPr>
          <p:cNvPr id="62" name="CaixaDeTexto 61">
            <a:extLst>
              <a:ext uri="{FF2B5EF4-FFF2-40B4-BE49-F238E27FC236}">
                <a16:creationId xmlns:a16="http://schemas.microsoft.com/office/drawing/2014/main" id="{22D6BEEF-9DCE-408A-9A26-1AC08CFA73CE}"/>
              </a:ext>
            </a:extLst>
          </p:cNvPr>
          <p:cNvSpPr txBox="1"/>
          <p:nvPr/>
        </p:nvSpPr>
        <p:spPr>
          <a:xfrm>
            <a:off x="5130022" y="2249640"/>
            <a:ext cx="308578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Implementar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o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programa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operação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Contato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chave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lang="en-US" sz="1200" dirty="0">
                <a:solidFill>
                  <a:srgbClr val="363636"/>
                </a:solidFill>
                <a:latin typeface="Century Gothic" panose="020B0502020202020204" pitchFamily="34" charset="0"/>
              </a:rPr>
              <a:t>entre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equipe E2E 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Fabricante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para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as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rotinas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programa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é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pessoa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que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precisa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saber/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fazer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tudo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de CDE,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mas é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aquele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que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centraliza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as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tarefas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pelo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menos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parte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programa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E2E);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Sempre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em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contato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com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os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líderes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provedores de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informação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sobre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: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Suprimentos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TI,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área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técnica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comercial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área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de marketing;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Normalmente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trabalha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área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comercial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/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planejamento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estratégico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nível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sênior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Gerente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Meta de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certificação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no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programa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CDE9E3D3-A942-5555-A550-87C1906280B2}"/>
              </a:ext>
            </a:extLst>
          </p:cNvPr>
          <p:cNvGrpSpPr/>
          <p:nvPr/>
        </p:nvGrpSpPr>
        <p:grpSpPr>
          <a:xfrm>
            <a:off x="246709" y="2386223"/>
            <a:ext cx="3950578" cy="4214468"/>
            <a:chOff x="246709" y="2386223"/>
            <a:chExt cx="3950578" cy="4214468"/>
          </a:xfrm>
        </p:grpSpPr>
        <p:pic>
          <p:nvPicPr>
            <p:cNvPr id="76" name="Imagem 75" descr="Mulher sorrindo pousando para foto&#10;&#10;Descrição gerada automaticamente">
              <a:extLst>
                <a:ext uri="{FF2B5EF4-FFF2-40B4-BE49-F238E27FC236}">
                  <a16:creationId xmlns:a16="http://schemas.microsoft.com/office/drawing/2014/main" id="{EB8B6A5A-FA9A-D779-84C4-212B44A37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0378" y="5341313"/>
              <a:ext cx="1246909" cy="1259378"/>
            </a:xfrm>
            <a:prstGeom prst="ellips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/>
              <a:extrusionClr>
                <a:srgbClr val="000000"/>
              </a:extrusionClr>
            </a:sp3d>
          </p:spPr>
        </p:pic>
        <p:grpSp>
          <p:nvGrpSpPr>
            <p:cNvPr id="86" name="Agrupar 85">
              <a:extLst>
                <a:ext uri="{FF2B5EF4-FFF2-40B4-BE49-F238E27FC236}">
                  <a16:creationId xmlns:a16="http://schemas.microsoft.com/office/drawing/2014/main" id="{41120AC6-6D49-49E6-DF13-34EC3AE643C8}"/>
                </a:ext>
              </a:extLst>
            </p:cNvPr>
            <p:cNvGrpSpPr/>
            <p:nvPr/>
          </p:nvGrpSpPr>
          <p:grpSpPr>
            <a:xfrm>
              <a:off x="246709" y="2386223"/>
              <a:ext cx="3925552" cy="3927168"/>
              <a:chOff x="286774" y="2677974"/>
              <a:chExt cx="3925552" cy="3927168"/>
            </a:xfrm>
          </p:grpSpPr>
          <p:pic>
            <p:nvPicPr>
              <p:cNvPr id="79" name="Imagem 78" descr="Uma imagem contendo gato, homem&#10;&#10;Descrição gerada automaticamente">
                <a:extLst>
                  <a:ext uri="{FF2B5EF4-FFF2-40B4-BE49-F238E27FC236}">
                    <a16:creationId xmlns:a16="http://schemas.microsoft.com/office/drawing/2014/main" id="{7646EFF2-89F9-7858-4F76-963F6E4E10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212" t="-5862" r="27984" b="5862"/>
              <a:stretch/>
            </p:blipFill>
            <p:spPr>
              <a:xfrm rot="16200000">
                <a:off x="2061134" y="5614271"/>
                <a:ext cx="1001205" cy="980537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0" name="Imagem 79" descr="Desenho de uma pessoa&#10;&#10;Descrição gerada automaticamente com confiança média">
                <a:extLst>
                  <a:ext uri="{FF2B5EF4-FFF2-40B4-BE49-F238E27FC236}">
                    <a16:creationId xmlns:a16="http://schemas.microsoft.com/office/drawing/2014/main" id="{A73EB87C-119C-7835-5F0B-538631ACCB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052"/>
              <a:stretch/>
            </p:blipFill>
            <p:spPr>
              <a:xfrm>
                <a:off x="2468437" y="4299238"/>
                <a:ext cx="1603815" cy="1602719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1" name="Imagem 80" descr="Homem sentado com mala&#10;&#10;Descrição gerada automaticamente">
                <a:extLst>
                  <a:ext uri="{FF2B5EF4-FFF2-40B4-BE49-F238E27FC236}">
                    <a16:creationId xmlns:a16="http://schemas.microsoft.com/office/drawing/2014/main" id="{A11312B0-0A0E-2B3F-BE0E-7DFF4AE8A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48" b="28501"/>
              <a:stretch/>
            </p:blipFill>
            <p:spPr>
              <a:xfrm>
                <a:off x="2779745" y="3232918"/>
                <a:ext cx="1432581" cy="1434055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2" name="Imagem 81" descr="Homem de óculos e blusa vermelha&#10;&#10;Descrição gerada automaticamente">
                <a:extLst>
                  <a:ext uri="{FF2B5EF4-FFF2-40B4-BE49-F238E27FC236}">
                    <a16:creationId xmlns:a16="http://schemas.microsoft.com/office/drawing/2014/main" id="{291A623F-D137-3721-E769-970E366EC3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4398" y="4324443"/>
                <a:ext cx="1401177" cy="1397410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3" name="Imagem 82" descr="Foto preta e branca de rosto de homem visto de perto&#10;&#10;Descrição gerada automaticamente">
                <a:extLst>
                  <a:ext uri="{FF2B5EF4-FFF2-40B4-BE49-F238E27FC236}">
                    <a16:creationId xmlns:a16="http://schemas.microsoft.com/office/drawing/2014/main" id="{18DE507F-C008-237D-0903-04B06E004B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7332" y="5254869"/>
                <a:ext cx="1111023" cy="1134663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4" name="Imagem 83" descr="Mulher de óculos sorrindo&#10;&#10;Descrição gerada automaticamente">
                <a:extLst>
                  <a:ext uri="{FF2B5EF4-FFF2-40B4-BE49-F238E27FC236}">
                    <a16:creationId xmlns:a16="http://schemas.microsoft.com/office/drawing/2014/main" id="{EAD669EF-B587-D507-F1D8-9A701E7887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9" t="24073" r="-669" b="9673"/>
              <a:stretch/>
            </p:blipFill>
            <p:spPr>
              <a:xfrm>
                <a:off x="286774" y="3735030"/>
                <a:ext cx="1552280" cy="1541298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5" name="Imagem 84" descr="Pessoa em pé segurando placa&#10;&#10;Descrição gerada automaticamente">
                <a:extLst>
                  <a:ext uri="{FF2B5EF4-FFF2-40B4-BE49-F238E27FC236}">
                    <a16:creationId xmlns:a16="http://schemas.microsoft.com/office/drawing/2014/main" id="{086F317E-413C-91E1-7397-B7433D06F1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384" b="6570"/>
              <a:stretch/>
            </p:blipFill>
            <p:spPr>
              <a:xfrm>
                <a:off x="1342797" y="2677974"/>
                <a:ext cx="1691066" cy="1691362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</p:grpSp>
      </p:grpSp>
    </p:spTree>
    <p:extLst>
      <p:ext uri="{BB962C8B-B14F-4D97-AF65-F5344CB8AC3E}">
        <p14:creationId xmlns:p14="http://schemas.microsoft.com/office/powerpoint/2010/main" val="330964980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Retângulo: Cantos Arredondados 1403">
            <a:extLst>
              <a:ext uri="{FF2B5EF4-FFF2-40B4-BE49-F238E27FC236}">
                <a16:creationId xmlns:a16="http://schemas.microsoft.com/office/drawing/2014/main" id="{56BFA24F-E1E8-B181-2985-A7EF7D3C28B4}"/>
              </a:ext>
            </a:extLst>
          </p:cNvPr>
          <p:cNvSpPr/>
          <p:nvPr/>
        </p:nvSpPr>
        <p:spPr>
          <a:xfrm>
            <a:off x="104932" y="2622778"/>
            <a:ext cx="8997432" cy="646637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ítulo 1">
            <a:extLst>
              <a:ext uri="{FF2B5EF4-FFF2-40B4-BE49-F238E27FC236}">
                <a16:creationId xmlns:a16="http://schemas.microsoft.com/office/drawing/2014/main" id="{4B76F967-9D81-5D80-9733-77703146C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42" y="129587"/>
            <a:ext cx="3440365" cy="461665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gradFill>
                  <a:gsLst>
                    <a:gs pos="53000">
                      <a:srgbClr val="DBBC89"/>
                    </a:gs>
                    <a:gs pos="0">
                      <a:srgbClr val="CDA25C"/>
                    </a:gs>
                    <a:gs pos="100000">
                      <a:srgbClr val="CDA25C"/>
                    </a:gs>
                  </a:gsLst>
                  <a:lin ang="10800000" scaled="0"/>
                </a:gradFill>
                <a:latin typeface="Montserrat Black" pitchFamily="2" charset="0"/>
              </a:rPr>
              <a:t>PRÓXIMOS PASSOS</a:t>
            </a: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9D8A2785-B53C-DC19-7A6B-9E767E255DDA}"/>
              </a:ext>
            </a:extLst>
          </p:cNvPr>
          <p:cNvSpPr txBox="1"/>
          <p:nvPr/>
        </p:nvSpPr>
        <p:spPr>
          <a:xfrm>
            <a:off x="995177" y="486787"/>
            <a:ext cx="4951997" cy="6463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None/>
              <a:defRPr lang="pt-BR" sz="2400" b="1" dirty="0">
                <a:gradFill>
                  <a:gsLst>
                    <a:gs pos="53000">
                      <a:srgbClr val="DBBC89"/>
                    </a:gs>
                    <a:gs pos="0">
                      <a:srgbClr val="CDA25C"/>
                    </a:gs>
                    <a:gs pos="100000">
                      <a:srgbClr val="CDA25C"/>
                    </a:gs>
                  </a:gsLst>
                  <a:lin ang="10800000" scaled="0"/>
                </a:gradFill>
                <a:latin typeface="Montserrat Black" pitchFamily="2" charset="0"/>
              </a:defRPr>
            </a:lvl1pPr>
          </a:lstStyle>
          <a:p>
            <a:r>
              <a:rPr lang="pt-BR" sz="3600" dirty="0"/>
              <a:t>CCBA </a:t>
            </a:r>
            <a:r>
              <a:rPr lang="pt-BR" sz="3600" dirty="0" err="1"/>
              <a:t>Mozambique</a:t>
            </a:r>
            <a:endParaRPr lang="pt-BR" sz="3600" dirty="0"/>
          </a:p>
        </p:txBody>
      </p:sp>
      <p:sp>
        <p:nvSpPr>
          <p:cNvPr id="1122" name="Elipse 1121">
            <a:extLst>
              <a:ext uri="{FF2B5EF4-FFF2-40B4-BE49-F238E27FC236}">
                <a16:creationId xmlns:a16="http://schemas.microsoft.com/office/drawing/2014/main" id="{F02EED0F-F0D4-2305-638B-5593A6BFAAE3}"/>
              </a:ext>
            </a:extLst>
          </p:cNvPr>
          <p:cNvSpPr/>
          <p:nvPr/>
        </p:nvSpPr>
        <p:spPr>
          <a:xfrm>
            <a:off x="617220" y="2789871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3" name="Elipse 1122">
            <a:extLst>
              <a:ext uri="{FF2B5EF4-FFF2-40B4-BE49-F238E27FC236}">
                <a16:creationId xmlns:a16="http://schemas.microsoft.com/office/drawing/2014/main" id="{0A18EC02-C80C-72A1-448D-7D11716E1AEC}"/>
              </a:ext>
            </a:extLst>
          </p:cNvPr>
          <p:cNvSpPr/>
          <p:nvPr/>
        </p:nvSpPr>
        <p:spPr>
          <a:xfrm>
            <a:off x="1609194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4" name="Elipse 1123">
            <a:extLst>
              <a:ext uri="{FF2B5EF4-FFF2-40B4-BE49-F238E27FC236}">
                <a16:creationId xmlns:a16="http://schemas.microsoft.com/office/drawing/2014/main" id="{A7D82B4F-E5C6-A5DC-E165-E4FBD95BD04D}"/>
              </a:ext>
            </a:extLst>
          </p:cNvPr>
          <p:cNvSpPr/>
          <p:nvPr/>
        </p:nvSpPr>
        <p:spPr>
          <a:xfrm>
            <a:off x="3593142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5" name="Elipse 1124">
            <a:extLst>
              <a:ext uri="{FF2B5EF4-FFF2-40B4-BE49-F238E27FC236}">
                <a16:creationId xmlns:a16="http://schemas.microsoft.com/office/drawing/2014/main" id="{91AF45B7-B6B1-840A-902E-6F7A0D8BF159}"/>
              </a:ext>
            </a:extLst>
          </p:cNvPr>
          <p:cNvSpPr/>
          <p:nvPr/>
        </p:nvSpPr>
        <p:spPr>
          <a:xfrm>
            <a:off x="5577090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6" name="Elipse 1125">
            <a:extLst>
              <a:ext uri="{FF2B5EF4-FFF2-40B4-BE49-F238E27FC236}">
                <a16:creationId xmlns:a16="http://schemas.microsoft.com/office/drawing/2014/main" id="{BE8B42A3-DEAE-0A54-7CAF-11BD33CC6FAB}"/>
              </a:ext>
            </a:extLst>
          </p:cNvPr>
          <p:cNvSpPr/>
          <p:nvPr/>
        </p:nvSpPr>
        <p:spPr>
          <a:xfrm>
            <a:off x="7561038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7" name="Elipse 1126">
            <a:extLst>
              <a:ext uri="{FF2B5EF4-FFF2-40B4-BE49-F238E27FC236}">
                <a16:creationId xmlns:a16="http://schemas.microsoft.com/office/drawing/2014/main" id="{BCA69C1F-8532-A459-5693-DB099CDE82DD}"/>
              </a:ext>
            </a:extLst>
          </p:cNvPr>
          <p:cNvSpPr/>
          <p:nvPr/>
        </p:nvSpPr>
        <p:spPr>
          <a:xfrm>
            <a:off x="8894446" y="2789871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8" name="CaixaDeTexto 1127">
            <a:extLst>
              <a:ext uri="{FF2B5EF4-FFF2-40B4-BE49-F238E27FC236}">
                <a16:creationId xmlns:a16="http://schemas.microsoft.com/office/drawing/2014/main" id="{E33D10D8-BB19-06B8-4537-CE24C7B542C5}"/>
              </a:ext>
            </a:extLst>
          </p:cNvPr>
          <p:cNvSpPr txBox="1"/>
          <p:nvPr/>
        </p:nvSpPr>
        <p:spPr>
          <a:xfrm>
            <a:off x="1190609" y="2915871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Q1/23</a:t>
            </a:r>
          </a:p>
        </p:txBody>
      </p:sp>
      <p:sp>
        <p:nvSpPr>
          <p:cNvPr id="1129" name="CaixaDeTexto 1128">
            <a:extLst>
              <a:ext uri="{FF2B5EF4-FFF2-40B4-BE49-F238E27FC236}">
                <a16:creationId xmlns:a16="http://schemas.microsoft.com/office/drawing/2014/main" id="{AE5F0953-40DB-0EB7-2E72-E2E67509D1C2}"/>
              </a:ext>
            </a:extLst>
          </p:cNvPr>
          <p:cNvSpPr txBox="1"/>
          <p:nvPr/>
        </p:nvSpPr>
        <p:spPr>
          <a:xfrm>
            <a:off x="3172748" y="2915871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Q2/23</a:t>
            </a:r>
          </a:p>
        </p:txBody>
      </p:sp>
      <p:sp>
        <p:nvSpPr>
          <p:cNvPr id="1130" name="CaixaDeTexto 1129">
            <a:extLst>
              <a:ext uri="{FF2B5EF4-FFF2-40B4-BE49-F238E27FC236}">
                <a16:creationId xmlns:a16="http://schemas.microsoft.com/office/drawing/2014/main" id="{FAD63E5A-16EB-BB9A-9C09-6E911BAED357}"/>
              </a:ext>
            </a:extLst>
          </p:cNvPr>
          <p:cNvSpPr txBox="1"/>
          <p:nvPr/>
        </p:nvSpPr>
        <p:spPr>
          <a:xfrm>
            <a:off x="5144500" y="2915871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Q3/23</a:t>
            </a:r>
          </a:p>
        </p:txBody>
      </p:sp>
      <p:sp>
        <p:nvSpPr>
          <p:cNvPr id="1131" name="CaixaDeTexto 1130">
            <a:extLst>
              <a:ext uri="{FF2B5EF4-FFF2-40B4-BE49-F238E27FC236}">
                <a16:creationId xmlns:a16="http://schemas.microsoft.com/office/drawing/2014/main" id="{800245F4-7947-28EA-18CF-BF200A5669E2}"/>
              </a:ext>
            </a:extLst>
          </p:cNvPr>
          <p:cNvSpPr txBox="1"/>
          <p:nvPr/>
        </p:nvSpPr>
        <p:spPr>
          <a:xfrm>
            <a:off x="7156912" y="2918026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Q4/23</a:t>
            </a:r>
          </a:p>
        </p:txBody>
      </p:sp>
      <p:cxnSp>
        <p:nvCxnSpPr>
          <p:cNvPr id="1132" name="Conector reto 1131">
            <a:extLst>
              <a:ext uri="{FF2B5EF4-FFF2-40B4-BE49-F238E27FC236}">
                <a16:creationId xmlns:a16="http://schemas.microsoft.com/office/drawing/2014/main" id="{43AE72CE-AD57-0A02-BBBA-55125C9FE5D2}"/>
              </a:ext>
            </a:extLst>
          </p:cNvPr>
          <p:cNvCxnSpPr>
            <a:cxnSpLocks/>
          </p:cNvCxnSpPr>
          <p:nvPr/>
        </p:nvCxnSpPr>
        <p:spPr>
          <a:xfrm>
            <a:off x="716084" y="2829876"/>
            <a:ext cx="8178362" cy="28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3" name="Agrupar 1132">
            <a:extLst>
              <a:ext uri="{FF2B5EF4-FFF2-40B4-BE49-F238E27FC236}">
                <a16:creationId xmlns:a16="http://schemas.microsoft.com/office/drawing/2014/main" id="{A71E52ED-9AA5-D6B9-522C-17BE1A8D79F9}"/>
              </a:ext>
            </a:extLst>
          </p:cNvPr>
          <p:cNvGrpSpPr/>
          <p:nvPr/>
        </p:nvGrpSpPr>
        <p:grpSpPr>
          <a:xfrm>
            <a:off x="1011942" y="3838872"/>
            <a:ext cx="1414151" cy="335263"/>
            <a:chOff x="254785" y="2853004"/>
            <a:chExt cx="1414151" cy="335263"/>
          </a:xfrm>
        </p:grpSpPr>
        <p:grpSp>
          <p:nvGrpSpPr>
            <p:cNvPr id="1134" name="Agrupar 1133">
              <a:extLst>
                <a:ext uri="{FF2B5EF4-FFF2-40B4-BE49-F238E27FC236}">
                  <a16:creationId xmlns:a16="http://schemas.microsoft.com/office/drawing/2014/main" id="{EF01E3E4-944D-06CB-3B8A-C59E984C9DE3}"/>
                </a:ext>
              </a:extLst>
            </p:cNvPr>
            <p:cNvGrpSpPr/>
            <p:nvPr/>
          </p:nvGrpSpPr>
          <p:grpSpPr>
            <a:xfrm>
              <a:off x="254785" y="2903385"/>
              <a:ext cx="229093" cy="198558"/>
              <a:chOff x="10076255" y="1146007"/>
              <a:chExt cx="2704753" cy="2204962"/>
            </a:xfrm>
            <a:solidFill>
              <a:schemeClr val="bg1"/>
            </a:solidFill>
          </p:grpSpPr>
          <p:sp>
            <p:nvSpPr>
              <p:cNvPr id="1137" name="Forma Livre: Forma 1136">
                <a:extLst>
                  <a:ext uri="{FF2B5EF4-FFF2-40B4-BE49-F238E27FC236}">
                    <a16:creationId xmlns:a16="http://schemas.microsoft.com/office/drawing/2014/main" id="{54DF9904-EABC-3742-ABAA-E5AAC29735F5}"/>
                  </a:ext>
                </a:extLst>
              </p:cNvPr>
              <p:cNvSpPr/>
              <p:nvPr/>
            </p:nvSpPr>
            <p:spPr>
              <a:xfrm>
                <a:off x="12692810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8" name="Forma Livre: Forma 1137">
                <a:extLst>
                  <a:ext uri="{FF2B5EF4-FFF2-40B4-BE49-F238E27FC236}">
                    <a16:creationId xmlns:a16="http://schemas.microsoft.com/office/drawing/2014/main" id="{0967832D-6AF1-FC6E-1EB3-FCADBD213CDE}"/>
                  </a:ext>
                </a:extLst>
              </p:cNvPr>
              <p:cNvSpPr/>
              <p:nvPr/>
            </p:nvSpPr>
            <p:spPr>
              <a:xfrm>
                <a:off x="12190079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9" name="Forma Livre: Forma 1138">
                <a:extLst>
                  <a:ext uri="{FF2B5EF4-FFF2-40B4-BE49-F238E27FC236}">
                    <a16:creationId xmlns:a16="http://schemas.microsoft.com/office/drawing/2014/main" id="{A4D1D461-8C1E-65B4-7015-A914CCE8BF2A}"/>
                  </a:ext>
                </a:extLst>
              </p:cNvPr>
              <p:cNvSpPr/>
              <p:nvPr/>
            </p:nvSpPr>
            <p:spPr>
              <a:xfrm>
                <a:off x="12360596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0" name="Forma Livre: Forma 1139">
                <a:extLst>
                  <a:ext uri="{FF2B5EF4-FFF2-40B4-BE49-F238E27FC236}">
                    <a16:creationId xmlns:a16="http://schemas.microsoft.com/office/drawing/2014/main" id="{93618CAC-B824-051E-0541-D2DEC309946E}"/>
                  </a:ext>
                </a:extLst>
              </p:cNvPr>
              <p:cNvSpPr/>
              <p:nvPr/>
            </p:nvSpPr>
            <p:spPr>
              <a:xfrm>
                <a:off x="12528173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1" name="Forma Livre: Forma 1140">
                <a:extLst>
                  <a:ext uri="{FF2B5EF4-FFF2-40B4-BE49-F238E27FC236}">
                    <a16:creationId xmlns:a16="http://schemas.microsoft.com/office/drawing/2014/main" id="{9E01C37A-AE94-2EF0-9AD0-BEF1643755EF}"/>
                  </a:ext>
                </a:extLst>
              </p:cNvPr>
              <p:cNvSpPr/>
              <p:nvPr/>
            </p:nvSpPr>
            <p:spPr>
              <a:xfrm>
                <a:off x="12016622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2" name="Forma Livre: Forma 1141">
                <a:extLst>
                  <a:ext uri="{FF2B5EF4-FFF2-40B4-BE49-F238E27FC236}">
                    <a16:creationId xmlns:a16="http://schemas.microsoft.com/office/drawing/2014/main" id="{DA0FE33D-31DF-6AB8-595A-94847EDC57EA}"/>
                  </a:ext>
                </a:extLst>
              </p:cNvPr>
              <p:cNvSpPr/>
              <p:nvPr/>
            </p:nvSpPr>
            <p:spPr>
              <a:xfrm>
                <a:off x="12016622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3" name="Forma Livre: Forma 1142">
                <a:extLst>
                  <a:ext uri="{FF2B5EF4-FFF2-40B4-BE49-F238E27FC236}">
                    <a16:creationId xmlns:a16="http://schemas.microsoft.com/office/drawing/2014/main" id="{1AC35844-C744-9320-8144-9A2314917380}"/>
                  </a:ext>
                </a:extLst>
              </p:cNvPr>
              <p:cNvSpPr/>
              <p:nvPr/>
            </p:nvSpPr>
            <p:spPr>
              <a:xfrm>
                <a:off x="12016622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4" name="Forma Livre: Forma 1143">
                <a:extLst>
                  <a:ext uri="{FF2B5EF4-FFF2-40B4-BE49-F238E27FC236}">
                    <a16:creationId xmlns:a16="http://schemas.microsoft.com/office/drawing/2014/main" id="{32436266-D9AC-4985-44C9-0E3837424483}"/>
                  </a:ext>
                </a:extLst>
              </p:cNvPr>
              <p:cNvSpPr/>
              <p:nvPr/>
            </p:nvSpPr>
            <p:spPr>
              <a:xfrm>
                <a:off x="12016622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5" name="Forma Livre: Forma 1144">
                <a:extLst>
                  <a:ext uri="{FF2B5EF4-FFF2-40B4-BE49-F238E27FC236}">
                    <a16:creationId xmlns:a16="http://schemas.microsoft.com/office/drawing/2014/main" id="{48355292-5CF7-EDD8-6826-9289181E677C}"/>
                  </a:ext>
                </a:extLst>
              </p:cNvPr>
              <p:cNvSpPr/>
              <p:nvPr/>
            </p:nvSpPr>
            <p:spPr>
              <a:xfrm>
                <a:off x="12016622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6" name="Forma Livre: Forma 1145">
                <a:extLst>
                  <a:ext uri="{FF2B5EF4-FFF2-40B4-BE49-F238E27FC236}">
                    <a16:creationId xmlns:a16="http://schemas.microsoft.com/office/drawing/2014/main" id="{CDA892E5-57DA-BF02-7BBB-2208421101B8}"/>
                  </a:ext>
                </a:extLst>
              </p:cNvPr>
              <p:cNvSpPr/>
              <p:nvPr/>
            </p:nvSpPr>
            <p:spPr>
              <a:xfrm>
                <a:off x="12360596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7" name="Forma Livre: Forma 1146">
                <a:extLst>
                  <a:ext uri="{FF2B5EF4-FFF2-40B4-BE49-F238E27FC236}">
                    <a16:creationId xmlns:a16="http://schemas.microsoft.com/office/drawing/2014/main" id="{5C509C12-2320-D476-8BC0-C4E13999E12D}"/>
                  </a:ext>
                </a:extLst>
              </p:cNvPr>
              <p:cNvSpPr/>
              <p:nvPr/>
            </p:nvSpPr>
            <p:spPr>
              <a:xfrm>
                <a:off x="12528173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8" name="Forma Livre: Forma 1147">
                <a:extLst>
                  <a:ext uri="{FF2B5EF4-FFF2-40B4-BE49-F238E27FC236}">
                    <a16:creationId xmlns:a16="http://schemas.microsoft.com/office/drawing/2014/main" id="{B5575BF7-F88B-3D30-EA53-3ACBC71C4690}"/>
                  </a:ext>
                </a:extLst>
              </p:cNvPr>
              <p:cNvSpPr/>
              <p:nvPr/>
            </p:nvSpPr>
            <p:spPr>
              <a:xfrm>
                <a:off x="12190079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9" name="Forma Livre: Forma 1148">
                <a:extLst>
                  <a:ext uri="{FF2B5EF4-FFF2-40B4-BE49-F238E27FC236}">
                    <a16:creationId xmlns:a16="http://schemas.microsoft.com/office/drawing/2014/main" id="{A54B3A4B-0328-A868-658B-98041DAA460A}"/>
                  </a:ext>
                </a:extLst>
              </p:cNvPr>
              <p:cNvSpPr/>
              <p:nvPr/>
            </p:nvSpPr>
            <p:spPr>
              <a:xfrm>
                <a:off x="12692810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0" name="Forma Livre: Forma 1149">
                <a:extLst>
                  <a:ext uri="{FF2B5EF4-FFF2-40B4-BE49-F238E27FC236}">
                    <a16:creationId xmlns:a16="http://schemas.microsoft.com/office/drawing/2014/main" id="{BB9E5240-2052-0915-CDAB-42AF838B8C79}"/>
                  </a:ext>
                </a:extLst>
              </p:cNvPr>
              <p:cNvSpPr/>
              <p:nvPr/>
            </p:nvSpPr>
            <p:spPr>
              <a:xfrm>
                <a:off x="12692810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1" name="Forma Livre: Forma 1150">
                <a:extLst>
                  <a:ext uri="{FF2B5EF4-FFF2-40B4-BE49-F238E27FC236}">
                    <a16:creationId xmlns:a16="http://schemas.microsoft.com/office/drawing/2014/main" id="{4571C6C8-719C-3DCB-2F2A-AEA9264EFFF5}"/>
                  </a:ext>
                </a:extLst>
              </p:cNvPr>
              <p:cNvSpPr/>
              <p:nvPr/>
            </p:nvSpPr>
            <p:spPr>
              <a:xfrm>
                <a:off x="12692810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2" name="Forma Livre: Forma 1151">
                <a:extLst>
                  <a:ext uri="{FF2B5EF4-FFF2-40B4-BE49-F238E27FC236}">
                    <a16:creationId xmlns:a16="http://schemas.microsoft.com/office/drawing/2014/main" id="{0B6EF128-9A45-D78C-2836-B04CA0718554}"/>
                  </a:ext>
                </a:extLst>
              </p:cNvPr>
              <p:cNvSpPr/>
              <p:nvPr/>
            </p:nvSpPr>
            <p:spPr>
              <a:xfrm>
                <a:off x="12692810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3" name="Forma Livre: Forma 1152">
                <a:extLst>
                  <a:ext uri="{FF2B5EF4-FFF2-40B4-BE49-F238E27FC236}">
                    <a16:creationId xmlns:a16="http://schemas.microsoft.com/office/drawing/2014/main" id="{BA483B19-84F0-899A-1ADC-9E545F3A1227}"/>
                  </a:ext>
                </a:extLst>
              </p:cNvPr>
              <p:cNvSpPr/>
              <p:nvPr/>
            </p:nvSpPr>
            <p:spPr>
              <a:xfrm>
                <a:off x="11960762" y="2321987"/>
                <a:ext cx="382193" cy="385133"/>
              </a:xfrm>
              <a:custGeom>
                <a:avLst/>
                <a:gdLst>
                  <a:gd name="connsiteX0" fmla="*/ 114658 w 382193"/>
                  <a:gd name="connsiteY0" fmla="*/ 367494 h 385133"/>
                  <a:gd name="connsiteX1" fmla="*/ 129358 w 382193"/>
                  <a:gd name="connsiteY1" fmla="*/ 376314 h 385133"/>
                  <a:gd name="connsiteX2" fmla="*/ 138178 w 382193"/>
                  <a:gd name="connsiteY2" fmla="*/ 367494 h 385133"/>
                  <a:gd name="connsiteX3" fmla="*/ 182277 w 382193"/>
                  <a:gd name="connsiteY3" fmla="*/ 246956 h 385133"/>
                  <a:gd name="connsiteX4" fmla="*/ 320455 w 382193"/>
                  <a:gd name="connsiteY4" fmla="*/ 385133 h 385133"/>
                  <a:gd name="connsiteX5" fmla="*/ 382194 w 382193"/>
                  <a:gd name="connsiteY5" fmla="*/ 323395 h 385133"/>
                  <a:gd name="connsiteX6" fmla="*/ 244016 w 382193"/>
                  <a:gd name="connsiteY6" fmla="*/ 185217 h 385133"/>
                  <a:gd name="connsiteX7" fmla="*/ 364554 w 382193"/>
                  <a:gd name="connsiteY7" fmla="*/ 141118 h 385133"/>
                  <a:gd name="connsiteX8" fmla="*/ 373374 w 382193"/>
                  <a:gd name="connsiteY8" fmla="*/ 126418 h 385133"/>
                  <a:gd name="connsiteX9" fmla="*/ 364554 w 382193"/>
                  <a:gd name="connsiteY9" fmla="*/ 117598 h 385133"/>
                  <a:gd name="connsiteX10" fmla="*/ 14700 w 382193"/>
                  <a:gd name="connsiteY10" fmla="*/ 0 h 385133"/>
                  <a:gd name="connsiteX11" fmla="*/ 11760 w 382193"/>
                  <a:gd name="connsiteY11" fmla="*/ 0 h 385133"/>
                  <a:gd name="connsiteX12" fmla="*/ 11760 w 382193"/>
                  <a:gd name="connsiteY12" fmla="*/ 0 h 385133"/>
                  <a:gd name="connsiteX13" fmla="*/ 0 w 382193"/>
                  <a:gd name="connsiteY13" fmla="*/ 11760 h 385133"/>
                  <a:gd name="connsiteX14" fmla="*/ 0 w 382193"/>
                  <a:gd name="connsiteY14" fmla="*/ 14700 h 385133"/>
                  <a:gd name="connsiteX15" fmla="*/ 114658 w 382193"/>
                  <a:gd name="connsiteY15" fmla="*/ 367494 h 38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2193" h="385133">
                    <a:moveTo>
                      <a:pt x="114658" y="367494"/>
                    </a:moveTo>
                    <a:cubicBezTo>
                      <a:pt x="117598" y="373374"/>
                      <a:pt x="123478" y="376314"/>
                      <a:pt x="129358" y="376314"/>
                    </a:cubicBezTo>
                    <a:cubicBezTo>
                      <a:pt x="132298" y="376314"/>
                      <a:pt x="135238" y="373374"/>
                      <a:pt x="138178" y="367494"/>
                    </a:cubicBezTo>
                    <a:lnTo>
                      <a:pt x="182277" y="246956"/>
                    </a:lnTo>
                    <a:lnTo>
                      <a:pt x="320455" y="385133"/>
                    </a:lnTo>
                    <a:lnTo>
                      <a:pt x="382194" y="323395"/>
                    </a:lnTo>
                    <a:lnTo>
                      <a:pt x="244016" y="185217"/>
                    </a:lnTo>
                    <a:lnTo>
                      <a:pt x="364554" y="141118"/>
                    </a:lnTo>
                    <a:cubicBezTo>
                      <a:pt x="370434" y="138178"/>
                      <a:pt x="373374" y="132298"/>
                      <a:pt x="373374" y="126418"/>
                    </a:cubicBezTo>
                    <a:cubicBezTo>
                      <a:pt x="373374" y="123478"/>
                      <a:pt x="370434" y="120538"/>
                      <a:pt x="364554" y="117598"/>
                    </a:cubicBezTo>
                    <a:lnTo>
                      <a:pt x="14700" y="0"/>
                    </a:lnTo>
                    <a:cubicBezTo>
                      <a:pt x="14700" y="0"/>
                      <a:pt x="11760" y="0"/>
                      <a:pt x="11760" y="0"/>
                    </a:cubicBezTo>
                    <a:lnTo>
                      <a:pt x="11760" y="0"/>
                    </a:lnTo>
                    <a:cubicBezTo>
                      <a:pt x="5880" y="0"/>
                      <a:pt x="0" y="5880"/>
                      <a:pt x="0" y="11760"/>
                    </a:cubicBezTo>
                    <a:cubicBezTo>
                      <a:pt x="0" y="11760"/>
                      <a:pt x="0" y="14700"/>
                      <a:pt x="0" y="14700"/>
                    </a:cubicBezTo>
                    <a:lnTo>
                      <a:pt x="114658" y="367494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4" name="Forma Livre: Forma 1153">
                <a:extLst>
                  <a:ext uri="{FF2B5EF4-FFF2-40B4-BE49-F238E27FC236}">
                    <a16:creationId xmlns:a16="http://schemas.microsoft.com/office/drawing/2014/main" id="{605875D3-FD38-3F55-8EAC-D2AF592C1C6D}"/>
                  </a:ext>
                </a:extLst>
              </p:cNvPr>
              <p:cNvSpPr/>
              <p:nvPr/>
            </p:nvSpPr>
            <p:spPr>
              <a:xfrm>
                <a:off x="10076255" y="1616399"/>
                <a:ext cx="793786" cy="617389"/>
              </a:xfrm>
              <a:custGeom>
                <a:avLst/>
                <a:gdLst>
                  <a:gd name="connsiteX0" fmla="*/ 793787 w 793786"/>
                  <a:gd name="connsiteY0" fmla="*/ 0 h 617389"/>
                  <a:gd name="connsiteX1" fmla="*/ 0 w 793786"/>
                  <a:gd name="connsiteY1" fmla="*/ 0 h 617389"/>
                  <a:gd name="connsiteX2" fmla="*/ 0 w 793786"/>
                  <a:gd name="connsiteY2" fmla="*/ 617390 h 617389"/>
                  <a:gd name="connsiteX3" fmla="*/ 793787 w 793786"/>
                  <a:gd name="connsiteY3" fmla="*/ 617390 h 617389"/>
                  <a:gd name="connsiteX4" fmla="*/ 793787 w 793786"/>
                  <a:gd name="connsiteY4" fmla="*/ 0 h 617389"/>
                  <a:gd name="connsiteX5" fmla="*/ 705588 w 793786"/>
                  <a:gd name="connsiteY5" fmla="*/ 529191 h 617389"/>
                  <a:gd name="connsiteX6" fmla="*/ 88199 w 793786"/>
                  <a:gd name="connsiteY6" fmla="*/ 529191 h 617389"/>
                  <a:gd name="connsiteX7" fmla="*/ 88199 w 793786"/>
                  <a:gd name="connsiteY7" fmla="*/ 88199 h 617389"/>
                  <a:gd name="connsiteX8" fmla="*/ 705588 w 793786"/>
                  <a:gd name="connsiteY8" fmla="*/ 88199 h 617389"/>
                  <a:gd name="connsiteX9" fmla="*/ 705588 w 793786"/>
                  <a:gd name="connsiteY9" fmla="*/ 529191 h 61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786" h="617389">
                    <a:moveTo>
                      <a:pt x="793787" y="0"/>
                    </a:moveTo>
                    <a:lnTo>
                      <a:pt x="0" y="0"/>
                    </a:lnTo>
                    <a:lnTo>
                      <a:pt x="0" y="617390"/>
                    </a:lnTo>
                    <a:lnTo>
                      <a:pt x="793787" y="617390"/>
                    </a:lnTo>
                    <a:lnTo>
                      <a:pt x="793787" y="0"/>
                    </a:lnTo>
                    <a:close/>
                    <a:moveTo>
                      <a:pt x="705588" y="529191"/>
                    </a:moveTo>
                    <a:lnTo>
                      <a:pt x="88199" y="529191"/>
                    </a:lnTo>
                    <a:lnTo>
                      <a:pt x="88199" y="88199"/>
                    </a:lnTo>
                    <a:lnTo>
                      <a:pt x="705588" y="88199"/>
                    </a:lnTo>
                    <a:lnTo>
                      <a:pt x="705588" y="529191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5" name="Forma Livre: Forma 1154">
                <a:extLst>
                  <a:ext uri="{FF2B5EF4-FFF2-40B4-BE49-F238E27FC236}">
                    <a16:creationId xmlns:a16="http://schemas.microsoft.com/office/drawing/2014/main" id="{47950DCE-6500-BD84-D59E-9A9B015E8263}"/>
                  </a:ext>
                </a:extLst>
              </p:cNvPr>
              <p:cNvSpPr/>
              <p:nvPr/>
            </p:nvSpPr>
            <p:spPr>
              <a:xfrm>
                <a:off x="10282051" y="1778096"/>
                <a:ext cx="352794" cy="88198"/>
              </a:xfrm>
              <a:custGeom>
                <a:avLst/>
                <a:gdLst>
                  <a:gd name="connsiteX0" fmla="*/ 0 w 352794"/>
                  <a:gd name="connsiteY0" fmla="*/ 0 h 88198"/>
                  <a:gd name="connsiteX1" fmla="*/ 352794 w 352794"/>
                  <a:gd name="connsiteY1" fmla="*/ 0 h 88198"/>
                  <a:gd name="connsiteX2" fmla="*/ 352794 w 352794"/>
                  <a:gd name="connsiteY2" fmla="*/ 88199 h 88198"/>
                  <a:gd name="connsiteX3" fmla="*/ 0 w 352794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794" h="88198">
                    <a:moveTo>
                      <a:pt x="0" y="0"/>
                    </a:moveTo>
                    <a:lnTo>
                      <a:pt x="352794" y="0"/>
                    </a:lnTo>
                    <a:lnTo>
                      <a:pt x="352794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6" name="Forma Livre: Forma 1155">
                <a:extLst>
                  <a:ext uri="{FF2B5EF4-FFF2-40B4-BE49-F238E27FC236}">
                    <a16:creationId xmlns:a16="http://schemas.microsoft.com/office/drawing/2014/main" id="{59C3E536-EF84-2C4A-5342-21D9D968806C}"/>
                  </a:ext>
                </a:extLst>
              </p:cNvPr>
              <p:cNvSpPr/>
              <p:nvPr/>
            </p:nvSpPr>
            <p:spPr>
              <a:xfrm>
                <a:off x="10282051" y="1954493"/>
                <a:ext cx="235196" cy="88198"/>
              </a:xfrm>
              <a:custGeom>
                <a:avLst/>
                <a:gdLst>
                  <a:gd name="connsiteX0" fmla="*/ 0 w 235196"/>
                  <a:gd name="connsiteY0" fmla="*/ 0 h 88198"/>
                  <a:gd name="connsiteX1" fmla="*/ 235196 w 235196"/>
                  <a:gd name="connsiteY1" fmla="*/ 0 h 88198"/>
                  <a:gd name="connsiteX2" fmla="*/ 235196 w 235196"/>
                  <a:gd name="connsiteY2" fmla="*/ 88199 h 88198"/>
                  <a:gd name="connsiteX3" fmla="*/ 0 w 235196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196" h="88198">
                    <a:moveTo>
                      <a:pt x="0" y="0"/>
                    </a:moveTo>
                    <a:lnTo>
                      <a:pt x="235196" y="0"/>
                    </a:lnTo>
                    <a:lnTo>
                      <a:pt x="235196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7" name="Forma Livre: Forma 1156">
                <a:extLst>
                  <a:ext uri="{FF2B5EF4-FFF2-40B4-BE49-F238E27FC236}">
                    <a16:creationId xmlns:a16="http://schemas.microsoft.com/office/drawing/2014/main" id="{0476FDF6-8F35-1319-DB34-16A04DE80969}"/>
                  </a:ext>
                </a:extLst>
              </p:cNvPr>
              <p:cNvSpPr/>
              <p:nvPr/>
            </p:nvSpPr>
            <p:spPr>
              <a:xfrm>
                <a:off x="12163619" y="1351803"/>
                <a:ext cx="470392" cy="440992"/>
              </a:xfrm>
              <a:custGeom>
                <a:avLst/>
                <a:gdLst>
                  <a:gd name="connsiteX0" fmla="*/ 352794 w 470392"/>
                  <a:gd name="connsiteY0" fmla="*/ 0 h 440992"/>
                  <a:gd name="connsiteX1" fmla="*/ 0 w 470392"/>
                  <a:gd name="connsiteY1" fmla="*/ 0 h 440992"/>
                  <a:gd name="connsiteX2" fmla="*/ 0 w 470392"/>
                  <a:gd name="connsiteY2" fmla="*/ 176397 h 440992"/>
                  <a:gd name="connsiteX3" fmla="*/ 293995 w 470392"/>
                  <a:gd name="connsiteY3" fmla="*/ 176397 h 440992"/>
                  <a:gd name="connsiteX4" fmla="*/ 293995 w 470392"/>
                  <a:gd name="connsiteY4" fmla="*/ 440993 h 440992"/>
                  <a:gd name="connsiteX5" fmla="*/ 470392 w 470392"/>
                  <a:gd name="connsiteY5" fmla="*/ 440993 h 440992"/>
                  <a:gd name="connsiteX6" fmla="*/ 470392 w 470392"/>
                  <a:gd name="connsiteY6" fmla="*/ 117598 h 440992"/>
                  <a:gd name="connsiteX7" fmla="*/ 352794 w 470392"/>
                  <a:gd name="connsiteY7" fmla="*/ 0 h 44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392" h="440992">
                    <a:moveTo>
                      <a:pt x="352794" y="0"/>
                    </a:moveTo>
                    <a:lnTo>
                      <a:pt x="0" y="0"/>
                    </a:lnTo>
                    <a:lnTo>
                      <a:pt x="0" y="176397"/>
                    </a:lnTo>
                    <a:lnTo>
                      <a:pt x="293995" y="176397"/>
                    </a:lnTo>
                    <a:lnTo>
                      <a:pt x="293995" y="440993"/>
                    </a:lnTo>
                    <a:lnTo>
                      <a:pt x="470392" y="440993"/>
                    </a:lnTo>
                    <a:lnTo>
                      <a:pt x="470392" y="117598"/>
                    </a:lnTo>
                    <a:cubicBezTo>
                      <a:pt x="470392" y="52919"/>
                      <a:pt x="417473" y="0"/>
                      <a:pt x="352794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8" name="Forma Livre: Forma 1157">
                <a:extLst>
                  <a:ext uri="{FF2B5EF4-FFF2-40B4-BE49-F238E27FC236}">
                    <a16:creationId xmlns:a16="http://schemas.microsoft.com/office/drawing/2014/main" id="{04B8EA21-5A6E-916A-9E67-C4A439909286}"/>
                  </a:ext>
                </a:extLst>
              </p:cNvPr>
              <p:cNvSpPr/>
              <p:nvPr/>
            </p:nvSpPr>
            <p:spPr>
              <a:xfrm>
                <a:off x="10282049" y="1998595"/>
                <a:ext cx="2351960" cy="1352374"/>
              </a:xfrm>
              <a:custGeom>
                <a:avLst/>
                <a:gdLst>
                  <a:gd name="connsiteX0" fmla="*/ 2175563 w 2351960"/>
                  <a:gd name="connsiteY0" fmla="*/ 823186 h 1352377"/>
                  <a:gd name="connsiteX1" fmla="*/ 176397 w 2351960"/>
                  <a:gd name="connsiteY1" fmla="*/ 823186 h 1352377"/>
                  <a:gd name="connsiteX2" fmla="*/ 176397 w 2351960"/>
                  <a:gd name="connsiteY2" fmla="*/ 352794 h 1352377"/>
                  <a:gd name="connsiteX3" fmla="*/ 0 w 2351960"/>
                  <a:gd name="connsiteY3" fmla="*/ 352794 h 1352377"/>
                  <a:gd name="connsiteX4" fmla="*/ 0 w 2351960"/>
                  <a:gd name="connsiteY4" fmla="*/ 881985 h 1352377"/>
                  <a:gd name="connsiteX5" fmla="*/ 117598 w 2351960"/>
                  <a:gd name="connsiteY5" fmla="*/ 999583 h 1352377"/>
                  <a:gd name="connsiteX6" fmla="*/ 940784 w 2351960"/>
                  <a:gd name="connsiteY6" fmla="*/ 999583 h 1352377"/>
                  <a:gd name="connsiteX7" fmla="*/ 940784 w 2351960"/>
                  <a:gd name="connsiteY7" fmla="*/ 1175980 h 1352377"/>
                  <a:gd name="connsiteX8" fmla="*/ 646789 w 2351960"/>
                  <a:gd name="connsiteY8" fmla="*/ 1175980 h 1352377"/>
                  <a:gd name="connsiteX9" fmla="*/ 646789 w 2351960"/>
                  <a:gd name="connsiteY9" fmla="*/ 1352377 h 1352377"/>
                  <a:gd name="connsiteX10" fmla="*/ 1705171 w 2351960"/>
                  <a:gd name="connsiteY10" fmla="*/ 1352377 h 1352377"/>
                  <a:gd name="connsiteX11" fmla="*/ 1705171 w 2351960"/>
                  <a:gd name="connsiteY11" fmla="*/ 1175980 h 1352377"/>
                  <a:gd name="connsiteX12" fmla="*/ 1411176 w 2351960"/>
                  <a:gd name="connsiteY12" fmla="*/ 1175980 h 1352377"/>
                  <a:gd name="connsiteX13" fmla="*/ 1411176 w 2351960"/>
                  <a:gd name="connsiteY13" fmla="*/ 999583 h 1352377"/>
                  <a:gd name="connsiteX14" fmla="*/ 2234362 w 2351960"/>
                  <a:gd name="connsiteY14" fmla="*/ 999583 h 1352377"/>
                  <a:gd name="connsiteX15" fmla="*/ 2351960 w 2351960"/>
                  <a:gd name="connsiteY15" fmla="*/ 881985 h 1352377"/>
                  <a:gd name="connsiteX16" fmla="*/ 2351960 w 2351960"/>
                  <a:gd name="connsiteY16" fmla="*/ 0 h 1352377"/>
                  <a:gd name="connsiteX17" fmla="*/ 2175563 w 2351960"/>
                  <a:gd name="connsiteY17" fmla="*/ 0 h 1352377"/>
                  <a:gd name="connsiteX18" fmla="*/ 2175563 w 2351960"/>
                  <a:gd name="connsiteY18" fmla="*/ 823186 h 135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51960" h="1352377">
                    <a:moveTo>
                      <a:pt x="2175563" y="823186"/>
                    </a:moveTo>
                    <a:lnTo>
                      <a:pt x="176397" y="823186"/>
                    </a:lnTo>
                    <a:lnTo>
                      <a:pt x="176397" y="352794"/>
                    </a:lnTo>
                    <a:lnTo>
                      <a:pt x="0" y="352794"/>
                    </a:lnTo>
                    <a:lnTo>
                      <a:pt x="0" y="881985"/>
                    </a:lnTo>
                    <a:cubicBezTo>
                      <a:pt x="0" y="946664"/>
                      <a:pt x="52919" y="999583"/>
                      <a:pt x="117598" y="999583"/>
                    </a:cubicBezTo>
                    <a:lnTo>
                      <a:pt x="940784" y="999583"/>
                    </a:lnTo>
                    <a:lnTo>
                      <a:pt x="940784" y="1175980"/>
                    </a:lnTo>
                    <a:lnTo>
                      <a:pt x="646789" y="1175980"/>
                    </a:lnTo>
                    <a:lnTo>
                      <a:pt x="646789" y="1352377"/>
                    </a:lnTo>
                    <a:lnTo>
                      <a:pt x="1705171" y="1352377"/>
                    </a:lnTo>
                    <a:lnTo>
                      <a:pt x="1705171" y="1175980"/>
                    </a:lnTo>
                    <a:lnTo>
                      <a:pt x="1411176" y="1175980"/>
                    </a:lnTo>
                    <a:lnTo>
                      <a:pt x="1411176" y="999583"/>
                    </a:lnTo>
                    <a:lnTo>
                      <a:pt x="2234362" y="999583"/>
                    </a:lnTo>
                    <a:cubicBezTo>
                      <a:pt x="2299041" y="999583"/>
                      <a:pt x="2351960" y="946664"/>
                      <a:pt x="2351960" y="881985"/>
                    </a:cubicBezTo>
                    <a:lnTo>
                      <a:pt x="2351960" y="0"/>
                    </a:lnTo>
                    <a:lnTo>
                      <a:pt x="2175563" y="0"/>
                    </a:lnTo>
                    <a:lnTo>
                      <a:pt x="2175563" y="823186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9" name="Forma Livre: Forma 1158">
                <a:extLst>
                  <a:ext uri="{FF2B5EF4-FFF2-40B4-BE49-F238E27FC236}">
                    <a16:creationId xmlns:a16="http://schemas.microsoft.com/office/drawing/2014/main" id="{A666B500-4DD8-61EA-9BE8-2A3D2944CA2C}"/>
                  </a:ext>
                </a:extLst>
              </p:cNvPr>
              <p:cNvSpPr/>
              <p:nvPr/>
            </p:nvSpPr>
            <p:spPr>
              <a:xfrm>
                <a:off x="10282051" y="1351803"/>
                <a:ext cx="1675771" cy="176397"/>
              </a:xfrm>
              <a:custGeom>
                <a:avLst/>
                <a:gdLst>
                  <a:gd name="connsiteX0" fmla="*/ 1675772 w 1675771"/>
                  <a:gd name="connsiteY0" fmla="*/ 0 h 176397"/>
                  <a:gd name="connsiteX1" fmla="*/ 117598 w 1675771"/>
                  <a:gd name="connsiteY1" fmla="*/ 0 h 176397"/>
                  <a:gd name="connsiteX2" fmla="*/ 0 w 1675771"/>
                  <a:gd name="connsiteY2" fmla="*/ 117598 h 176397"/>
                  <a:gd name="connsiteX3" fmla="*/ 0 w 1675771"/>
                  <a:gd name="connsiteY3" fmla="*/ 176397 h 176397"/>
                  <a:gd name="connsiteX4" fmla="*/ 1675772 w 1675771"/>
                  <a:gd name="connsiteY4" fmla="*/ 176397 h 176397"/>
                  <a:gd name="connsiteX5" fmla="*/ 1675772 w 1675771"/>
                  <a:gd name="connsiteY5" fmla="*/ 0 h 17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5771" h="176397">
                    <a:moveTo>
                      <a:pt x="1675772" y="0"/>
                    </a:moveTo>
                    <a:lnTo>
                      <a:pt x="117598" y="0"/>
                    </a:lnTo>
                    <a:cubicBezTo>
                      <a:pt x="52919" y="0"/>
                      <a:pt x="0" y="52919"/>
                      <a:pt x="0" y="117598"/>
                    </a:cubicBezTo>
                    <a:lnTo>
                      <a:pt x="0" y="176397"/>
                    </a:lnTo>
                    <a:lnTo>
                      <a:pt x="1675772" y="176397"/>
                    </a:lnTo>
                    <a:lnTo>
                      <a:pt x="1675772" y="0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60" name="Agrupar 1159">
                <a:extLst>
                  <a:ext uri="{FF2B5EF4-FFF2-40B4-BE49-F238E27FC236}">
                    <a16:creationId xmlns:a16="http://schemas.microsoft.com/office/drawing/2014/main" id="{5E864CFE-E8D4-FBE6-73A3-09F66607EDCA}"/>
                  </a:ext>
                </a:extLst>
              </p:cNvPr>
              <p:cNvGrpSpPr/>
              <p:nvPr/>
            </p:nvGrpSpPr>
            <p:grpSpPr>
              <a:xfrm>
                <a:off x="11024932" y="1659068"/>
                <a:ext cx="861377" cy="1018715"/>
                <a:chOff x="12202388" y="4036224"/>
                <a:chExt cx="1117181" cy="1411176"/>
              </a:xfrm>
              <a:grpFill/>
            </p:grpSpPr>
            <p:sp>
              <p:nvSpPr>
                <p:cNvPr id="1161" name="Forma Livre: Forma 1160">
                  <a:extLst>
                    <a:ext uri="{FF2B5EF4-FFF2-40B4-BE49-F238E27FC236}">
                      <a16:creationId xmlns:a16="http://schemas.microsoft.com/office/drawing/2014/main" id="{7143CD2B-921D-0A0F-531F-FBF806EDE596}"/>
                    </a:ext>
                  </a:extLst>
                </p:cNvPr>
                <p:cNvSpPr/>
                <p:nvPr/>
              </p:nvSpPr>
              <p:spPr>
                <a:xfrm>
                  <a:off x="12349386" y="403622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470392 h 470392"/>
                    <a:gd name="connsiteX1" fmla="*/ 470392 w 470392"/>
                    <a:gd name="connsiteY1" fmla="*/ 235196 h 470392"/>
                    <a:gd name="connsiteX2" fmla="*/ 235196 w 470392"/>
                    <a:gd name="connsiteY2" fmla="*/ 0 h 470392"/>
                    <a:gd name="connsiteX3" fmla="*/ 0 w 470392"/>
                    <a:gd name="connsiteY3" fmla="*/ 235196 h 470392"/>
                    <a:gd name="connsiteX4" fmla="*/ 235196 w 470392"/>
                    <a:gd name="connsiteY4" fmla="*/ 470392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102898 w 470392"/>
                    <a:gd name="connsiteY10" fmla="*/ 304990 h 470392"/>
                    <a:gd name="connsiteX11" fmla="*/ 116069 w 470392"/>
                    <a:gd name="connsiteY11" fmla="*/ 278531 h 470392"/>
                    <a:gd name="connsiteX12" fmla="*/ 180337 w 470392"/>
                    <a:gd name="connsiteY12" fmla="*/ 247220 h 470392"/>
                    <a:gd name="connsiteX13" fmla="*/ 234726 w 470392"/>
                    <a:gd name="connsiteY13" fmla="*/ 238989 h 470392"/>
                    <a:gd name="connsiteX14" fmla="*/ 289085 w 470392"/>
                    <a:gd name="connsiteY14" fmla="*/ 247220 h 470392"/>
                    <a:gd name="connsiteX15" fmla="*/ 353353 w 470392"/>
                    <a:gd name="connsiteY15" fmla="*/ 278531 h 470392"/>
                    <a:gd name="connsiteX16" fmla="*/ 366553 w 470392"/>
                    <a:gd name="connsiteY16" fmla="*/ 304990 h 470392"/>
                    <a:gd name="connsiteX17" fmla="*/ 366553 w 470392"/>
                    <a:gd name="connsiteY17" fmla="*/ 355352 h 470392"/>
                    <a:gd name="connsiteX18" fmla="*/ 102898 w 470392"/>
                    <a:gd name="connsiteY18" fmla="*/ 355352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470392"/>
                      </a:move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102898" y="304990"/>
                      </a:move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lnTo>
                        <a:pt x="366553" y="355352"/>
                      </a:lnTo>
                      <a:lnTo>
                        <a:pt x="102898" y="355352"/>
                      </a:ln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2" name="Forma Livre: Forma 1161">
                  <a:extLst>
                    <a:ext uri="{FF2B5EF4-FFF2-40B4-BE49-F238E27FC236}">
                      <a16:creationId xmlns:a16="http://schemas.microsoft.com/office/drawing/2014/main" id="{E5436A66-0AC0-8310-3125-F66F2ED65B54}"/>
                    </a:ext>
                  </a:extLst>
                </p:cNvPr>
                <p:cNvSpPr/>
                <p:nvPr/>
              </p:nvSpPr>
              <p:spPr>
                <a:xfrm>
                  <a:off x="12660520" y="4943345"/>
                  <a:ext cx="217174" cy="179307"/>
                </a:xfrm>
                <a:custGeom>
                  <a:avLst/>
                  <a:gdLst>
                    <a:gd name="connsiteX0" fmla="*/ 0 w 217174"/>
                    <a:gd name="connsiteY0" fmla="*/ 101281 h 179307"/>
                    <a:gd name="connsiteX1" fmla="*/ 41365 w 217174"/>
                    <a:gd name="connsiteY1" fmla="*/ 179308 h 179307"/>
                    <a:gd name="connsiteX2" fmla="*/ 217174 w 217174"/>
                    <a:gd name="connsiteY2" fmla="*/ 73822 h 179307"/>
                    <a:gd name="connsiteX3" fmla="*/ 168841 w 217174"/>
                    <a:gd name="connsiteY3" fmla="*/ 0 h 17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74" h="179307">
                      <a:moveTo>
                        <a:pt x="0" y="101281"/>
                      </a:moveTo>
                      <a:cubicBezTo>
                        <a:pt x="17854" y="124921"/>
                        <a:pt x="31819" y="151263"/>
                        <a:pt x="41365" y="179308"/>
                      </a:cubicBezTo>
                      <a:lnTo>
                        <a:pt x="217174" y="73822"/>
                      </a:lnTo>
                      <a:cubicBezTo>
                        <a:pt x="197268" y="51923"/>
                        <a:pt x="180954" y="27006"/>
                        <a:pt x="168841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3" name="Forma Livre: Forma 1162">
                  <a:extLst>
                    <a:ext uri="{FF2B5EF4-FFF2-40B4-BE49-F238E27FC236}">
                      <a16:creationId xmlns:a16="http://schemas.microsoft.com/office/drawing/2014/main" id="{5D85DB7F-156C-44C6-5A5B-C9CDB3FE760C}"/>
                    </a:ext>
                  </a:extLst>
                </p:cNvPr>
                <p:cNvSpPr/>
                <p:nvPr/>
              </p:nvSpPr>
              <p:spPr>
                <a:xfrm>
                  <a:off x="12724023" y="4457283"/>
                  <a:ext cx="198005" cy="208001"/>
                </a:xfrm>
                <a:custGeom>
                  <a:avLst/>
                  <a:gdLst>
                    <a:gd name="connsiteX0" fmla="*/ 0 w 198005"/>
                    <a:gd name="connsiteY0" fmla="*/ 55771 h 208001"/>
                    <a:gd name="connsiteX1" fmla="*/ 135238 w 198005"/>
                    <a:gd name="connsiteY1" fmla="*/ 208001 h 208001"/>
                    <a:gd name="connsiteX2" fmla="*/ 198006 w 198005"/>
                    <a:gd name="connsiteY2" fmla="*/ 145851 h 208001"/>
                    <a:gd name="connsiteX3" fmla="*/ 68354 w 198005"/>
                    <a:gd name="connsiteY3" fmla="*/ 0 h 208001"/>
                    <a:gd name="connsiteX4" fmla="*/ 0 w 198005"/>
                    <a:gd name="connsiteY4" fmla="*/ 55771 h 20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05" h="208001">
                      <a:moveTo>
                        <a:pt x="0" y="55771"/>
                      </a:moveTo>
                      <a:lnTo>
                        <a:pt x="135238" y="208001"/>
                      </a:lnTo>
                      <a:cubicBezTo>
                        <a:pt x="152736" y="184091"/>
                        <a:pt x="173925" y="163114"/>
                        <a:pt x="198006" y="145851"/>
                      </a:cubicBezTo>
                      <a:lnTo>
                        <a:pt x="68354" y="0"/>
                      </a:lnTo>
                      <a:cubicBezTo>
                        <a:pt x="48639" y="22064"/>
                        <a:pt x="25572" y="40886"/>
                        <a:pt x="0" y="55771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4" name="Forma Livre: Forma 1163">
                  <a:extLst>
                    <a:ext uri="{FF2B5EF4-FFF2-40B4-BE49-F238E27FC236}">
                      <a16:creationId xmlns:a16="http://schemas.microsoft.com/office/drawing/2014/main" id="{F61D6628-135C-3C56-E9DB-2285205CB305}"/>
                    </a:ext>
                  </a:extLst>
                </p:cNvPr>
                <p:cNvSpPr/>
                <p:nvPr/>
              </p:nvSpPr>
              <p:spPr>
                <a:xfrm>
                  <a:off x="12849177" y="459481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0 h 470392"/>
                    <a:gd name="connsiteX1" fmla="*/ 0 w 470392"/>
                    <a:gd name="connsiteY1" fmla="*/ 235196 h 470392"/>
                    <a:gd name="connsiteX2" fmla="*/ 235196 w 470392"/>
                    <a:gd name="connsiteY2" fmla="*/ 470392 h 470392"/>
                    <a:gd name="connsiteX3" fmla="*/ 470392 w 470392"/>
                    <a:gd name="connsiteY3" fmla="*/ 235196 h 470392"/>
                    <a:gd name="connsiteX4" fmla="*/ 235196 w 470392"/>
                    <a:gd name="connsiteY4" fmla="*/ 0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52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8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53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0"/>
                      </a:move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52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5" name="Forma Livre: Forma 1164">
                  <a:extLst>
                    <a:ext uri="{FF2B5EF4-FFF2-40B4-BE49-F238E27FC236}">
                      <a16:creationId xmlns:a16="http://schemas.microsoft.com/office/drawing/2014/main" id="{4DAB385A-8779-5E42-A91A-3F8F02742AD3}"/>
                    </a:ext>
                  </a:extLst>
                </p:cNvPr>
                <p:cNvSpPr/>
                <p:nvPr/>
              </p:nvSpPr>
              <p:spPr>
                <a:xfrm>
                  <a:off x="12444464" y="4536985"/>
                  <a:ext cx="141205" cy="412445"/>
                </a:xfrm>
                <a:custGeom>
                  <a:avLst/>
                  <a:gdLst>
                    <a:gd name="connsiteX0" fmla="*/ 54036 w 141205"/>
                    <a:gd name="connsiteY0" fmla="*/ 0 h 412445"/>
                    <a:gd name="connsiteX1" fmla="*/ 0 w 141205"/>
                    <a:gd name="connsiteY1" fmla="*/ 396276 h 412445"/>
                    <a:gd name="connsiteX2" fmla="*/ 86817 w 141205"/>
                    <a:gd name="connsiteY2" fmla="*/ 412446 h 412445"/>
                    <a:gd name="connsiteX3" fmla="*/ 141206 w 141205"/>
                    <a:gd name="connsiteY3" fmla="*/ 13730 h 412445"/>
                    <a:gd name="connsiteX4" fmla="*/ 140118 w 141205"/>
                    <a:gd name="connsiteY4" fmla="*/ 13730 h 412445"/>
                    <a:gd name="connsiteX5" fmla="*/ 54036 w 141205"/>
                    <a:gd name="connsiteY5" fmla="*/ 0 h 412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205" h="412445">
                      <a:moveTo>
                        <a:pt x="54036" y="0"/>
                      </a:moveTo>
                      <a:lnTo>
                        <a:pt x="0" y="396276"/>
                      </a:lnTo>
                      <a:cubicBezTo>
                        <a:pt x="29617" y="396981"/>
                        <a:pt x="58931" y="402441"/>
                        <a:pt x="86817" y="412446"/>
                      </a:cubicBezTo>
                      <a:lnTo>
                        <a:pt x="141206" y="13730"/>
                      </a:lnTo>
                      <a:lnTo>
                        <a:pt x="140118" y="13730"/>
                      </a:lnTo>
                      <a:cubicBezTo>
                        <a:pt x="110880" y="13706"/>
                        <a:pt x="81831" y="9073"/>
                        <a:pt x="54036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6" name="Forma Livre: Forma 1165">
                  <a:extLst>
                    <a:ext uri="{FF2B5EF4-FFF2-40B4-BE49-F238E27FC236}">
                      <a16:creationId xmlns:a16="http://schemas.microsoft.com/office/drawing/2014/main" id="{BEEEE96F-9B87-8224-C7D1-A816C990E6ED}"/>
                    </a:ext>
                  </a:extLst>
                </p:cNvPr>
                <p:cNvSpPr/>
                <p:nvPr/>
              </p:nvSpPr>
              <p:spPr>
                <a:xfrm>
                  <a:off x="12202388" y="4977008"/>
                  <a:ext cx="470392" cy="470392"/>
                </a:xfrm>
                <a:custGeom>
                  <a:avLst/>
                  <a:gdLst>
                    <a:gd name="connsiteX0" fmla="*/ 470392 w 470392"/>
                    <a:gd name="connsiteY0" fmla="*/ 235196 h 470392"/>
                    <a:gd name="connsiteX1" fmla="*/ 235196 w 470392"/>
                    <a:gd name="connsiteY1" fmla="*/ 0 h 470392"/>
                    <a:gd name="connsiteX2" fmla="*/ 0 w 470392"/>
                    <a:gd name="connsiteY2" fmla="*/ 235196 h 470392"/>
                    <a:gd name="connsiteX3" fmla="*/ 235196 w 470392"/>
                    <a:gd name="connsiteY3" fmla="*/ 470392 h 470392"/>
                    <a:gd name="connsiteX4" fmla="*/ 470392 w 470392"/>
                    <a:gd name="connsiteY4" fmla="*/ 235196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49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5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24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470392" y="235196"/>
                      </a:move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49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61" y="264525"/>
                        <a:pt x="157293" y="253938"/>
                        <a:pt x="180337" y="247220"/>
                      </a:cubicBezTo>
                      <a:cubicBezTo>
                        <a:pt x="198017" y="242064"/>
                        <a:pt x="216310" y="239285"/>
                        <a:pt x="234726" y="238959"/>
                      </a:cubicBezTo>
                      <a:cubicBezTo>
                        <a:pt x="253153" y="239036"/>
                        <a:pt x="271469" y="241820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05" y="284916"/>
                        <a:pt x="366344" y="294636"/>
                        <a:pt x="366524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35" name="CaixaDeTexto 1134">
              <a:extLst>
                <a:ext uri="{FF2B5EF4-FFF2-40B4-BE49-F238E27FC236}">
                  <a16:creationId xmlns:a16="http://schemas.microsoft.com/office/drawing/2014/main" id="{06FEF6B7-80E0-4F98-D13B-034A10B78A92}"/>
                </a:ext>
              </a:extLst>
            </p:cNvPr>
            <p:cNvSpPr txBox="1"/>
            <p:nvPr/>
          </p:nvSpPr>
          <p:spPr>
            <a:xfrm>
              <a:off x="470405" y="2853004"/>
              <a:ext cx="119853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CALLS SOPORTE</a:t>
              </a:r>
              <a:endParaRPr kumimoji="0" lang="pt-BR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6" name="CaixaDeTexto 1135">
              <a:extLst>
                <a:ext uri="{FF2B5EF4-FFF2-40B4-BE49-F238E27FC236}">
                  <a16:creationId xmlns:a16="http://schemas.microsoft.com/office/drawing/2014/main" id="{9916A718-7897-961C-B3BD-F65183E305C6}"/>
                </a:ext>
              </a:extLst>
            </p:cNvPr>
            <p:cNvSpPr txBox="1"/>
            <p:nvPr/>
          </p:nvSpPr>
          <p:spPr>
            <a:xfrm>
              <a:off x="479945" y="2972823"/>
              <a:ext cx="796354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 panose="00000400000000000000" pitchFamily="2" charset="0"/>
                  <a:ea typeface="+mn-ea"/>
                  <a:cs typeface="+mn-cs"/>
                </a:rPr>
                <a:t>FAST START</a:t>
              </a:r>
            </a:p>
          </p:txBody>
        </p:sp>
      </p:grpSp>
      <p:pic>
        <p:nvPicPr>
          <p:cNvPr id="1177" name="Picture 4" descr="sign-check-icon | Ajetur">
            <a:extLst>
              <a:ext uri="{FF2B5EF4-FFF2-40B4-BE49-F238E27FC236}">
                <a16:creationId xmlns:a16="http://schemas.microsoft.com/office/drawing/2014/main" id="{74CFD8BD-8AF2-936D-7621-B10A7F0F0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178" y="2559557"/>
            <a:ext cx="413367" cy="41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80" name="Agrupar 1179">
            <a:extLst>
              <a:ext uri="{FF2B5EF4-FFF2-40B4-BE49-F238E27FC236}">
                <a16:creationId xmlns:a16="http://schemas.microsoft.com/office/drawing/2014/main" id="{D7FD585A-8771-5EDA-E4B1-CDD692443680}"/>
              </a:ext>
            </a:extLst>
          </p:cNvPr>
          <p:cNvGrpSpPr/>
          <p:nvPr/>
        </p:nvGrpSpPr>
        <p:grpSpPr>
          <a:xfrm>
            <a:off x="7488515" y="3564061"/>
            <a:ext cx="229093" cy="198558"/>
            <a:chOff x="10076255" y="1146007"/>
            <a:chExt cx="2704753" cy="2204962"/>
          </a:xfrm>
          <a:solidFill>
            <a:schemeClr val="bg1"/>
          </a:solidFill>
        </p:grpSpPr>
        <p:sp>
          <p:nvSpPr>
            <p:cNvPr id="1181" name="Forma Livre: Forma 1180">
              <a:extLst>
                <a:ext uri="{FF2B5EF4-FFF2-40B4-BE49-F238E27FC236}">
                  <a16:creationId xmlns:a16="http://schemas.microsoft.com/office/drawing/2014/main" id="{931CB50D-1A1B-BC7D-8725-456FE4CCDE89}"/>
                </a:ext>
              </a:extLst>
            </p:cNvPr>
            <p:cNvSpPr/>
            <p:nvPr/>
          </p:nvSpPr>
          <p:spPr>
            <a:xfrm>
              <a:off x="12692810" y="1851595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2" name="Forma Livre: Forma 1181">
              <a:extLst>
                <a:ext uri="{FF2B5EF4-FFF2-40B4-BE49-F238E27FC236}">
                  <a16:creationId xmlns:a16="http://schemas.microsoft.com/office/drawing/2014/main" id="{112F42D6-8A4D-69E7-D1B2-255270A99984}"/>
                </a:ext>
              </a:extLst>
            </p:cNvPr>
            <p:cNvSpPr/>
            <p:nvPr/>
          </p:nvSpPr>
          <p:spPr>
            <a:xfrm>
              <a:off x="12190079" y="1851595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3" name="Forma Livre: Forma 1182">
              <a:extLst>
                <a:ext uri="{FF2B5EF4-FFF2-40B4-BE49-F238E27FC236}">
                  <a16:creationId xmlns:a16="http://schemas.microsoft.com/office/drawing/2014/main" id="{2A1E15E8-3649-D809-3052-0895D35877BF}"/>
                </a:ext>
              </a:extLst>
            </p:cNvPr>
            <p:cNvSpPr/>
            <p:nvPr/>
          </p:nvSpPr>
          <p:spPr>
            <a:xfrm>
              <a:off x="12360596" y="1851595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4" name="Forma Livre: Forma 1183">
              <a:extLst>
                <a:ext uri="{FF2B5EF4-FFF2-40B4-BE49-F238E27FC236}">
                  <a16:creationId xmlns:a16="http://schemas.microsoft.com/office/drawing/2014/main" id="{2F6E9AFA-3278-C1F1-B454-6648E756C976}"/>
                </a:ext>
              </a:extLst>
            </p:cNvPr>
            <p:cNvSpPr/>
            <p:nvPr/>
          </p:nvSpPr>
          <p:spPr>
            <a:xfrm>
              <a:off x="12528173" y="1851595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5" name="Forma Livre: Forma 1184">
              <a:extLst>
                <a:ext uri="{FF2B5EF4-FFF2-40B4-BE49-F238E27FC236}">
                  <a16:creationId xmlns:a16="http://schemas.microsoft.com/office/drawing/2014/main" id="{374F1D07-0F98-D40A-5394-04525AE7A545}"/>
                </a:ext>
              </a:extLst>
            </p:cNvPr>
            <p:cNvSpPr/>
            <p:nvPr/>
          </p:nvSpPr>
          <p:spPr>
            <a:xfrm>
              <a:off x="12016622" y="1851595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6" name="Forma Livre: Forma 1185">
              <a:extLst>
                <a:ext uri="{FF2B5EF4-FFF2-40B4-BE49-F238E27FC236}">
                  <a16:creationId xmlns:a16="http://schemas.microsoft.com/office/drawing/2014/main" id="{1F641AFD-0F3B-744E-EA0A-855E150B9E01}"/>
                </a:ext>
              </a:extLst>
            </p:cNvPr>
            <p:cNvSpPr/>
            <p:nvPr/>
          </p:nvSpPr>
          <p:spPr>
            <a:xfrm>
              <a:off x="12016622" y="1498801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7" name="Forma Livre: Forma 1186">
              <a:extLst>
                <a:ext uri="{FF2B5EF4-FFF2-40B4-BE49-F238E27FC236}">
                  <a16:creationId xmlns:a16="http://schemas.microsoft.com/office/drawing/2014/main" id="{21F7E897-F039-0FE5-A431-EBDC33E60E38}"/>
                </a:ext>
              </a:extLst>
            </p:cNvPr>
            <p:cNvSpPr/>
            <p:nvPr/>
          </p:nvSpPr>
          <p:spPr>
            <a:xfrm>
              <a:off x="12016622" y="1675198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8" name="Forma Livre: Forma 1187">
              <a:extLst>
                <a:ext uri="{FF2B5EF4-FFF2-40B4-BE49-F238E27FC236}">
                  <a16:creationId xmlns:a16="http://schemas.microsoft.com/office/drawing/2014/main" id="{C2C5F9F9-797A-3FAA-403C-4F7D23AD5356}"/>
                </a:ext>
              </a:extLst>
            </p:cNvPr>
            <p:cNvSpPr/>
            <p:nvPr/>
          </p:nvSpPr>
          <p:spPr>
            <a:xfrm>
              <a:off x="12016622" y="1322404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9" name="Forma Livre: Forma 1188">
              <a:extLst>
                <a:ext uri="{FF2B5EF4-FFF2-40B4-BE49-F238E27FC236}">
                  <a16:creationId xmlns:a16="http://schemas.microsoft.com/office/drawing/2014/main" id="{D15FD0A4-7AED-A12C-F427-A6E0D81FD6D6}"/>
                </a:ext>
              </a:extLst>
            </p:cNvPr>
            <p:cNvSpPr/>
            <p:nvPr/>
          </p:nvSpPr>
          <p:spPr>
            <a:xfrm>
              <a:off x="12016622" y="1146007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0" name="Forma Livre: Forma 1189">
              <a:extLst>
                <a:ext uri="{FF2B5EF4-FFF2-40B4-BE49-F238E27FC236}">
                  <a16:creationId xmlns:a16="http://schemas.microsoft.com/office/drawing/2014/main" id="{D1F57486-18DA-0BAD-9588-16EBFAB914E9}"/>
                </a:ext>
              </a:extLst>
            </p:cNvPr>
            <p:cNvSpPr/>
            <p:nvPr/>
          </p:nvSpPr>
          <p:spPr>
            <a:xfrm>
              <a:off x="12360596" y="1146007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1" name="Forma Livre: Forma 1190">
              <a:extLst>
                <a:ext uri="{FF2B5EF4-FFF2-40B4-BE49-F238E27FC236}">
                  <a16:creationId xmlns:a16="http://schemas.microsoft.com/office/drawing/2014/main" id="{34E128A7-70A0-B323-CF77-E27F31859F14}"/>
                </a:ext>
              </a:extLst>
            </p:cNvPr>
            <p:cNvSpPr/>
            <p:nvPr/>
          </p:nvSpPr>
          <p:spPr>
            <a:xfrm>
              <a:off x="12528173" y="1146007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2" name="Forma Livre: Forma 1191">
              <a:extLst>
                <a:ext uri="{FF2B5EF4-FFF2-40B4-BE49-F238E27FC236}">
                  <a16:creationId xmlns:a16="http://schemas.microsoft.com/office/drawing/2014/main" id="{F84798D1-CEA2-501E-40E1-38852C6F9B58}"/>
                </a:ext>
              </a:extLst>
            </p:cNvPr>
            <p:cNvSpPr/>
            <p:nvPr/>
          </p:nvSpPr>
          <p:spPr>
            <a:xfrm>
              <a:off x="12190079" y="1146007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3" name="Forma Livre: Forma 1192">
              <a:extLst>
                <a:ext uri="{FF2B5EF4-FFF2-40B4-BE49-F238E27FC236}">
                  <a16:creationId xmlns:a16="http://schemas.microsoft.com/office/drawing/2014/main" id="{F17E9C56-615D-93ED-E6C0-639034944981}"/>
                </a:ext>
              </a:extLst>
            </p:cNvPr>
            <p:cNvSpPr/>
            <p:nvPr/>
          </p:nvSpPr>
          <p:spPr>
            <a:xfrm>
              <a:off x="12692810" y="1146007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4" name="Forma Livre: Forma 1193">
              <a:extLst>
                <a:ext uri="{FF2B5EF4-FFF2-40B4-BE49-F238E27FC236}">
                  <a16:creationId xmlns:a16="http://schemas.microsoft.com/office/drawing/2014/main" id="{42089BCD-EB6B-D34D-1523-130970584DE5}"/>
                </a:ext>
              </a:extLst>
            </p:cNvPr>
            <p:cNvSpPr/>
            <p:nvPr/>
          </p:nvSpPr>
          <p:spPr>
            <a:xfrm>
              <a:off x="12692810" y="1322404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5" name="Forma Livre: Forma 1194">
              <a:extLst>
                <a:ext uri="{FF2B5EF4-FFF2-40B4-BE49-F238E27FC236}">
                  <a16:creationId xmlns:a16="http://schemas.microsoft.com/office/drawing/2014/main" id="{DEAE2E40-F32B-B0C0-3EBA-427E0F224443}"/>
                </a:ext>
              </a:extLst>
            </p:cNvPr>
            <p:cNvSpPr/>
            <p:nvPr/>
          </p:nvSpPr>
          <p:spPr>
            <a:xfrm>
              <a:off x="12692810" y="1498801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6" name="Forma Livre: Forma 1195">
              <a:extLst>
                <a:ext uri="{FF2B5EF4-FFF2-40B4-BE49-F238E27FC236}">
                  <a16:creationId xmlns:a16="http://schemas.microsoft.com/office/drawing/2014/main" id="{DEFAAF7B-C374-2F67-620D-A19C0880FEFE}"/>
                </a:ext>
              </a:extLst>
            </p:cNvPr>
            <p:cNvSpPr/>
            <p:nvPr/>
          </p:nvSpPr>
          <p:spPr>
            <a:xfrm>
              <a:off x="12692810" y="1675198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7" name="Forma Livre: Forma 1196">
              <a:extLst>
                <a:ext uri="{FF2B5EF4-FFF2-40B4-BE49-F238E27FC236}">
                  <a16:creationId xmlns:a16="http://schemas.microsoft.com/office/drawing/2014/main" id="{5C83CCB4-9CEB-AF9F-5453-8C67B764AEB7}"/>
                </a:ext>
              </a:extLst>
            </p:cNvPr>
            <p:cNvSpPr/>
            <p:nvPr/>
          </p:nvSpPr>
          <p:spPr>
            <a:xfrm>
              <a:off x="11960762" y="2321987"/>
              <a:ext cx="382193" cy="385133"/>
            </a:xfrm>
            <a:custGeom>
              <a:avLst/>
              <a:gdLst>
                <a:gd name="connsiteX0" fmla="*/ 114658 w 382193"/>
                <a:gd name="connsiteY0" fmla="*/ 367494 h 385133"/>
                <a:gd name="connsiteX1" fmla="*/ 129358 w 382193"/>
                <a:gd name="connsiteY1" fmla="*/ 376314 h 385133"/>
                <a:gd name="connsiteX2" fmla="*/ 138178 w 382193"/>
                <a:gd name="connsiteY2" fmla="*/ 367494 h 385133"/>
                <a:gd name="connsiteX3" fmla="*/ 182277 w 382193"/>
                <a:gd name="connsiteY3" fmla="*/ 246956 h 385133"/>
                <a:gd name="connsiteX4" fmla="*/ 320455 w 382193"/>
                <a:gd name="connsiteY4" fmla="*/ 385133 h 385133"/>
                <a:gd name="connsiteX5" fmla="*/ 382194 w 382193"/>
                <a:gd name="connsiteY5" fmla="*/ 323395 h 385133"/>
                <a:gd name="connsiteX6" fmla="*/ 244016 w 382193"/>
                <a:gd name="connsiteY6" fmla="*/ 185217 h 385133"/>
                <a:gd name="connsiteX7" fmla="*/ 364554 w 382193"/>
                <a:gd name="connsiteY7" fmla="*/ 141118 h 385133"/>
                <a:gd name="connsiteX8" fmla="*/ 373374 w 382193"/>
                <a:gd name="connsiteY8" fmla="*/ 126418 h 385133"/>
                <a:gd name="connsiteX9" fmla="*/ 364554 w 382193"/>
                <a:gd name="connsiteY9" fmla="*/ 117598 h 385133"/>
                <a:gd name="connsiteX10" fmla="*/ 14700 w 382193"/>
                <a:gd name="connsiteY10" fmla="*/ 0 h 385133"/>
                <a:gd name="connsiteX11" fmla="*/ 11760 w 382193"/>
                <a:gd name="connsiteY11" fmla="*/ 0 h 385133"/>
                <a:gd name="connsiteX12" fmla="*/ 11760 w 382193"/>
                <a:gd name="connsiteY12" fmla="*/ 0 h 385133"/>
                <a:gd name="connsiteX13" fmla="*/ 0 w 382193"/>
                <a:gd name="connsiteY13" fmla="*/ 11760 h 385133"/>
                <a:gd name="connsiteX14" fmla="*/ 0 w 382193"/>
                <a:gd name="connsiteY14" fmla="*/ 14700 h 385133"/>
                <a:gd name="connsiteX15" fmla="*/ 114658 w 382193"/>
                <a:gd name="connsiteY15" fmla="*/ 367494 h 38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2193" h="385133">
                  <a:moveTo>
                    <a:pt x="114658" y="367494"/>
                  </a:moveTo>
                  <a:cubicBezTo>
                    <a:pt x="117598" y="373374"/>
                    <a:pt x="123478" y="376314"/>
                    <a:pt x="129358" y="376314"/>
                  </a:cubicBezTo>
                  <a:cubicBezTo>
                    <a:pt x="132298" y="376314"/>
                    <a:pt x="135238" y="373374"/>
                    <a:pt x="138178" y="367494"/>
                  </a:cubicBezTo>
                  <a:lnTo>
                    <a:pt x="182277" y="246956"/>
                  </a:lnTo>
                  <a:lnTo>
                    <a:pt x="320455" y="385133"/>
                  </a:lnTo>
                  <a:lnTo>
                    <a:pt x="382194" y="323395"/>
                  </a:lnTo>
                  <a:lnTo>
                    <a:pt x="244016" y="185217"/>
                  </a:lnTo>
                  <a:lnTo>
                    <a:pt x="364554" y="141118"/>
                  </a:lnTo>
                  <a:cubicBezTo>
                    <a:pt x="370434" y="138178"/>
                    <a:pt x="373374" y="132298"/>
                    <a:pt x="373374" y="126418"/>
                  </a:cubicBezTo>
                  <a:cubicBezTo>
                    <a:pt x="373374" y="123478"/>
                    <a:pt x="370434" y="120538"/>
                    <a:pt x="364554" y="117598"/>
                  </a:cubicBezTo>
                  <a:lnTo>
                    <a:pt x="14700" y="0"/>
                  </a:lnTo>
                  <a:cubicBezTo>
                    <a:pt x="14700" y="0"/>
                    <a:pt x="11760" y="0"/>
                    <a:pt x="11760" y="0"/>
                  </a:cubicBezTo>
                  <a:lnTo>
                    <a:pt x="11760" y="0"/>
                  </a:lnTo>
                  <a:cubicBezTo>
                    <a:pt x="5880" y="0"/>
                    <a:pt x="0" y="5880"/>
                    <a:pt x="0" y="11760"/>
                  </a:cubicBezTo>
                  <a:cubicBezTo>
                    <a:pt x="0" y="11760"/>
                    <a:pt x="0" y="14700"/>
                    <a:pt x="0" y="14700"/>
                  </a:cubicBezTo>
                  <a:lnTo>
                    <a:pt x="114658" y="367494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8" name="Forma Livre: Forma 1197">
              <a:extLst>
                <a:ext uri="{FF2B5EF4-FFF2-40B4-BE49-F238E27FC236}">
                  <a16:creationId xmlns:a16="http://schemas.microsoft.com/office/drawing/2014/main" id="{22F8C152-3A2F-5294-D7A7-DAECAE2B0462}"/>
                </a:ext>
              </a:extLst>
            </p:cNvPr>
            <p:cNvSpPr/>
            <p:nvPr/>
          </p:nvSpPr>
          <p:spPr>
            <a:xfrm>
              <a:off x="10076255" y="1616399"/>
              <a:ext cx="793786" cy="617389"/>
            </a:xfrm>
            <a:custGeom>
              <a:avLst/>
              <a:gdLst>
                <a:gd name="connsiteX0" fmla="*/ 793787 w 793786"/>
                <a:gd name="connsiteY0" fmla="*/ 0 h 617389"/>
                <a:gd name="connsiteX1" fmla="*/ 0 w 793786"/>
                <a:gd name="connsiteY1" fmla="*/ 0 h 617389"/>
                <a:gd name="connsiteX2" fmla="*/ 0 w 793786"/>
                <a:gd name="connsiteY2" fmla="*/ 617390 h 617389"/>
                <a:gd name="connsiteX3" fmla="*/ 793787 w 793786"/>
                <a:gd name="connsiteY3" fmla="*/ 617390 h 617389"/>
                <a:gd name="connsiteX4" fmla="*/ 793787 w 793786"/>
                <a:gd name="connsiteY4" fmla="*/ 0 h 617389"/>
                <a:gd name="connsiteX5" fmla="*/ 705588 w 793786"/>
                <a:gd name="connsiteY5" fmla="*/ 529191 h 617389"/>
                <a:gd name="connsiteX6" fmla="*/ 88199 w 793786"/>
                <a:gd name="connsiteY6" fmla="*/ 529191 h 617389"/>
                <a:gd name="connsiteX7" fmla="*/ 88199 w 793786"/>
                <a:gd name="connsiteY7" fmla="*/ 88199 h 617389"/>
                <a:gd name="connsiteX8" fmla="*/ 705588 w 793786"/>
                <a:gd name="connsiteY8" fmla="*/ 88199 h 617389"/>
                <a:gd name="connsiteX9" fmla="*/ 705588 w 793786"/>
                <a:gd name="connsiteY9" fmla="*/ 529191 h 61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3786" h="617389">
                  <a:moveTo>
                    <a:pt x="793787" y="0"/>
                  </a:moveTo>
                  <a:lnTo>
                    <a:pt x="0" y="0"/>
                  </a:lnTo>
                  <a:lnTo>
                    <a:pt x="0" y="617390"/>
                  </a:lnTo>
                  <a:lnTo>
                    <a:pt x="793787" y="617390"/>
                  </a:lnTo>
                  <a:lnTo>
                    <a:pt x="793787" y="0"/>
                  </a:lnTo>
                  <a:close/>
                  <a:moveTo>
                    <a:pt x="705588" y="529191"/>
                  </a:moveTo>
                  <a:lnTo>
                    <a:pt x="88199" y="529191"/>
                  </a:lnTo>
                  <a:lnTo>
                    <a:pt x="88199" y="88199"/>
                  </a:lnTo>
                  <a:lnTo>
                    <a:pt x="705588" y="88199"/>
                  </a:lnTo>
                  <a:lnTo>
                    <a:pt x="705588" y="529191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9" name="Forma Livre: Forma 1198">
              <a:extLst>
                <a:ext uri="{FF2B5EF4-FFF2-40B4-BE49-F238E27FC236}">
                  <a16:creationId xmlns:a16="http://schemas.microsoft.com/office/drawing/2014/main" id="{D7988864-7057-48E7-90CA-E377747716FD}"/>
                </a:ext>
              </a:extLst>
            </p:cNvPr>
            <p:cNvSpPr/>
            <p:nvPr/>
          </p:nvSpPr>
          <p:spPr>
            <a:xfrm>
              <a:off x="10282051" y="1778096"/>
              <a:ext cx="352794" cy="88198"/>
            </a:xfrm>
            <a:custGeom>
              <a:avLst/>
              <a:gdLst>
                <a:gd name="connsiteX0" fmla="*/ 0 w 352794"/>
                <a:gd name="connsiteY0" fmla="*/ 0 h 88198"/>
                <a:gd name="connsiteX1" fmla="*/ 352794 w 352794"/>
                <a:gd name="connsiteY1" fmla="*/ 0 h 88198"/>
                <a:gd name="connsiteX2" fmla="*/ 352794 w 352794"/>
                <a:gd name="connsiteY2" fmla="*/ 88199 h 88198"/>
                <a:gd name="connsiteX3" fmla="*/ 0 w 352794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794" h="88198">
                  <a:moveTo>
                    <a:pt x="0" y="0"/>
                  </a:moveTo>
                  <a:lnTo>
                    <a:pt x="352794" y="0"/>
                  </a:lnTo>
                  <a:lnTo>
                    <a:pt x="352794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0" name="Forma Livre: Forma 1199">
              <a:extLst>
                <a:ext uri="{FF2B5EF4-FFF2-40B4-BE49-F238E27FC236}">
                  <a16:creationId xmlns:a16="http://schemas.microsoft.com/office/drawing/2014/main" id="{D8F59171-6FCF-7841-0140-985AEE6787B4}"/>
                </a:ext>
              </a:extLst>
            </p:cNvPr>
            <p:cNvSpPr/>
            <p:nvPr/>
          </p:nvSpPr>
          <p:spPr>
            <a:xfrm>
              <a:off x="10282051" y="1954493"/>
              <a:ext cx="235196" cy="88198"/>
            </a:xfrm>
            <a:custGeom>
              <a:avLst/>
              <a:gdLst>
                <a:gd name="connsiteX0" fmla="*/ 0 w 235196"/>
                <a:gd name="connsiteY0" fmla="*/ 0 h 88198"/>
                <a:gd name="connsiteX1" fmla="*/ 235196 w 235196"/>
                <a:gd name="connsiteY1" fmla="*/ 0 h 88198"/>
                <a:gd name="connsiteX2" fmla="*/ 235196 w 235196"/>
                <a:gd name="connsiteY2" fmla="*/ 88199 h 88198"/>
                <a:gd name="connsiteX3" fmla="*/ 0 w 235196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196" h="88198">
                  <a:moveTo>
                    <a:pt x="0" y="0"/>
                  </a:moveTo>
                  <a:lnTo>
                    <a:pt x="235196" y="0"/>
                  </a:lnTo>
                  <a:lnTo>
                    <a:pt x="235196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1" name="Forma Livre: Forma 1200">
              <a:extLst>
                <a:ext uri="{FF2B5EF4-FFF2-40B4-BE49-F238E27FC236}">
                  <a16:creationId xmlns:a16="http://schemas.microsoft.com/office/drawing/2014/main" id="{6FC4F9C7-BE21-CEB0-D68A-00BBB489D558}"/>
                </a:ext>
              </a:extLst>
            </p:cNvPr>
            <p:cNvSpPr/>
            <p:nvPr/>
          </p:nvSpPr>
          <p:spPr>
            <a:xfrm>
              <a:off x="12163619" y="1351803"/>
              <a:ext cx="470392" cy="440992"/>
            </a:xfrm>
            <a:custGeom>
              <a:avLst/>
              <a:gdLst>
                <a:gd name="connsiteX0" fmla="*/ 352794 w 470392"/>
                <a:gd name="connsiteY0" fmla="*/ 0 h 440992"/>
                <a:gd name="connsiteX1" fmla="*/ 0 w 470392"/>
                <a:gd name="connsiteY1" fmla="*/ 0 h 440992"/>
                <a:gd name="connsiteX2" fmla="*/ 0 w 470392"/>
                <a:gd name="connsiteY2" fmla="*/ 176397 h 440992"/>
                <a:gd name="connsiteX3" fmla="*/ 293995 w 470392"/>
                <a:gd name="connsiteY3" fmla="*/ 176397 h 440992"/>
                <a:gd name="connsiteX4" fmla="*/ 293995 w 470392"/>
                <a:gd name="connsiteY4" fmla="*/ 440993 h 440992"/>
                <a:gd name="connsiteX5" fmla="*/ 470392 w 470392"/>
                <a:gd name="connsiteY5" fmla="*/ 440993 h 440992"/>
                <a:gd name="connsiteX6" fmla="*/ 470392 w 470392"/>
                <a:gd name="connsiteY6" fmla="*/ 117598 h 440992"/>
                <a:gd name="connsiteX7" fmla="*/ 352794 w 470392"/>
                <a:gd name="connsiteY7" fmla="*/ 0 h 44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392" h="440992">
                  <a:moveTo>
                    <a:pt x="352794" y="0"/>
                  </a:moveTo>
                  <a:lnTo>
                    <a:pt x="0" y="0"/>
                  </a:lnTo>
                  <a:lnTo>
                    <a:pt x="0" y="176397"/>
                  </a:lnTo>
                  <a:lnTo>
                    <a:pt x="293995" y="176397"/>
                  </a:lnTo>
                  <a:lnTo>
                    <a:pt x="293995" y="440993"/>
                  </a:lnTo>
                  <a:lnTo>
                    <a:pt x="470392" y="440993"/>
                  </a:lnTo>
                  <a:lnTo>
                    <a:pt x="470392" y="117598"/>
                  </a:lnTo>
                  <a:cubicBezTo>
                    <a:pt x="470392" y="52919"/>
                    <a:pt x="417473" y="0"/>
                    <a:pt x="352794" y="0"/>
                  </a:cubicBez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2" name="Forma Livre: Forma 1201">
              <a:extLst>
                <a:ext uri="{FF2B5EF4-FFF2-40B4-BE49-F238E27FC236}">
                  <a16:creationId xmlns:a16="http://schemas.microsoft.com/office/drawing/2014/main" id="{4E060530-6448-0CA4-BACA-D9C763A283CF}"/>
                </a:ext>
              </a:extLst>
            </p:cNvPr>
            <p:cNvSpPr/>
            <p:nvPr/>
          </p:nvSpPr>
          <p:spPr>
            <a:xfrm>
              <a:off x="10282049" y="1998595"/>
              <a:ext cx="2351960" cy="1352374"/>
            </a:xfrm>
            <a:custGeom>
              <a:avLst/>
              <a:gdLst>
                <a:gd name="connsiteX0" fmla="*/ 2175563 w 2351960"/>
                <a:gd name="connsiteY0" fmla="*/ 823186 h 1352377"/>
                <a:gd name="connsiteX1" fmla="*/ 176397 w 2351960"/>
                <a:gd name="connsiteY1" fmla="*/ 823186 h 1352377"/>
                <a:gd name="connsiteX2" fmla="*/ 176397 w 2351960"/>
                <a:gd name="connsiteY2" fmla="*/ 352794 h 1352377"/>
                <a:gd name="connsiteX3" fmla="*/ 0 w 2351960"/>
                <a:gd name="connsiteY3" fmla="*/ 352794 h 1352377"/>
                <a:gd name="connsiteX4" fmla="*/ 0 w 2351960"/>
                <a:gd name="connsiteY4" fmla="*/ 881985 h 1352377"/>
                <a:gd name="connsiteX5" fmla="*/ 117598 w 2351960"/>
                <a:gd name="connsiteY5" fmla="*/ 999583 h 1352377"/>
                <a:gd name="connsiteX6" fmla="*/ 940784 w 2351960"/>
                <a:gd name="connsiteY6" fmla="*/ 999583 h 1352377"/>
                <a:gd name="connsiteX7" fmla="*/ 940784 w 2351960"/>
                <a:gd name="connsiteY7" fmla="*/ 1175980 h 1352377"/>
                <a:gd name="connsiteX8" fmla="*/ 646789 w 2351960"/>
                <a:gd name="connsiteY8" fmla="*/ 1175980 h 1352377"/>
                <a:gd name="connsiteX9" fmla="*/ 646789 w 2351960"/>
                <a:gd name="connsiteY9" fmla="*/ 1352377 h 1352377"/>
                <a:gd name="connsiteX10" fmla="*/ 1705171 w 2351960"/>
                <a:gd name="connsiteY10" fmla="*/ 1352377 h 1352377"/>
                <a:gd name="connsiteX11" fmla="*/ 1705171 w 2351960"/>
                <a:gd name="connsiteY11" fmla="*/ 1175980 h 1352377"/>
                <a:gd name="connsiteX12" fmla="*/ 1411176 w 2351960"/>
                <a:gd name="connsiteY12" fmla="*/ 1175980 h 1352377"/>
                <a:gd name="connsiteX13" fmla="*/ 1411176 w 2351960"/>
                <a:gd name="connsiteY13" fmla="*/ 999583 h 1352377"/>
                <a:gd name="connsiteX14" fmla="*/ 2234362 w 2351960"/>
                <a:gd name="connsiteY14" fmla="*/ 999583 h 1352377"/>
                <a:gd name="connsiteX15" fmla="*/ 2351960 w 2351960"/>
                <a:gd name="connsiteY15" fmla="*/ 881985 h 1352377"/>
                <a:gd name="connsiteX16" fmla="*/ 2351960 w 2351960"/>
                <a:gd name="connsiteY16" fmla="*/ 0 h 1352377"/>
                <a:gd name="connsiteX17" fmla="*/ 2175563 w 2351960"/>
                <a:gd name="connsiteY17" fmla="*/ 0 h 1352377"/>
                <a:gd name="connsiteX18" fmla="*/ 2175563 w 2351960"/>
                <a:gd name="connsiteY18" fmla="*/ 823186 h 135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51960" h="1352377">
                  <a:moveTo>
                    <a:pt x="2175563" y="823186"/>
                  </a:moveTo>
                  <a:lnTo>
                    <a:pt x="176397" y="823186"/>
                  </a:lnTo>
                  <a:lnTo>
                    <a:pt x="176397" y="352794"/>
                  </a:lnTo>
                  <a:lnTo>
                    <a:pt x="0" y="352794"/>
                  </a:lnTo>
                  <a:lnTo>
                    <a:pt x="0" y="881985"/>
                  </a:lnTo>
                  <a:cubicBezTo>
                    <a:pt x="0" y="946664"/>
                    <a:pt x="52919" y="999583"/>
                    <a:pt x="117598" y="999583"/>
                  </a:cubicBezTo>
                  <a:lnTo>
                    <a:pt x="940784" y="999583"/>
                  </a:lnTo>
                  <a:lnTo>
                    <a:pt x="940784" y="1175980"/>
                  </a:lnTo>
                  <a:lnTo>
                    <a:pt x="646789" y="1175980"/>
                  </a:lnTo>
                  <a:lnTo>
                    <a:pt x="646789" y="1352377"/>
                  </a:lnTo>
                  <a:lnTo>
                    <a:pt x="1705171" y="1352377"/>
                  </a:lnTo>
                  <a:lnTo>
                    <a:pt x="1705171" y="1175980"/>
                  </a:lnTo>
                  <a:lnTo>
                    <a:pt x="1411176" y="1175980"/>
                  </a:lnTo>
                  <a:lnTo>
                    <a:pt x="1411176" y="999583"/>
                  </a:lnTo>
                  <a:lnTo>
                    <a:pt x="2234362" y="999583"/>
                  </a:lnTo>
                  <a:cubicBezTo>
                    <a:pt x="2299041" y="999583"/>
                    <a:pt x="2351960" y="946664"/>
                    <a:pt x="2351960" y="881985"/>
                  </a:cubicBezTo>
                  <a:lnTo>
                    <a:pt x="2351960" y="0"/>
                  </a:lnTo>
                  <a:lnTo>
                    <a:pt x="2175563" y="0"/>
                  </a:lnTo>
                  <a:lnTo>
                    <a:pt x="2175563" y="823186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3" name="Forma Livre: Forma 1202">
              <a:extLst>
                <a:ext uri="{FF2B5EF4-FFF2-40B4-BE49-F238E27FC236}">
                  <a16:creationId xmlns:a16="http://schemas.microsoft.com/office/drawing/2014/main" id="{FC48B242-8A17-3420-8EBB-F0F1B9B5DB00}"/>
                </a:ext>
              </a:extLst>
            </p:cNvPr>
            <p:cNvSpPr/>
            <p:nvPr/>
          </p:nvSpPr>
          <p:spPr>
            <a:xfrm>
              <a:off x="10282051" y="1351803"/>
              <a:ext cx="1675771" cy="176397"/>
            </a:xfrm>
            <a:custGeom>
              <a:avLst/>
              <a:gdLst>
                <a:gd name="connsiteX0" fmla="*/ 1675772 w 1675771"/>
                <a:gd name="connsiteY0" fmla="*/ 0 h 176397"/>
                <a:gd name="connsiteX1" fmla="*/ 117598 w 1675771"/>
                <a:gd name="connsiteY1" fmla="*/ 0 h 176397"/>
                <a:gd name="connsiteX2" fmla="*/ 0 w 1675771"/>
                <a:gd name="connsiteY2" fmla="*/ 117598 h 176397"/>
                <a:gd name="connsiteX3" fmla="*/ 0 w 1675771"/>
                <a:gd name="connsiteY3" fmla="*/ 176397 h 176397"/>
                <a:gd name="connsiteX4" fmla="*/ 1675772 w 1675771"/>
                <a:gd name="connsiteY4" fmla="*/ 176397 h 176397"/>
                <a:gd name="connsiteX5" fmla="*/ 1675772 w 1675771"/>
                <a:gd name="connsiteY5" fmla="*/ 0 h 17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771" h="176397">
                  <a:moveTo>
                    <a:pt x="1675772" y="0"/>
                  </a:moveTo>
                  <a:lnTo>
                    <a:pt x="117598" y="0"/>
                  </a:lnTo>
                  <a:cubicBezTo>
                    <a:pt x="52919" y="0"/>
                    <a:pt x="0" y="52919"/>
                    <a:pt x="0" y="117598"/>
                  </a:cubicBezTo>
                  <a:lnTo>
                    <a:pt x="0" y="176397"/>
                  </a:lnTo>
                  <a:lnTo>
                    <a:pt x="1675772" y="176397"/>
                  </a:lnTo>
                  <a:lnTo>
                    <a:pt x="1675772" y="0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04" name="Agrupar 1203">
              <a:extLst>
                <a:ext uri="{FF2B5EF4-FFF2-40B4-BE49-F238E27FC236}">
                  <a16:creationId xmlns:a16="http://schemas.microsoft.com/office/drawing/2014/main" id="{DA688212-D031-0404-8E23-1F31B042B740}"/>
                </a:ext>
              </a:extLst>
            </p:cNvPr>
            <p:cNvGrpSpPr/>
            <p:nvPr/>
          </p:nvGrpSpPr>
          <p:grpSpPr>
            <a:xfrm>
              <a:off x="11024932" y="1659068"/>
              <a:ext cx="861377" cy="1018715"/>
              <a:chOff x="12202388" y="4036224"/>
              <a:chExt cx="1117181" cy="1411176"/>
            </a:xfrm>
            <a:grpFill/>
          </p:grpSpPr>
          <p:sp>
            <p:nvSpPr>
              <p:cNvPr id="1205" name="Forma Livre: Forma 1204">
                <a:extLst>
                  <a:ext uri="{FF2B5EF4-FFF2-40B4-BE49-F238E27FC236}">
                    <a16:creationId xmlns:a16="http://schemas.microsoft.com/office/drawing/2014/main" id="{39266AF9-43D4-7A18-6B73-8BF7066D82EC}"/>
                  </a:ext>
                </a:extLst>
              </p:cNvPr>
              <p:cNvSpPr/>
              <p:nvPr/>
            </p:nvSpPr>
            <p:spPr>
              <a:xfrm>
                <a:off x="12349386" y="4036224"/>
                <a:ext cx="470392" cy="470392"/>
              </a:xfrm>
              <a:custGeom>
                <a:avLst/>
                <a:gdLst>
                  <a:gd name="connsiteX0" fmla="*/ 235196 w 470392"/>
                  <a:gd name="connsiteY0" fmla="*/ 470392 h 470392"/>
                  <a:gd name="connsiteX1" fmla="*/ 470392 w 470392"/>
                  <a:gd name="connsiteY1" fmla="*/ 235196 h 470392"/>
                  <a:gd name="connsiteX2" fmla="*/ 235196 w 470392"/>
                  <a:gd name="connsiteY2" fmla="*/ 0 h 470392"/>
                  <a:gd name="connsiteX3" fmla="*/ 0 w 470392"/>
                  <a:gd name="connsiteY3" fmla="*/ 235196 h 470392"/>
                  <a:gd name="connsiteX4" fmla="*/ 235196 w 470392"/>
                  <a:gd name="connsiteY4" fmla="*/ 470392 h 470392"/>
                  <a:gd name="connsiteX5" fmla="*/ 234696 w 470392"/>
                  <a:gd name="connsiteY5" fmla="*/ 90786 h 470392"/>
                  <a:gd name="connsiteX6" fmla="*/ 300610 w 470392"/>
                  <a:gd name="connsiteY6" fmla="*/ 156699 h 470392"/>
                  <a:gd name="connsiteX7" fmla="*/ 234696 w 470392"/>
                  <a:gd name="connsiteY7" fmla="*/ 222613 h 470392"/>
                  <a:gd name="connsiteX8" fmla="*/ 168783 w 470392"/>
                  <a:gd name="connsiteY8" fmla="*/ 156699 h 470392"/>
                  <a:gd name="connsiteX9" fmla="*/ 234696 w 470392"/>
                  <a:gd name="connsiteY9" fmla="*/ 90786 h 470392"/>
                  <a:gd name="connsiteX10" fmla="*/ 102898 w 470392"/>
                  <a:gd name="connsiteY10" fmla="*/ 304990 h 470392"/>
                  <a:gd name="connsiteX11" fmla="*/ 116069 w 470392"/>
                  <a:gd name="connsiteY11" fmla="*/ 278531 h 470392"/>
                  <a:gd name="connsiteX12" fmla="*/ 180337 w 470392"/>
                  <a:gd name="connsiteY12" fmla="*/ 247220 h 470392"/>
                  <a:gd name="connsiteX13" fmla="*/ 234726 w 470392"/>
                  <a:gd name="connsiteY13" fmla="*/ 238989 h 470392"/>
                  <a:gd name="connsiteX14" fmla="*/ 289085 w 470392"/>
                  <a:gd name="connsiteY14" fmla="*/ 247220 h 470392"/>
                  <a:gd name="connsiteX15" fmla="*/ 353353 w 470392"/>
                  <a:gd name="connsiteY15" fmla="*/ 278531 h 470392"/>
                  <a:gd name="connsiteX16" fmla="*/ 366553 w 470392"/>
                  <a:gd name="connsiteY16" fmla="*/ 304990 h 470392"/>
                  <a:gd name="connsiteX17" fmla="*/ 366553 w 470392"/>
                  <a:gd name="connsiteY17" fmla="*/ 355352 h 470392"/>
                  <a:gd name="connsiteX18" fmla="*/ 102898 w 470392"/>
                  <a:gd name="connsiteY18" fmla="*/ 355352 h 47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0392" h="470392">
                    <a:moveTo>
                      <a:pt x="235196" y="470392"/>
                    </a:moveTo>
                    <a:cubicBezTo>
                      <a:pt x="365092" y="470392"/>
                      <a:pt x="470392" y="365092"/>
                      <a:pt x="470392" y="235196"/>
                    </a:cubicBezTo>
                    <a:cubicBezTo>
                      <a:pt x="470392" y="105300"/>
                      <a:pt x="365092" y="0"/>
                      <a:pt x="235196" y="0"/>
                    </a:cubicBezTo>
                    <a:cubicBezTo>
                      <a:pt x="105300" y="0"/>
                      <a:pt x="0" y="105300"/>
                      <a:pt x="0" y="235196"/>
                    </a:cubicBezTo>
                    <a:cubicBezTo>
                      <a:pt x="0" y="365092"/>
                      <a:pt x="105300" y="470392"/>
                      <a:pt x="235196" y="470392"/>
                    </a:cubicBezTo>
                    <a:close/>
                    <a:moveTo>
                      <a:pt x="234696" y="90786"/>
                    </a:moveTo>
                    <a:cubicBezTo>
                      <a:pt x="271099" y="90786"/>
                      <a:pt x="300610" y="120297"/>
                      <a:pt x="300610" y="156699"/>
                    </a:cubicBezTo>
                    <a:cubicBezTo>
                      <a:pt x="300610" y="193102"/>
                      <a:pt x="271099" y="222613"/>
                      <a:pt x="234696" y="222613"/>
                    </a:cubicBezTo>
                    <a:cubicBezTo>
                      <a:pt x="198294" y="222613"/>
                      <a:pt x="168783" y="193102"/>
                      <a:pt x="168783" y="156699"/>
                    </a:cubicBezTo>
                    <a:cubicBezTo>
                      <a:pt x="168880" y="120335"/>
                      <a:pt x="198332" y="90883"/>
                      <a:pt x="234696" y="90786"/>
                    </a:cubicBezTo>
                    <a:close/>
                    <a:moveTo>
                      <a:pt x="102898" y="304990"/>
                    </a:moveTo>
                    <a:cubicBezTo>
                      <a:pt x="103078" y="294636"/>
                      <a:pt x="107917" y="284916"/>
                      <a:pt x="116069" y="278531"/>
                    </a:cubicBezTo>
                    <a:cubicBezTo>
                      <a:pt x="135555" y="264516"/>
                      <a:pt x="157290" y="253929"/>
                      <a:pt x="180337" y="247220"/>
                    </a:cubicBezTo>
                    <a:cubicBezTo>
                      <a:pt x="198020" y="242076"/>
                      <a:pt x="216310" y="239306"/>
                      <a:pt x="234726" y="238989"/>
                    </a:cubicBezTo>
                    <a:cubicBezTo>
                      <a:pt x="253150" y="239056"/>
                      <a:pt x="271466" y="241829"/>
                      <a:pt x="289085" y="247220"/>
                    </a:cubicBezTo>
                    <a:cubicBezTo>
                      <a:pt x="312393" y="253239"/>
                      <a:pt x="334249" y="263887"/>
                      <a:pt x="353353" y="278531"/>
                    </a:cubicBezTo>
                    <a:cubicBezTo>
                      <a:pt x="361514" y="284914"/>
                      <a:pt x="366362" y="294633"/>
                      <a:pt x="366553" y="304990"/>
                    </a:cubicBezTo>
                    <a:lnTo>
                      <a:pt x="366553" y="355352"/>
                    </a:lnTo>
                    <a:lnTo>
                      <a:pt x="102898" y="355352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6" name="Forma Livre: Forma 1205">
                <a:extLst>
                  <a:ext uri="{FF2B5EF4-FFF2-40B4-BE49-F238E27FC236}">
                    <a16:creationId xmlns:a16="http://schemas.microsoft.com/office/drawing/2014/main" id="{DEA36A5D-DF26-E9B8-A32A-78356E197D31}"/>
                  </a:ext>
                </a:extLst>
              </p:cNvPr>
              <p:cNvSpPr/>
              <p:nvPr/>
            </p:nvSpPr>
            <p:spPr>
              <a:xfrm>
                <a:off x="12660520" y="4943345"/>
                <a:ext cx="217174" cy="179307"/>
              </a:xfrm>
              <a:custGeom>
                <a:avLst/>
                <a:gdLst>
                  <a:gd name="connsiteX0" fmla="*/ 0 w 217174"/>
                  <a:gd name="connsiteY0" fmla="*/ 101281 h 179307"/>
                  <a:gd name="connsiteX1" fmla="*/ 41365 w 217174"/>
                  <a:gd name="connsiteY1" fmla="*/ 179308 h 179307"/>
                  <a:gd name="connsiteX2" fmla="*/ 217174 w 217174"/>
                  <a:gd name="connsiteY2" fmla="*/ 73822 h 179307"/>
                  <a:gd name="connsiteX3" fmla="*/ 168841 w 217174"/>
                  <a:gd name="connsiteY3" fmla="*/ 0 h 179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174" h="179307">
                    <a:moveTo>
                      <a:pt x="0" y="101281"/>
                    </a:moveTo>
                    <a:cubicBezTo>
                      <a:pt x="17854" y="124921"/>
                      <a:pt x="31819" y="151263"/>
                      <a:pt x="41365" y="179308"/>
                    </a:cubicBezTo>
                    <a:lnTo>
                      <a:pt x="217174" y="73822"/>
                    </a:lnTo>
                    <a:cubicBezTo>
                      <a:pt x="197268" y="51923"/>
                      <a:pt x="180954" y="27006"/>
                      <a:pt x="168841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7" name="Forma Livre: Forma 1206">
                <a:extLst>
                  <a:ext uri="{FF2B5EF4-FFF2-40B4-BE49-F238E27FC236}">
                    <a16:creationId xmlns:a16="http://schemas.microsoft.com/office/drawing/2014/main" id="{97F1EBD3-7033-99C1-CAD2-F23E92C26CF3}"/>
                  </a:ext>
                </a:extLst>
              </p:cNvPr>
              <p:cNvSpPr/>
              <p:nvPr/>
            </p:nvSpPr>
            <p:spPr>
              <a:xfrm>
                <a:off x="12724023" y="4457283"/>
                <a:ext cx="198005" cy="208001"/>
              </a:xfrm>
              <a:custGeom>
                <a:avLst/>
                <a:gdLst>
                  <a:gd name="connsiteX0" fmla="*/ 0 w 198005"/>
                  <a:gd name="connsiteY0" fmla="*/ 55771 h 208001"/>
                  <a:gd name="connsiteX1" fmla="*/ 135238 w 198005"/>
                  <a:gd name="connsiteY1" fmla="*/ 208001 h 208001"/>
                  <a:gd name="connsiteX2" fmla="*/ 198006 w 198005"/>
                  <a:gd name="connsiteY2" fmla="*/ 145851 h 208001"/>
                  <a:gd name="connsiteX3" fmla="*/ 68354 w 198005"/>
                  <a:gd name="connsiteY3" fmla="*/ 0 h 208001"/>
                  <a:gd name="connsiteX4" fmla="*/ 0 w 198005"/>
                  <a:gd name="connsiteY4" fmla="*/ 55771 h 20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005" h="208001">
                    <a:moveTo>
                      <a:pt x="0" y="55771"/>
                    </a:moveTo>
                    <a:lnTo>
                      <a:pt x="135238" y="208001"/>
                    </a:lnTo>
                    <a:cubicBezTo>
                      <a:pt x="152736" y="184091"/>
                      <a:pt x="173925" y="163114"/>
                      <a:pt x="198006" y="145851"/>
                    </a:cubicBezTo>
                    <a:lnTo>
                      <a:pt x="68354" y="0"/>
                    </a:lnTo>
                    <a:cubicBezTo>
                      <a:pt x="48639" y="22064"/>
                      <a:pt x="25572" y="40886"/>
                      <a:pt x="0" y="55771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8" name="Forma Livre: Forma 1207">
                <a:extLst>
                  <a:ext uri="{FF2B5EF4-FFF2-40B4-BE49-F238E27FC236}">
                    <a16:creationId xmlns:a16="http://schemas.microsoft.com/office/drawing/2014/main" id="{AC931812-E428-A6B3-1E86-EFD66A7A7F48}"/>
                  </a:ext>
                </a:extLst>
              </p:cNvPr>
              <p:cNvSpPr/>
              <p:nvPr/>
            </p:nvSpPr>
            <p:spPr>
              <a:xfrm>
                <a:off x="12849177" y="4594814"/>
                <a:ext cx="470392" cy="470392"/>
              </a:xfrm>
              <a:custGeom>
                <a:avLst/>
                <a:gdLst>
                  <a:gd name="connsiteX0" fmla="*/ 235196 w 470392"/>
                  <a:gd name="connsiteY0" fmla="*/ 0 h 470392"/>
                  <a:gd name="connsiteX1" fmla="*/ 0 w 470392"/>
                  <a:gd name="connsiteY1" fmla="*/ 235196 h 470392"/>
                  <a:gd name="connsiteX2" fmla="*/ 235196 w 470392"/>
                  <a:gd name="connsiteY2" fmla="*/ 470392 h 470392"/>
                  <a:gd name="connsiteX3" fmla="*/ 470392 w 470392"/>
                  <a:gd name="connsiteY3" fmla="*/ 235196 h 470392"/>
                  <a:gd name="connsiteX4" fmla="*/ 235196 w 470392"/>
                  <a:gd name="connsiteY4" fmla="*/ 0 h 470392"/>
                  <a:gd name="connsiteX5" fmla="*/ 234696 w 470392"/>
                  <a:gd name="connsiteY5" fmla="*/ 90786 h 470392"/>
                  <a:gd name="connsiteX6" fmla="*/ 300610 w 470392"/>
                  <a:gd name="connsiteY6" fmla="*/ 156699 h 470392"/>
                  <a:gd name="connsiteX7" fmla="*/ 234696 w 470392"/>
                  <a:gd name="connsiteY7" fmla="*/ 222613 h 470392"/>
                  <a:gd name="connsiteX8" fmla="*/ 168783 w 470392"/>
                  <a:gd name="connsiteY8" fmla="*/ 156699 h 470392"/>
                  <a:gd name="connsiteX9" fmla="*/ 234696 w 470392"/>
                  <a:gd name="connsiteY9" fmla="*/ 90786 h 470392"/>
                  <a:gd name="connsiteX10" fmla="*/ 366524 w 470392"/>
                  <a:gd name="connsiteY10" fmla="*/ 355381 h 470392"/>
                  <a:gd name="connsiteX11" fmla="*/ 102898 w 470392"/>
                  <a:gd name="connsiteY11" fmla="*/ 355381 h 470392"/>
                  <a:gd name="connsiteX12" fmla="*/ 102898 w 470392"/>
                  <a:gd name="connsiteY12" fmla="*/ 304990 h 470392"/>
                  <a:gd name="connsiteX13" fmla="*/ 116069 w 470392"/>
                  <a:gd name="connsiteY13" fmla="*/ 278531 h 470392"/>
                  <a:gd name="connsiteX14" fmla="*/ 180337 w 470392"/>
                  <a:gd name="connsiteY14" fmla="*/ 247220 h 470392"/>
                  <a:gd name="connsiteX15" fmla="*/ 234726 w 470392"/>
                  <a:gd name="connsiteY15" fmla="*/ 238989 h 470392"/>
                  <a:gd name="connsiteX16" fmla="*/ 289085 w 470392"/>
                  <a:gd name="connsiteY16" fmla="*/ 247220 h 470392"/>
                  <a:gd name="connsiteX17" fmla="*/ 353353 w 470392"/>
                  <a:gd name="connsiteY17" fmla="*/ 278531 h 470392"/>
                  <a:gd name="connsiteX18" fmla="*/ 366553 w 470392"/>
                  <a:gd name="connsiteY18" fmla="*/ 304990 h 47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0392" h="470392">
                    <a:moveTo>
                      <a:pt x="235196" y="0"/>
                    </a:moveTo>
                    <a:cubicBezTo>
                      <a:pt x="105300" y="0"/>
                      <a:pt x="0" y="105300"/>
                      <a:pt x="0" y="235196"/>
                    </a:cubicBezTo>
                    <a:cubicBezTo>
                      <a:pt x="0" y="365092"/>
                      <a:pt x="105300" y="470392"/>
                      <a:pt x="235196" y="470392"/>
                    </a:cubicBezTo>
                    <a:cubicBezTo>
                      <a:pt x="365092" y="470392"/>
                      <a:pt x="470392" y="365092"/>
                      <a:pt x="470392" y="235196"/>
                    </a:cubicBezTo>
                    <a:cubicBezTo>
                      <a:pt x="470392" y="105300"/>
                      <a:pt x="365092" y="0"/>
                      <a:pt x="235196" y="0"/>
                    </a:cubicBezTo>
                    <a:close/>
                    <a:moveTo>
                      <a:pt x="234696" y="90786"/>
                    </a:moveTo>
                    <a:cubicBezTo>
                      <a:pt x="271099" y="90786"/>
                      <a:pt x="300610" y="120297"/>
                      <a:pt x="300610" y="156699"/>
                    </a:cubicBezTo>
                    <a:cubicBezTo>
                      <a:pt x="300610" y="193102"/>
                      <a:pt x="271099" y="222613"/>
                      <a:pt x="234696" y="222613"/>
                    </a:cubicBezTo>
                    <a:cubicBezTo>
                      <a:pt x="198294" y="222613"/>
                      <a:pt x="168783" y="193102"/>
                      <a:pt x="168783" y="156699"/>
                    </a:cubicBezTo>
                    <a:cubicBezTo>
                      <a:pt x="168880" y="120335"/>
                      <a:pt x="198332" y="90883"/>
                      <a:pt x="234696" y="90786"/>
                    </a:cubicBezTo>
                    <a:close/>
                    <a:moveTo>
                      <a:pt x="366524" y="355381"/>
                    </a:moveTo>
                    <a:lnTo>
                      <a:pt x="102898" y="355381"/>
                    </a:lnTo>
                    <a:lnTo>
                      <a:pt x="102898" y="304990"/>
                    </a:lnTo>
                    <a:cubicBezTo>
                      <a:pt x="103078" y="294636"/>
                      <a:pt x="107917" y="284916"/>
                      <a:pt x="116069" y="278531"/>
                    </a:cubicBezTo>
                    <a:cubicBezTo>
                      <a:pt x="135555" y="264516"/>
                      <a:pt x="157290" y="253929"/>
                      <a:pt x="180337" y="247220"/>
                    </a:cubicBezTo>
                    <a:cubicBezTo>
                      <a:pt x="198020" y="242076"/>
                      <a:pt x="216310" y="239306"/>
                      <a:pt x="234726" y="238989"/>
                    </a:cubicBezTo>
                    <a:cubicBezTo>
                      <a:pt x="253150" y="239056"/>
                      <a:pt x="271466" y="241829"/>
                      <a:pt x="289085" y="247220"/>
                    </a:cubicBezTo>
                    <a:cubicBezTo>
                      <a:pt x="312393" y="253239"/>
                      <a:pt x="334249" y="263887"/>
                      <a:pt x="353353" y="278531"/>
                    </a:cubicBezTo>
                    <a:cubicBezTo>
                      <a:pt x="361514" y="284914"/>
                      <a:pt x="366362" y="294633"/>
                      <a:pt x="366553" y="30499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9" name="Forma Livre: Forma 1208">
                <a:extLst>
                  <a:ext uri="{FF2B5EF4-FFF2-40B4-BE49-F238E27FC236}">
                    <a16:creationId xmlns:a16="http://schemas.microsoft.com/office/drawing/2014/main" id="{9C749BFE-4A83-5753-5C47-5DA070210351}"/>
                  </a:ext>
                </a:extLst>
              </p:cNvPr>
              <p:cNvSpPr/>
              <p:nvPr/>
            </p:nvSpPr>
            <p:spPr>
              <a:xfrm>
                <a:off x="12444464" y="4536985"/>
                <a:ext cx="141205" cy="412445"/>
              </a:xfrm>
              <a:custGeom>
                <a:avLst/>
                <a:gdLst>
                  <a:gd name="connsiteX0" fmla="*/ 54036 w 141205"/>
                  <a:gd name="connsiteY0" fmla="*/ 0 h 412445"/>
                  <a:gd name="connsiteX1" fmla="*/ 0 w 141205"/>
                  <a:gd name="connsiteY1" fmla="*/ 396276 h 412445"/>
                  <a:gd name="connsiteX2" fmla="*/ 86817 w 141205"/>
                  <a:gd name="connsiteY2" fmla="*/ 412446 h 412445"/>
                  <a:gd name="connsiteX3" fmla="*/ 141206 w 141205"/>
                  <a:gd name="connsiteY3" fmla="*/ 13730 h 412445"/>
                  <a:gd name="connsiteX4" fmla="*/ 140118 w 141205"/>
                  <a:gd name="connsiteY4" fmla="*/ 13730 h 412445"/>
                  <a:gd name="connsiteX5" fmla="*/ 54036 w 141205"/>
                  <a:gd name="connsiteY5" fmla="*/ 0 h 4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05" h="412445">
                    <a:moveTo>
                      <a:pt x="54036" y="0"/>
                    </a:moveTo>
                    <a:lnTo>
                      <a:pt x="0" y="396276"/>
                    </a:lnTo>
                    <a:cubicBezTo>
                      <a:pt x="29617" y="396981"/>
                      <a:pt x="58931" y="402441"/>
                      <a:pt x="86817" y="412446"/>
                    </a:cubicBezTo>
                    <a:lnTo>
                      <a:pt x="141206" y="13730"/>
                    </a:lnTo>
                    <a:lnTo>
                      <a:pt x="140118" y="13730"/>
                    </a:lnTo>
                    <a:cubicBezTo>
                      <a:pt x="110880" y="13706"/>
                      <a:pt x="81831" y="9073"/>
                      <a:pt x="54036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0" name="Forma Livre: Forma 1209">
                <a:extLst>
                  <a:ext uri="{FF2B5EF4-FFF2-40B4-BE49-F238E27FC236}">
                    <a16:creationId xmlns:a16="http://schemas.microsoft.com/office/drawing/2014/main" id="{7CD91F85-18EB-235D-7966-1F4E0D4225DC}"/>
                  </a:ext>
                </a:extLst>
              </p:cNvPr>
              <p:cNvSpPr/>
              <p:nvPr/>
            </p:nvSpPr>
            <p:spPr>
              <a:xfrm>
                <a:off x="12202388" y="4977008"/>
                <a:ext cx="470392" cy="470392"/>
              </a:xfrm>
              <a:custGeom>
                <a:avLst/>
                <a:gdLst>
                  <a:gd name="connsiteX0" fmla="*/ 470392 w 470392"/>
                  <a:gd name="connsiteY0" fmla="*/ 235196 h 470392"/>
                  <a:gd name="connsiteX1" fmla="*/ 235196 w 470392"/>
                  <a:gd name="connsiteY1" fmla="*/ 0 h 470392"/>
                  <a:gd name="connsiteX2" fmla="*/ 0 w 470392"/>
                  <a:gd name="connsiteY2" fmla="*/ 235196 h 470392"/>
                  <a:gd name="connsiteX3" fmla="*/ 235196 w 470392"/>
                  <a:gd name="connsiteY3" fmla="*/ 470392 h 470392"/>
                  <a:gd name="connsiteX4" fmla="*/ 470392 w 470392"/>
                  <a:gd name="connsiteY4" fmla="*/ 235196 h 470392"/>
                  <a:gd name="connsiteX5" fmla="*/ 234696 w 470392"/>
                  <a:gd name="connsiteY5" fmla="*/ 90786 h 470392"/>
                  <a:gd name="connsiteX6" fmla="*/ 300610 w 470392"/>
                  <a:gd name="connsiteY6" fmla="*/ 156699 h 470392"/>
                  <a:gd name="connsiteX7" fmla="*/ 234696 w 470392"/>
                  <a:gd name="connsiteY7" fmla="*/ 222613 h 470392"/>
                  <a:gd name="connsiteX8" fmla="*/ 168783 w 470392"/>
                  <a:gd name="connsiteY8" fmla="*/ 156699 h 470392"/>
                  <a:gd name="connsiteX9" fmla="*/ 234696 w 470392"/>
                  <a:gd name="connsiteY9" fmla="*/ 90786 h 470392"/>
                  <a:gd name="connsiteX10" fmla="*/ 366494 w 470392"/>
                  <a:gd name="connsiteY10" fmla="*/ 355381 h 470392"/>
                  <a:gd name="connsiteX11" fmla="*/ 102898 w 470392"/>
                  <a:gd name="connsiteY11" fmla="*/ 355381 h 470392"/>
                  <a:gd name="connsiteX12" fmla="*/ 102898 w 470392"/>
                  <a:gd name="connsiteY12" fmla="*/ 304990 h 470392"/>
                  <a:gd name="connsiteX13" fmla="*/ 116069 w 470392"/>
                  <a:gd name="connsiteY13" fmla="*/ 278531 h 470392"/>
                  <a:gd name="connsiteX14" fmla="*/ 180337 w 470392"/>
                  <a:gd name="connsiteY14" fmla="*/ 247220 h 470392"/>
                  <a:gd name="connsiteX15" fmla="*/ 234726 w 470392"/>
                  <a:gd name="connsiteY15" fmla="*/ 238959 h 470392"/>
                  <a:gd name="connsiteX16" fmla="*/ 289085 w 470392"/>
                  <a:gd name="connsiteY16" fmla="*/ 247220 h 470392"/>
                  <a:gd name="connsiteX17" fmla="*/ 353353 w 470392"/>
                  <a:gd name="connsiteY17" fmla="*/ 278531 h 470392"/>
                  <a:gd name="connsiteX18" fmla="*/ 366524 w 470392"/>
                  <a:gd name="connsiteY18" fmla="*/ 304990 h 47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0392" h="470392">
                    <a:moveTo>
                      <a:pt x="470392" y="235196"/>
                    </a:moveTo>
                    <a:cubicBezTo>
                      <a:pt x="470392" y="105300"/>
                      <a:pt x="365092" y="0"/>
                      <a:pt x="235196" y="0"/>
                    </a:cubicBezTo>
                    <a:cubicBezTo>
                      <a:pt x="105300" y="0"/>
                      <a:pt x="0" y="105300"/>
                      <a:pt x="0" y="235196"/>
                    </a:cubicBezTo>
                    <a:cubicBezTo>
                      <a:pt x="0" y="365092"/>
                      <a:pt x="105300" y="470392"/>
                      <a:pt x="235196" y="470392"/>
                    </a:cubicBezTo>
                    <a:cubicBezTo>
                      <a:pt x="365092" y="470392"/>
                      <a:pt x="470392" y="365092"/>
                      <a:pt x="470392" y="235196"/>
                    </a:cubicBezTo>
                    <a:close/>
                    <a:moveTo>
                      <a:pt x="234696" y="90786"/>
                    </a:moveTo>
                    <a:cubicBezTo>
                      <a:pt x="271099" y="90786"/>
                      <a:pt x="300610" y="120297"/>
                      <a:pt x="300610" y="156699"/>
                    </a:cubicBezTo>
                    <a:cubicBezTo>
                      <a:pt x="300610" y="193102"/>
                      <a:pt x="271099" y="222613"/>
                      <a:pt x="234696" y="222613"/>
                    </a:cubicBezTo>
                    <a:cubicBezTo>
                      <a:pt x="198294" y="222613"/>
                      <a:pt x="168783" y="193102"/>
                      <a:pt x="168783" y="156699"/>
                    </a:cubicBezTo>
                    <a:cubicBezTo>
                      <a:pt x="168880" y="120335"/>
                      <a:pt x="198332" y="90883"/>
                      <a:pt x="234696" y="90786"/>
                    </a:cubicBezTo>
                    <a:close/>
                    <a:moveTo>
                      <a:pt x="366494" y="355381"/>
                    </a:moveTo>
                    <a:lnTo>
                      <a:pt x="102898" y="355381"/>
                    </a:lnTo>
                    <a:lnTo>
                      <a:pt x="102898" y="304990"/>
                    </a:lnTo>
                    <a:cubicBezTo>
                      <a:pt x="103078" y="294636"/>
                      <a:pt x="107917" y="284916"/>
                      <a:pt x="116069" y="278531"/>
                    </a:cubicBezTo>
                    <a:cubicBezTo>
                      <a:pt x="135561" y="264525"/>
                      <a:pt x="157293" y="253938"/>
                      <a:pt x="180337" y="247220"/>
                    </a:cubicBezTo>
                    <a:cubicBezTo>
                      <a:pt x="198017" y="242064"/>
                      <a:pt x="216310" y="239285"/>
                      <a:pt x="234726" y="238959"/>
                    </a:cubicBezTo>
                    <a:cubicBezTo>
                      <a:pt x="253153" y="239036"/>
                      <a:pt x="271469" y="241820"/>
                      <a:pt x="289085" y="247220"/>
                    </a:cubicBezTo>
                    <a:cubicBezTo>
                      <a:pt x="312393" y="253239"/>
                      <a:pt x="334249" y="263887"/>
                      <a:pt x="353353" y="278531"/>
                    </a:cubicBezTo>
                    <a:cubicBezTo>
                      <a:pt x="361505" y="284916"/>
                      <a:pt x="366344" y="294636"/>
                      <a:pt x="366524" y="30499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212" name="Imagem 1211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FC614297-C696-3BEE-D72E-0343C477F4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grpSp>
        <p:nvGrpSpPr>
          <p:cNvPr id="1213" name="Agrupar 1212">
            <a:extLst>
              <a:ext uri="{FF2B5EF4-FFF2-40B4-BE49-F238E27FC236}">
                <a16:creationId xmlns:a16="http://schemas.microsoft.com/office/drawing/2014/main" id="{081481B1-CD18-FE64-B04D-392C05D363B4}"/>
              </a:ext>
            </a:extLst>
          </p:cNvPr>
          <p:cNvGrpSpPr/>
          <p:nvPr/>
        </p:nvGrpSpPr>
        <p:grpSpPr>
          <a:xfrm>
            <a:off x="139641" y="1794993"/>
            <a:ext cx="1406755" cy="753670"/>
            <a:chOff x="139641" y="3001137"/>
            <a:chExt cx="1406755" cy="753670"/>
          </a:xfrm>
        </p:grpSpPr>
        <p:grpSp>
          <p:nvGrpSpPr>
            <p:cNvPr id="1214" name="Agrupar 1213">
              <a:extLst>
                <a:ext uri="{FF2B5EF4-FFF2-40B4-BE49-F238E27FC236}">
                  <a16:creationId xmlns:a16="http://schemas.microsoft.com/office/drawing/2014/main" id="{2AED65C5-73E1-170D-FD97-5E2BDDC0C4A6}"/>
                </a:ext>
              </a:extLst>
            </p:cNvPr>
            <p:cNvGrpSpPr/>
            <p:nvPr/>
          </p:nvGrpSpPr>
          <p:grpSpPr>
            <a:xfrm>
              <a:off x="139641" y="3001137"/>
              <a:ext cx="1400626" cy="376185"/>
              <a:chOff x="141252" y="3211241"/>
              <a:chExt cx="1400626" cy="376185"/>
            </a:xfrm>
          </p:grpSpPr>
          <p:sp>
            <p:nvSpPr>
              <p:cNvPr id="1220" name="Retângulo: Cantos Superiores Arredondados 1219">
                <a:extLst>
                  <a:ext uri="{FF2B5EF4-FFF2-40B4-BE49-F238E27FC236}">
                    <a16:creationId xmlns:a16="http://schemas.microsoft.com/office/drawing/2014/main" id="{68ADBA4C-7102-DF54-0CDF-DD320272C5C5}"/>
                  </a:ext>
                </a:extLst>
              </p:cNvPr>
              <p:cNvSpPr/>
              <p:nvPr/>
            </p:nvSpPr>
            <p:spPr>
              <a:xfrm flipV="1">
                <a:off x="188205" y="3223826"/>
                <a:ext cx="1353673" cy="363600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A7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21" name="CaixaDeTexto 1220">
                <a:extLst>
                  <a:ext uri="{FF2B5EF4-FFF2-40B4-BE49-F238E27FC236}">
                    <a16:creationId xmlns:a16="http://schemas.microsoft.com/office/drawing/2014/main" id="{B3CEB244-C979-81FD-B336-FAB6B32CF27F}"/>
                  </a:ext>
                </a:extLst>
              </p:cNvPr>
              <p:cNvSpPr txBox="1"/>
              <p:nvPr/>
            </p:nvSpPr>
            <p:spPr>
              <a:xfrm>
                <a:off x="141252" y="3211241"/>
                <a:ext cx="1397018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Call</a:t>
                </a: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 Comunidade Jan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15" name="Agrupar 1214">
              <a:extLst>
                <a:ext uri="{FF2B5EF4-FFF2-40B4-BE49-F238E27FC236}">
                  <a16:creationId xmlns:a16="http://schemas.microsoft.com/office/drawing/2014/main" id="{E186DC7F-C6CE-4D73-EDDE-6C0BA9AF67A4}"/>
                </a:ext>
              </a:extLst>
            </p:cNvPr>
            <p:cNvGrpSpPr/>
            <p:nvPr/>
          </p:nvGrpSpPr>
          <p:grpSpPr>
            <a:xfrm>
              <a:off x="192796" y="3302059"/>
              <a:ext cx="1353600" cy="452748"/>
              <a:chOff x="205908" y="3776426"/>
              <a:chExt cx="1353600" cy="452748"/>
            </a:xfrm>
          </p:grpSpPr>
          <p:sp>
            <p:nvSpPr>
              <p:cNvPr id="1216" name="Retângulo: Cantos Superiores Arredondados 1215">
                <a:extLst>
                  <a:ext uri="{FF2B5EF4-FFF2-40B4-BE49-F238E27FC236}">
                    <a16:creationId xmlns:a16="http://schemas.microsoft.com/office/drawing/2014/main" id="{A241CED9-2147-1775-1EEC-30CBB3EBB953}"/>
                  </a:ext>
                </a:extLst>
              </p:cNvPr>
              <p:cNvSpPr/>
              <p:nvPr/>
            </p:nvSpPr>
            <p:spPr>
              <a:xfrm flipV="1">
                <a:off x="205908" y="3780666"/>
                <a:ext cx="1353600" cy="342000"/>
              </a:xfrm>
              <a:prstGeom prst="round2SameRect">
                <a:avLst>
                  <a:gd name="adj1" fmla="val 30894"/>
                  <a:gd name="adj2" fmla="val 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17" name="CaixaDeTexto 1216">
                <a:extLst>
                  <a:ext uri="{FF2B5EF4-FFF2-40B4-BE49-F238E27FC236}">
                    <a16:creationId xmlns:a16="http://schemas.microsoft.com/office/drawing/2014/main" id="{73E0BA9E-86E6-8DD3-1919-BE0C318E3943}"/>
                  </a:ext>
                </a:extLst>
              </p:cNvPr>
              <p:cNvSpPr txBox="1"/>
              <p:nvPr/>
            </p:nvSpPr>
            <p:spPr>
              <a:xfrm>
                <a:off x="205908" y="3776426"/>
                <a:ext cx="89141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EVENTOS DA COMUNIDADE</a:t>
                </a:r>
                <a:endParaRPr kumimoji="0" lang="pt-B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8" name="Triângulo isósceles 1217">
                <a:extLst>
                  <a:ext uri="{FF2B5EF4-FFF2-40B4-BE49-F238E27FC236}">
                    <a16:creationId xmlns:a16="http://schemas.microsoft.com/office/drawing/2014/main" id="{E256BBD2-D78A-530E-F688-7F4C5A1274B4}"/>
                  </a:ext>
                </a:extLst>
              </p:cNvPr>
              <p:cNvSpPr/>
              <p:nvPr/>
            </p:nvSpPr>
            <p:spPr>
              <a:xfrm flipV="1">
                <a:off x="576248" y="4113974"/>
                <a:ext cx="299720" cy="115200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219" name="Picture 4" descr="Resultado de imagem para ICON DASHBOARD">
                <a:extLst>
                  <a:ext uri="{FF2B5EF4-FFF2-40B4-BE49-F238E27FC236}">
                    <a16:creationId xmlns:a16="http://schemas.microsoft.com/office/drawing/2014/main" id="{0641B46C-05F8-2CEF-ED45-89375CD8A1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7250" y="3804162"/>
                <a:ext cx="252608" cy="2526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245" name="Agrupar 1244">
            <a:extLst>
              <a:ext uri="{FF2B5EF4-FFF2-40B4-BE49-F238E27FC236}">
                <a16:creationId xmlns:a16="http://schemas.microsoft.com/office/drawing/2014/main" id="{F9E920A1-E035-741C-D853-4CE02B9C0029}"/>
              </a:ext>
            </a:extLst>
          </p:cNvPr>
          <p:cNvGrpSpPr/>
          <p:nvPr/>
        </p:nvGrpSpPr>
        <p:grpSpPr>
          <a:xfrm>
            <a:off x="3540237" y="1794993"/>
            <a:ext cx="1446175" cy="753670"/>
            <a:chOff x="3540237" y="3009482"/>
            <a:chExt cx="1446175" cy="753670"/>
          </a:xfrm>
        </p:grpSpPr>
        <p:grpSp>
          <p:nvGrpSpPr>
            <p:cNvPr id="1246" name="Agrupar 1245">
              <a:extLst>
                <a:ext uri="{FF2B5EF4-FFF2-40B4-BE49-F238E27FC236}">
                  <a16:creationId xmlns:a16="http://schemas.microsoft.com/office/drawing/2014/main" id="{90A60271-B078-D48C-259F-4E12451AC58A}"/>
                </a:ext>
              </a:extLst>
            </p:cNvPr>
            <p:cNvGrpSpPr/>
            <p:nvPr/>
          </p:nvGrpSpPr>
          <p:grpSpPr>
            <a:xfrm>
              <a:off x="3540237" y="3009482"/>
              <a:ext cx="1446175" cy="376185"/>
              <a:chOff x="151412" y="3211241"/>
              <a:chExt cx="1446175" cy="376185"/>
            </a:xfrm>
          </p:grpSpPr>
          <p:sp>
            <p:nvSpPr>
              <p:cNvPr id="1253" name="Retângulo: Cantos Superiores Arredondados 1252">
                <a:extLst>
                  <a:ext uri="{FF2B5EF4-FFF2-40B4-BE49-F238E27FC236}">
                    <a16:creationId xmlns:a16="http://schemas.microsoft.com/office/drawing/2014/main" id="{A953B6FD-3CDF-E009-3716-C5CDB041FD21}"/>
                  </a:ext>
                </a:extLst>
              </p:cNvPr>
              <p:cNvSpPr/>
              <p:nvPr/>
            </p:nvSpPr>
            <p:spPr>
              <a:xfrm flipV="1">
                <a:off x="188205" y="3223826"/>
                <a:ext cx="1353673" cy="363600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203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54" name="CaixaDeTexto 1253">
                <a:extLst>
                  <a:ext uri="{FF2B5EF4-FFF2-40B4-BE49-F238E27FC236}">
                    <a16:creationId xmlns:a16="http://schemas.microsoft.com/office/drawing/2014/main" id="{E64327DB-48F2-50AF-FB78-9747BC32ED43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44617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Better</a:t>
                </a: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 </a:t>
                </a: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together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47" name="Agrupar 1246">
              <a:extLst>
                <a:ext uri="{FF2B5EF4-FFF2-40B4-BE49-F238E27FC236}">
                  <a16:creationId xmlns:a16="http://schemas.microsoft.com/office/drawing/2014/main" id="{9BEF6889-B8E9-75F7-AC0A-0EE94D18D011}"/>
                </a:ext>
              </a:extLst>
            </p:cNvPr>
            <p:cNvGrpSpPr/>
            <p:nvPr/>
          </p:nvGrpSpPr>
          <p:grpSpPr>
            <a:xfrm>
              <a:off x="3583232" y="3294102"/>
              <a:ext cx="1353600" cy="469050"/>
              <a:chOff x="3583232" y="3294102"/>
              <a:chExt cx="1353600" cy="469050"/>
            </a:xfrm>
          </p:grpSpPr>
          <p:grpSp>
            <p:nvGrpSpPr>
              <p:cNvPr id="1248" name="Agrupar 1247">
                <a:extLst>
                  <a:ext uri="{FF2B5EF4-FFF2-40B4-BE49-F238E27FC236}">
                    <a16:creationId xmlns:a16="http://schemas.microsoft.com/office/drawing/2014/main" id="{3E77072F-C67B-F383-B881-56B3B0BD9C81}"/>
                  </a:ext>
                </a:extLst>
              </p:cNvPr>
              <p:cNvGrpSpPr/>
              <p:nvPr/>
            </p:nvGrpSpPr>
            <p:grpSpPr>
              <a:xfrm>
                <a:off x="3583232" y="3294102"/>
                <a:ext cx="1353600" cy="469050"/>
                <a:chOff x="205908" y="3760124"/>
                <a:chExt cx="1353600" cy="469050"/>
              </a:xfrm>
            </p:grpSpPr>
            <p:sp>
              <p:nvSpPr>
                <p:cNvPr id="1250" name="Retângulo: Cantos Superiores Arredondados 1249">
                  <a:extLst>
                    <a:ext uri="{FF2B5EF4-FFF2-40B4-BE49-F238E27FC236}">
                      <a16:creationId xmlns:a16="http://schemas.microsoft.com/office/drawing/2014/main" id="{401324E3-CBCA-A7D5-2069-DD5365564BD4}"/>
                    </a:ext>
                  </a:extLst>
                </p:cNvPr>
                <p:cNvSpPr/>
                <p:nvPr/>
              </p:nvSpPr>
              <p:spPr>
                <a:xfrm flipV="1">
                  <a:off x="205908" y="3780666"/>
                  <a:ext cx="1353600" cy="342000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51" name="CaixaDeTexto 1250">
                  <a:extLst>
                    <a:ext uri="{FF2B5EF4-FFF2-40B4-BE49-F238E27FC236}">
                      <a16:creationId xmlns:a16="http://schemas.microsoft.com/office/drawing/2014/main" id="{01F3E6BB-E667-BAEA-CA9F-EBA7DEE22656}"/>
                    </a:ext>
                  </a:extLst>
                </p:cNvPr>
                <p:cNvSpPr txBox="1"/>
                <p:nvPr/>
              </p:nvSpPr>
              <p:spPr>
                <a:xfrm>
                  <a:off x="205908" y="3760124"/>
                  <a:ext cx="891411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t-BR" sz="800" dirty="0">
                      <a:solidFill>
                        <a:prstClr val="white"/>
                      </a:solidFill>
                      <a:latin typeface="Montserrat" panose="00000500000000000000" pitchFamily="2" charset="0"/>
                    </a:rPr>
                    <a:t>EVENTOS DE GRUPO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52" name="Triângulo isósceles 1251">
                  <a:extLst>
                    <a:ext uri="{FF2B5EF4-FFF2-40B4-BE49-F238E27FC236}">
                      <a16:creationId xmlns:a16="http://schemas.microsoft.com/office/drawing/2014/main" id="{175775AE-3037-081D-7F67-53CAEB47CEE2}"/>
                    </a:ext>
                  </a:extLst>
                </p:cNvPr>
                <p:cNvSpPr/>
                <p:nvPr/>
              </p:nvSpPr>
              <p:spPr>
                <a:xfrm flipV="1">
                  <a:off x="576248" y="4113974"/>
                  <a:ext cx="299720" cy="115200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249" name="Picture 4" descr="Training icon PNG and SVG Vector Free Download">
                <a:extLst>
                  <a:ext uri="{FF2B5EF4-FFF2-40B4-BE49-F238E27FC236}">
                    <a16:creationId xmlns:a16="http://schemas.microsoft.com/office/drawing/2014/main" id="{A8AB37B6-23B2-030E-03ED-75C8047CC1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9248" y="3380540"/>
                <a:ext cx="290379" cy="2245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256" name="Agrupar 1255">
            <a:extLst>
              <a:ext uri="{FF2B5EF4-FFF2-40B4-BE49-F238E27FC236}">
                <a16:creationId xmlns:a16="http://schemas.microsoft.com/office/drawing/2014/main" id="{D2EEE440-55D3-DD79-7259-FAC727D4D2AC}"/>
              </a:ext>
            </a:extLst>
          </p:cNvPr>
          <p:cNvGrpSpPr/>
          <p:nvPr/>
        </p:nvGrpSpPr>
        <p:grpSpPr>
          <a:xfrm>
            <a:off x="5159514" y="3374721"/>
            <a:ext cx="1391442" cy="804828"/>
            <a:chOff x="5159514" y="4607246"/>
            <a:chExt cx="1391442" cy="804828"/>
          </a:xfrm>
        </p:grpSpPr>
        <p:grpSp>
          <p:nvGrpSpPr>
            <p:cNvPr id="1257" name="Agrupar 1256">
              <a:extLst>
                <a:ext uri="{FF2B5EF4-FFF2-40B4-BE49-F238E27FC236}">
                  <a16:creationId xmlns:a16="http://schemas.microsoft.com/office/drawing/2014/main" id="{6680873D-CB92-66C0-B8B8-BEBEA9AC4CBE}"/>
                </a:ext>
              </a:extLst>
            </p:cNvPr>
            <p:cNvGrpSpPr/>
            <p:nvPr/>
          </p:nvGrpSpPr>
          <p:grpSpPr>
            <a:xfrm>
              <a:off x="5170942" y="5048701"/>
              <a:ext cx="1379494" cy="363373"/>
              <a:chOff x="151412" y="3195156"/>
              <a:chExt cx="1379494" cy="363373"/>
            </a:xfrm>
          </p:grpSpPr>
          <p:sp>
            <p:nvSpPr>
              <p:cNvPr id="1263" name="Retângulo: Cantos Superiores Arredondados 1262">
                <a:extLst>
                  <a:ext uri="{FF2B5EF4-FFF2-40B4-BE49-F238E27FC236}">
                    <a16:creationId xmlns:a16="http://schemas.microsoft.com/office/drawing/2014/main" id="{98A81030-DD90-181B-F895-8A0DAF711DCA}"/>
                  </a:ext>
                </a:extLst>
              </p:cNvPr>
              <p:cNvSpPr/>
              <p:nvPr/>
            </p:nvSpPr>
            <p:spPr>
              <a:xfrm>
                <a:off x="177234" y="3195156"/>
                <a:ext cx="1353672" cy="363373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A7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64" name="CaixaDeTexto 1263">
                <a:extLst>
                  <a:ext uri="{FF2B5EF4-FFF2-40B4-BE49-F238E27FC236}">
                    <a16:creationId xmlns:a16="http://schemas.microsoft.com/office/drawing/2014/main" id="{B1BAE578-AF43-C6B6-5A8C-56DE7CA83187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31165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Workshop E2E 2023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58" name="Agrupar 1257">
              <a:extLst>
                <a:ext uri="{FF2B5EF4-FFF2-40B4-BE49-F238E27FC236}">
                  <a16:creationId xmlns:a16="http://schemas.microsoft.com/office/drawing/2014/main" id="{DEFF88B6-1F07-4C5F-817C-8C848AA7DF81}"/>
                </a:ext>
              </a:extLst>
            </p:cNvPr>
            <p:cNvGrpSpPr/>
            <p:nvPr/>
          </p:nvGrpSpPr>
          <p:grpSpPr>
            <a:xfrm>
              <a:off x="5159514" y="4607246"/>
              <a:ext cx="1391442" cy="490565"/>
              <a:chOff x="923166" y="4599910"/>
              <a:chExt cx="1391442" cy="490565"/>
            </a:xfrm>
          </p:grpSpPr>
          <p:sp>
            <p:nvSpPr>
              <p:cNvPr id="1259" name="Retângulo: Cantos Superiores Arredondados 1258">
                <a:extLst>
                  <a:ext uri="{FF2B5EF4-FFF2-40B4-BE49-F238E27FC236}">
                    <a16:creationId xmlns:a16="http://schemas.microsoft.com/office/drawing/2014/main" id="{9B233472-FBE9-779B-0585-722AA1362E09}"/>
                  </a:ext>
                </a:extLst>
              </p:cNvPr>
              <p:cNvSpPr/>
              <p:nvPr/>
            </p:nvSpPr>
            <p:spPr>
              <a:xfrm>
                <a:off x="960935" y="4710497"/>
                <a:ext cx="1353673" cy="340277"/>
              </a:xfrm>
              <a:prstGeom prst="round2SameRect">
                <a:avLst>
                  <a:gd name="adj1" fmla="val 30894"/>
                  <a:gd name="adj2" fmla="val 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60" name="CaixaDeTexto 1259">
                <a:extLst>
                  <a:ext uri="{FF2B5EF4-FFF2-40B4-BE49-F238E27FC236}">
                    <a16:creationId xmlns:a16="http://schemas.microsoft.com/office/drawing/2014/main" id="{D8474457-F6B9-315B-8393-0C421FC5529A}"/>
                  </a:ext>
                </a:extLst>
              </p:cNvPr>
              <p:cNvSpPr txBox="1"/>
              <p:nvPr/>
            </p:nvSpPr>
            <p:spPr>
              <a:xfrm>
                <a:off x="923166" y="4751921"/>
                <a:ext cx="104044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EVENTOS DA COMNUNIDADE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1" name="Triângulo isósceles 1260">
                <a:extLst>
                  <a:ext uri="{FF2B5EF4-FFF2-40B4-BE49-F238E27FC236}">
                    <a16:creationId xmlns:a16="http://schemas.microsoft.com/office/drawing/2014/main" id="{A8277E5A-66AB-2566-9D88-7CEF8D0CE0C3}"/>
                  </a:ext>
                </a:extLst>
              </p:cNvPr>
              <p:cNvSpPr/>
              <p:nvPr/>
            </p:nvSpPr>
            <p:spPr>
              <a:xfrm>
                <a:off x="1505086" y="4599910"/>
                <a:ext cx="299720" cy="114325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262" name="Picture 4" descr="Resultado de imagem para ICON DASHBOARD">
                <a:extLst>
                  <a:ext uri="{FF2B5EF4-FFF2-40B4-BE49-F238E27FC236}">
                    <a16:creationId xmlns:a16="http://schemas.microsoft.com/office/drawing/2014/main" id="{8E6B7C18-A03C-9760-FA6C-346A76AC91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3546" y="4779657"/>
                <a:ext cx="252608" cy="2526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48" name="Agrupar 1347">
            <a:extLst>
              <a:ext uri="{FF2B5EF4-FFF2-40B4-BE49-F238E27FC236}">
                <a16:creationId xmlns:a16="http://schemas.microsoft.com/office/drawing/2014/main" id="{DE807681-D558-9B1A-101C-F65DD29D4BFD}"/>
              </a:ext>
            </a:extLst>
          </p:cNvPr>
          <p:cNvGrpSpPr/>
          <p:nvPr/>
        </p:nvGrpSpPr>
        <p:grpSpPr>
          <a:xfrm>
            <a:off x="7004562" y="3374721"/>
            <a:ext cx="1391442" cy="804828"/>
            <a:chOff x="7004562" y="4564121"/>
            <a:chExt cx="1391442" cy="804828"/>
          </a:xfrm>
        </p:grpSpPr>
        <p:grpSp>
          <p:nvGrpSpPr>
            <p:cNvPr id="1349" name="Agrupar 1348">
              <a:extLst>
                <a:ext uri="{FF2B5EF4-FFF2-40B4-BE49-F238E27FC236}">
                  <a16:creationId xmlns:a16="http://schemas.microsoft.com/office/drawing/2014/main" id="{84C86969-B018-4D11-D0FC-14291D60E449}"/>
                </a:ext>
              </a:extLst>
            </p:cNvPr>
            <p:cNvGrpSpPr/>
            <p:nvPr/>
          </p:nvGrpSpPr>
          <p:grpSpPr>
            <a:xfrm>
              <a:off x="7015990" y="5005576"/>
              <a:ext cx="1379494" cy="363373"/>
              <a:chOff x="151412" y="3195156"/>
              <a:chExt cx="1379494" cy="363373"/>
            </a:xfrm>
          </p:grpSpPr>
          <p:sp>
            <p:nvSpPr>
              <p:cNvPr id="1356" name="Retângulo: Cantos Superiores Arredondados 1355">
                <a:extLst>
                  <a:ext uri="{FF2B5EF4-FFF2-40B4-BE49-F238E27FC236}">
                    <a16:creationId xmlns:a16="http://schemas.microsoft.com/office/drawing/2014/main" id="{6753C986-E450-DF25-E597-8A40932509F0}"/>
                  </a:ext>
                </a:extLst>
              </p:cNvPr>
              <p:cNvSpPr/>
              <p:nvPr/>
            </p:nvSpPr>
            <p:spPr>
              <a:xfrm>
                <a:off x="177234" y="3195156"/>
                <a:ext cx="1353672" cy="363373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203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57" name="CaixaDeTexto 1356">
                <a:extLst>
                  <a:ext uri="{FF2B5EF4-FFF2-40B4-BE49-F238E27FC236}">
                    <a16:creationId xmlns:a16="http://schemas.microsoft.com/office/drawing/2014/main" id="{1D7E650A-B25C-96D5-D778-34351F7E8937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31165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2023 Fechamento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50" name="Agrupar 1349">
              <a:extLst>
                <a:ext uri="{FF2B5EF4-FFF2-40B4-BE49-F238E27FC236}">
                  <a16:creationId xmlns:a16="http://schemas.microsoft.com/office/drawing/2014/main" id="{E0C57FDE-0201-3A3C-706D-F394EF5C47BA}"/>
                </a:ext>
              </a:extLst>
            </p:cNvPr>
            <p:cNvGrpSpPr/>
            <p:nvPr/>
          </p:nvGrpSpPr>
          <p:grpSpPr>
            <a:xfrm>
              <a:off x="7004562" y="4564121"/>
              <a:ext cx="1391442" cy="450864"/>
              <a:chOff x="7004562" y="4564121"/>
              <a:chExt cx="1391442" cy="450864"/>
            </a:xfrm>
          </p:grpSpPr>
          <p:grpSp>
            <p:nvGrpSpPr>
              <p:cNvPr id="1351" name="Agrupar 1350">
                <a:extLst>
                  <a:ext uri="{FF2B5EF4-FFF2-40B4-BE49-F238E27FC236}">
                    <a16:creationId xmlns:a16="http://schemas.microsoft.com/office/drawing/2014/main" id="{17DF1FAD-05FF-7FD4-1E37-926EAFFBE898}"/>
                  </a:ext>
                </a:extLst>
              </p:cNvPr>
              <p:cNvGrpSpPr/>
              <p:nvPr/>
            </p:nvGrpSpPr>
            <p:grpSpPr>
              <a:xfrm>
                <a:off x="7004562" y="4564121"/>
                <a:ext cx="1391442" cy="450864"/>
                <a:chOff x="923166" y="4599910"/>
                <a:chExt cx="1391442" cy="450864"/>
              </a:xfrm>
            </p:grpSpPr>
            <p:sp>
              <p:nvSpPr>
                <p:cNvPr id="1353" name="Retângulo: Cantos Superiores Arredondados 1352">
                  <a:extLst>
                    <a:ext uri="{FF2B5EF4-FFF2-40B4-BE49-F238E27FC236}">
                      <a16:creationId xmlns:a16="http://schemas.microsoft.com/office/drawing/2014/main" id="{7D6BC1B4-D642-A911-FD95-3665EDFC82D2}"/>
                    </a:ext>
                  </a:extLst>
                </p:cNvPr>
                <p:cNvSpPr/>
                <p:nvPr/>
              </p:nvSpPr>
              <p:spPr>
                <a:xfrm>
                  <a:off x="960935" y="4710497"/>
                  <a:ext cx="1353673" cy="340277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54" name="CaixaDeTexto 1353">
                  <a:extLst>
                    <a:ext uri="{FF2B5EF4-FFF2-40B4-BE49-F238E27FC236}">
                      <a16:creationId xmlns:a16="http://schemas.microsoft.com/office/drawing/2014/main" id="{96663F0E-9A84-4F15-98B0-023CDBF78B78}"/>
                    </a:ext>
                  </a:extLst>
                </p:cNvPr>
                <p:cNvSpPr txBox="1"/>
                <p:nvPr/>
              </p:nvSpPr>
              <p:spPr>
                <a:xfrm>
                  <a:off x="923166" y="4751921"/>
                  <a:ext cx="1040449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FECHAMENTO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55" name="Triângulo isósceles 1354">
                  <a:extLst>
                    <a:ext uri="{FF2B5EF4-FFF2-40B4-BE49-F238E27FC236}">
                      <a16:creationId xmlns:a16="http://schemas.microsoft.com/office/drawing/2014/main" id="{9E3F00FD-8F0D-E6B3-FEAC-FE842CF83E46}"/>
                    </a:ext>
                  </a:extLst>
                </p:cNvPr>
                <p:cNvSpPr/>
                <p:nvPr/>
              </p:nvSpPr>
              <p:spPr>
                <a:xfrm>
                  <a:off x="1505086" y="4599910"/>
                  <a:ext cx="299720" cy="11432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352" name="Picture 6" descr="Podium Svg Png Icon Free Download (#531396) - OnlineWebFonts.COM">
                <a:extLst>
                  <a:ext uri="{FF2B5EF4-FFF2-40B4-BE49-F238E27FC236}">
                    <a16:creationId xmlns:a16="http://schemas.microsoft.com/office/drawing/2014/main" id="{D3214D6E-B5C0-3815-040E-9C7C387243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89293" y="4704347"/>
                <a:ext cx="265516" cy="2655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59" name="Google Shape;1068;p55">
            <a:extLst>
              <a:ext uri="{FF2B5EF4-FFF2-40B4-BE49-F238E27FC236}">
                <a16:creationId xmlns:a16="http://schemas.microsoft.com/office/drawing/2014/main" id="{E6302F1C-44AA-8CBF-7BA4-58619BEB265B}"/>
              </a:ext>
            </a:extLst>
          </p:cNvPr>
          <p:cNvSpPr/>
          <p:nvPr/>
        </p:nvSpPr>
        <p:spPr>
          <a:xfrm rot="18000000">
            <a:off x="3747117" y="3443114"/>
            <a:ext cx="1651370" cy="2865116"/>
          </a:xfrm>
          <a:custGeom>
            <a:avLst/>
            <a:gdLst/>
            <a:ahLst/>
            <a:cxnLst/>
            <a:rect l="l" t="t" r="r" b="b"/>
            <a:pathLst>
              <a:path w="8815" h="15294" extrusionOk="0">
                <a:moveTo>
                  <a:pt x="0" y="1"/>
                </a:moveTo>
                <a:lnTo>
                  <a:pt x="0" y="1"/>
                </a:lnTo>
                <a:cubicBezTo>
                  <a:pt x="367" y="391"/>
                  <a:pt x="700" y="804"/>
                  <a:pt x="1010" y="1252"/>
                </a:cubicBezTo>
                <a:cubicBezTo>
                  <a:pt x="1308" y="1677"/>
                  <a:pt x="1561" y="2124"/>
                  <a:pt x="1779" y="2595"/>
                </a:cubicBezTo>
                <a:cubicBezTo>
                  <a:pt x="2192" y="3513"/>
                  <a:pt x="2433" y="4500"/>
                  <a:pt x="2502" y="5498"/>
                </a:cubicBezTo>
                <a:cubicBezTo>
                  <a:pt x="2548" y="6003"/>
                  <a:pt x="2559" y="6520"/>
                  <a:pt x="2582" y="7059"/>
                </a:cubicBezTo>
                <a:cubicBezTo>
                  <a:pt x="2594" y="7633"/>
                  <a:pt x="2640" y="8207"/>
                  <a:pt x="2720" y="8781"/>
                </a:cubicBezTo>
                <a:cubicBezTo>
                  <a:pt x="2812" y="9424"/>
                  <a:pt x="2973" y="10055"/>
                  <a:pt x="3214" y="10663"/>
                </a:cubicBezTo>
                <a:cubicBezTo>
                  <a:pt x="3351" y="10985"/>
                  <a:pt x="3501" y="11306"/>
                  <a:pt x="3684" y="11616"/>
                </a:cubicBezTo>
                <a:cubicBezTo>
                  <a:pt x="3087" y="11960"/>
                  <a:pt x="2548" y="12293"/>
                  <a:pt x="2548" y="12293"/>
                </a:cubicBezTo>
                <a:cubicBezTo>
                  <a:pt x="2683" y="12428"/>
                  <a:pt x="8290" y="15293"/>
                  <a:pt x="8660" y="15293"/>
                </a:cubicBezTo>
                <a:cubicBezTo>
                  <a:pt x="8668" y="15293"/>
                  <a:pt x="8674" y="15292"/>
                  <a:pt x="8677" y="15289"/>
                </a:cubicBezTo>
                <a:cubicBezTo>
                  <a:pt x="8815" y="15162"/>
                  <a:pt x="6909" y="9206"/>
                  <a:pt x="6772" y="8540"/>
                </a:cubicBezTo>
                <a:cubicBezTo>
                  <a:pt x="6737" y="8678"/>
                  <a:pt x="6508" y="9056"/>
                  <a:pt x="6232" y="9447"/>
                </a:cubicBezTo>
                <a:cubicBezTo>
                  <a:pt x="6152" y="9366"/>
                  <a:pt x="6060" y="9274"/>
                  <a:pt x="5980" y="9160"/>
                </a:cubicBezTo>
                <a:cubicBezTo>
                  <a:pt x="5716" y="8827"/>
                  <a:pt x="5486" y="8460"/>
                  <a:pt x="5314" y="8069"/>
                </a:cubicBezTo>
                <a:cubicBezTo>
                  <a:pt x="4924" y="7220"/>
                  <a:pt x="4660" y="6153"/>
                  <a:pt x="4247" y="5085"/>
                </a:cubicBezTo>
                <a:cubicBezTo>
                  <a:pt x="3868" y="3995"/>
                  <a:pt x="3283" y="2985"/>
                  <a:pt x="2537" y="2101"/>
                </a:cubicBezTo>
                <a:cubicBezTo>
                  <a:pt x="2169" y="1688"/>
                  <a:pt x="1768" y="1298"/>
                  <a:pt x="1331" y="942"/>
                </a:cubicBezTo>
                <a:cubicBezTo>
                  <a:pt x="907" y="598"/>
                  <a:pt x="471" y="288"/>
                  <a:pt x="0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0" name="Agrupar 1359">
            <a:extLst>
              <a:ext uri="{FF2B5EF4-FFF2-40B4-BE49-F238E27FC236}">
                <a16:creationId xmlns:a16="http://schemas.microsoft.com/office/drawing/2014/main" id="{1F6301D0-2560-FF5E-7974-B96BBF1DD619}"/>
              </a:ext>
            </a:extLst>
          </p:cNvPr>
          <p:cNvGrpSpPr/>
          <p:nvPr/>
        </p:nvGrpSpPr>
        <p:grpSpPr>
          <a:xfrm>
            <a:off x="1993259" y="5359184"/>
            <a:ext cx="1830962" cy="575874"/>
            <a:chOff x="200807" y="2840433"/>
            <a:chExt cx="1353673" cy="425757"/>
          </a:xfrm>
        </p:grpSpPr>
        <p:sp>
          <p:nvSpPr>
            <p:cNvPr id="1361" name="Retângulo: Cantos Arredondados 1360">
              <a:extLst>
                <a:ext uri="{FF2B5EF4-FFF2-40B4-BE49-F238E27FC236}">
                  <a16:creationId xmlns:a16="http://schemas.microsoft.com/office/drawing/2014/main" id="{5118FED6-6846-A76D-7154-98C35CDF0395}"/>
                </a:ext>
              </a:extLst>
            </p:cNvPr>
            <p:cNvSpPr/>
            <p:nvPr/>
          </p:nvSpPr>
          <p:spPr>
            <a:xfrm>
              <a:off x="200807" y="2840433"/>
              <a:ext cx="1353673" cy="425757"/>
            </a:xfrm>
            <a:prstGeom prst="round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grpSp>
          <p:nvGrpSpPr>
            <p:cNvPr id="1362" name="Agrupar 1361">
              <a:extLst>
                <a:ext uri="{FF2B5EF4-FFF2-40B4-BE49-F238E27FC236}">
                  <a16:creationId xmlns:a16="http://schemas.microsoft.com/office/drawing/2014/main" id="{9332A595-655D-0F23-174C-438A32B9C410}"/>
                </a:ext>
              </a:extLst>
            </p:cNvPr>
            <p:cNvGrpSpPr/>
            <p:nvPr/>
          </p:nvGrpSpPr>
          <p:grpSpPr>
            <a:xfrm>
              <a:off x="254785" y="2903385"/>
              <a:ext cx="229093" cy="198558"/>
              <a:chOff x="10076255" y="1146007"/>
              <a:chExt cx="2704753" cy="2204962"/>
            </a:xfrm>
            <a:solidFill>
              <a:schemeClr val="bg1"/>
            </a:solidFill>
          </p:grpSpPr>
          <p:sp>
            <p:nvSpPr>
              <p:cNvPr id="1364" name="Forma Livre: Forma 1363">
                <a:extLst>
                  <a:ext uri="{FF2B5EF4-FFF2-40B4-BE49-F238E27FC236}">
                    <a16:creationId xmlns:a16="http://schemas.microsoft.com/office/drawing/2014/main" id="{F7FEDA9A-123A-8355-30A4-57526E116408}"/>
                  </a:ext>
                </a:extLst>
              </p:cNvPr>
              <p:cNvSpPr/>
              <p:nvPr/>
            </p:nvSpPr>
            <p:spPr>
              <a:xfrm>
                <a:off x="12692810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5" name="Forma Livre: Forma 1364">
                <a:extLst>
                  <a:ext uri="{FF2B5EF4-FFF2-40B4-BE49-F238E27FC236}">
                    <a16:creationId xmlns:a16="http://schemas.microsoft.com/office/drawing/2014/main" id="{4F05B3D4-71B4-F696-727B-6F9B74327C3C}"/>
                  </a:ext>
                </a:extLst>
              </p:cNvPr>
              <p:cNvSpPr/>
              <p:nvPr/>
            </p:nvSpPr>
            <p:spPr>
              <a:xfrm>
                <a:off x="12190079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6" name="Forma Livre: Forma 1365">
                <a:extLst>
                  <a:ext uri="{FF2B5EF4-FFF2-40B4-BE49-F238E27FC236}">
                    <a16:creationId xmlns:a16="http://schemas.microsoft.com/office/drawing/2014/main" id="{B34A76AC-FCD4-BFFE-175F-A51293DD5A07}"/>
                  </a:ext>
                </a:extLst>
              </p:cNvPr>
              <p:cNvSpPr/>
              <p:nvPr/>
            </p:nvSpPr>
            <p:spPr>
              <a:xfrm>
                <a:off x="12360596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7" name="Forma Livre: Forma 1366">
                <a:extLst>
                  <a:ext uri="{FF2B5EF4-FFF2-40B4-BE49-F238E27FC236}">
                    <a16:creationId xmlns:a16="http://schemas.microsoft.com/office/drawing/2014/main" id="{609F5DBF-A888-DEA9-AB23-323587B59E65}"/>
                  </a:ext>
                </a:extLst>
              </p:cNvPr>
              <p:cNvSpPr/>
              <p:nvPr/>
            </p:nvSpPr>
            <p:spPr>
              <a:xfrm>
                <a:off x="12528173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8" name="Forma Livre: Forma 1367">
                <a:extLst>
                  <a:ext uri="{FF2B5EF4-FFF2-40B4-BE49-F238E27FC236}">
                    <a16:creationId xmlns:a16="http://schemas.microsoft.com/office/drawing/2014/main" id="{EEF82731-D496-045B-E442-15CC48306F4C}"/>
                  </a:ext>
                </a:extLst>
              </p:cNvPr>
              <p:cNvSpPr/>
              <p:nvPr/>
            </p:nvSpPr>
            <p:spPr>
              <a:xfrm>
                <a:off x="12016622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9" name="Forma Livre: Forma 1368">
                <a:extLst>
                  <a:ext uri="{FF2B5EF4-FFF2-40B4-BE49-F238E27FC236}">
                    <a16:creationId xmlns:a16="http://schemas.microsoft.com/office/drawing/2014/main" id="{A1A03FDB-1C1A-B967-5A2C-969E747AEAA2}"/>
                  </a:ext>
                </a:extLst>
              </p:cNvPr>
              <p:cNvSpPr/>
              <p:nvPr/>
            </p:nvSpPr>
            <p:spPr>
              <a:xfrm>
                <a:off x="12016622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0" name="Forma Livre: Forma 1369">
                <a:extLst>
                  <a:ext uri="{FF2B5EF4-FFF2-40B4-BE49-F238E27FC236}">
                    <a16:creationId xmlns:a16="http://schemas.microsoft.com/office/drawing/2014/main" id="{A06723F0-B58A-C0CA-4D6D-9401F1018092}"/>
                  </a:ext>
                </a:extLst>
              </p:cNvPr>
              <p:cNvSpPr/>
              <p:nvPr/>
            </p:nvSpPr>
            <p:spPr>
              <a:xfrm>
                <a:off x="12016622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1" name="Forma Livre: Forma 1370">
                <a:extLst>
                  <a:ext uri="{FF2B5EF4-FFF2-40B4-BE49-F238E27FC236}">
                    <a16:creationId xmlns:a16="http://schemas.microsoft.com/office/drawing/2014/main" id="{F5BEE736-687A-A40A-12A5-ABCEB14DCE07}"/>
                  </a:ext>
                </a:extLst>
              </p:cNvPr>
              <p:cNvSpPr/>
              <p:nvPr/>
            </p:nvSpPr>
            <p:spPr>
              <a:xfrm>
                <a:off x="12016622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2" name="Forma Livre: Forma 1371">
                <a:extLst>
                  <a:ext uri="{FF2B5EF4-FFF2-40B4-BE49-F238E27FC236}">
                    <a16:creationId xmlns:a16="http://schemas.microsoft.com/office/drawing/2014/main" id="{5968D022-A9B8-A0EB-07E5-658271A2BD19}"/>
                  </a:ext>
                </a:extLst>
              </p:cNvPr>
              <p:cNvSpPr/>
              <p:nvPr/>
            </p:nvSpPr>
            <p:spPr>
              <a:xfrm>
                <a:off x="12016622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3" name="Forma Livre: Forma 1372">
                <a:extLst>
                  <a:ext uri="{FF2B5EF4-FFF2-40B4-BE49-F238E27FC236}">
                    <a16:creationId xmlns:a16="http://schemas.microsoft.com/office/drawing/2014/main" id="{EDB71A17-7E95-34D9-C524-D745C4A681AC}"/>
                  </a:ext>
                </a:extLst>
              </p:cNvPr>
              <p:cNvSpPr/>
              <p:nvPr/>
            </p:nvSpPr>
            <p:spPr>
              <a:xfrm>
                <a:off x="12360596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4" name="Forma Livre: Forma 1373">
                <a:extLst>
                  <a:ext uri="{FF2B5EF4-FFF2-40B4-BE49-F238E27FC236}">
                    <a16:creationId xmlns:a16="http://schemas.microsoft.com/office/drawing/2014/main" id="{7A76E13C-FBAB-6689-2BC2-D78BE934FBAB}"/>
                  </a:ext>
                </a:extLst>
              </p:cNvPr>
              <p:cNvSpPr/>
              <p:nvPr/>
            </p:nvSpPr>
            <p:spPr>
              <a:xfrm>
                <a:off x="12528173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5" name="Forma Livre: Forma 1374">
                <a:extLst>
                  <a:ext uri="{FF2B5EF4-FFF2-40B4-BE49-F238E27FC236}">
                    <a16:creationId xmlns:a16="http://schemas.microsoft.com/office/drawing/2014/main" id="{FA655611-83B4-EBC4-3570-E0D530390B21}"/>
                  </a:ext>
                </a:extLst>
              </p:cNvPr>
              <p:cNvSpPr/>
              <p:nvPr/>
            </p:nvSpPr>
            <p:spPr>
              <a:xfrm>
                <a:off x="12190079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6" name="Forma Livre: Forma 1375">
                <a:extLst>
                  <a:ext uri="{FF2B5EF4-FFF2-40B4-BE49-F238E27FC236}">
                    <a16:creationId xmlns:a16="http://schemas.microsoft.com/office/drawing/2014/main" id="{5722E658-0D48-E46F-499E-B333415D84C1}"/>
                  </a:ext>
                </a:extLst>
              </p:cNvPr>
              <p:cNvSpPr/>
              <p:nvPr/>
            </p:nvSpPr>
            <p:spPr>
              <a:xfrm>
                <a:off x="12692810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7" name="Forma Livre: Forma 1376">
                <a:extLst>
                  <a:ext uri="{FF2B5EF4-FFF2-40B4-BE49-F238E27FC236}">
                    <a16:creationId xmlns:a16="http://schemas.microsoft.com/office/drawing/2014/main" id="{78526146-2B9C-14B1-3CC6-C35C75D80EA5}"/>
                  </a:ext>
                </a:extLst>
              </p:cNvPr>
              <p:cNvSpPr/>
              <p:nvPr/>
            </p:nvSpPr>
            <p:spPr>
              <a:xfrm>
                <a:off x="12692810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8" name="Forma Livre: Forma 1377">
                <a:extLst>
                  <a:ext uri="{FF2B5EF4-FFF2-40B4-BE49-F238E27FC236}">
                    <a16:creationId xmlns:a16="http://schemas.microsoft.com/office/drawing/2014/main" id="{29EA8692-7680-1A95-722C-24940F04493B}"/>
                  </a:ext>
                </a:extLst>
              </p:cNvPr>
              <p:cNvSpPr/>
              <p:nvPr/>
            </p:nvSpPr>
            <p:spPr>
              <a:xfrm>
                <a:off x="12692810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9" name="Forma Livre: Forma 1378">
                <a:extLst>
                  <a:ext uri="{FF2B5EF4-FFF2-40B4-BE49-F238E27FC236}">
                    <a16:creationId xmlns:a16="http://schemas.microsoft.com/office/drawing/2014/main" id="{4A26D7D6-5D11-E994-538B-7C08A87A4783}"/>
                  </a:ext>
                </a:extLst>
              </p:cNvPr>
              <p:cNvSpPr/>
              <p:nvPr/>
            </p:nvSpPr>
            <p:spPr>
              <a:xfrm>
                <a:off x="12692810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0" name="Forma Livre: Forma 1379">
                <a:extLst>
                  <a:ext uri="{FF2B5EF4-FFF2-40B4-BE49-F238E27FC236}">
                    <a16:creationId xmlns:a16="http://schemas.microsoft.com/office/drawing/2014/main" id="{005DC004-416A-5BCA-EA37-2E62178140B3}"/>
                  </a:ext>
                </a:extLst>
              </p:cNvPr>
              <p:cNvSpPr/>
              <p:nvPr/>
            </p:nvSpPr>
            <p:spPr>
              <a:xfrm>
                <a:off x="11960762" y="2321987"/>
                <a:ext cx="382193" cy="385133"/>
              </a:xfrm>
              <a:custGeom>
                <a:avLst/>
                <a:gdLst>
                  <a:gd name="connsiteX0" fmla="*/ 114658 w 382193"/>
                  <a:gd name="connsiteY0" fmla="*/ 367494 h 385133"/>
                  <a:gd name="connsiteX1" fmla="*/ 129358 w 382193"/>
                  <a:gd name="connsiteY1" fmla="*/ 376314 h 385133"/>
                  <a:gd name="connsiteX2" fmla="*/ 138178 w 382193"/>
                  <a:gd name="connsiteY2" fmla="*/ 367494 h 385133"/>
                  <a:gd name="connsiteX3" fmla="*/ 182277 w 382193"/>
                  <a:gd name="connsiteY3" fmla="*/ 246956 h 385133"/>
                  <a:gd name="connsiteX4" fmla="*/ 320455 w 382193"/>
                  <a:gd name="connsiteY4" fmla="*/ 385133 h 385133"/>
                  <a:gd name="connsiteX5" fmla="*/ 382194 w 382193"/>
                  <a:gd name="connsiteY5" fmla="*/ 323395 h 385133"/>
                  <a:gd name="connsiteX6" fmla="*/ 244016 w 382193"/>
                  <a:gd name="connsiteY6" fmla="*/ 185217 h 385133"/>
                  <a:gd name="connsiteX7" fmla="*/ 364554 w 382193"/>
                  <a:gd name="connsiteY7" fmla="*/ 141118 h 385133"/>
                  <a:gd name="connsiteX8" fmla="*/ 373374 w 382193"/>
                  <a:gd name="connsiteY8" fmla="*/ 126418 h 385133"/>
                  <a:gd name="connsiteX9" fmla="*/ 364554 w 382193"/>
                  <a:gd name="connsiteY9" fmla="*/ 117598 h 385133"/>
                  <a:gd name="connsiteX10" fmla="*/ 14700 w 382193"/>
                  <a:gd name="connsiteY10" fmla="*/ 0 h 385133"/>
                  <a:gd name="connsiteX11" fmla="*/ 11760 w 382193"/>
                  <a:gd name="connsiteY11" fmla="*/ 0 h 385133"/>
                  <a:gd name="connsiteX12" fmla="*/ 11760 w 382193"/>
                  <a:gd name="connsiteY12" fmla="*/ 0 h 385133"/>
                  <a:gd name="connsiteX13" fmla="*/ 0 w 382193"/>
                  <a:gd name="connsiteY13" fmla="*/ 11760 h 385133"/>
                  <a:gd name="connsiteX14" fmla="*/ 0 w 382193"/>
                  <a:gd name="connsiteY14" fmla="*/ 14700 h 385133"/>
                  <a:gd name="connsiteX15" fmla="*/ 114658 w 382193"/>
                  <a:gd name="connsiteY15" fmla="*/ 367494 h 38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2193" h="385133">
                    <a:moveTo>
                      <a:pt x="114658" y="367494"/>
                    </a:moveTo>
                    <a:cubicBezTo>
                      <a:pt x="117598" y="373374"/>
                      <a:pt x="123478" y="376314"/>
                      <a:pt x="129358" y="376314"/>
                    </a:cubicBezTo>
                    <a:cubicBezTo>
                      <a:pt x="132298" y="376314"/>
                      <a:pt x="135238" y="373374"/>
                      <a:pt x="138178" y="367494"/>
                    </a:cubicBezTo>
                    <a:lnTo>
                      <a:pt x="182277" y="246956"/>
                    </a:lnTo>
                    <a:lnTo>
                      <a:pt x="320455" y="385133"/>
                    </a:lnTo>
                    <a:lnTo>
                      <a:pt x="382194" y="323395"/>
                    </a:lnTo>
                    <a:lnTo>
                      <a:pt x="244016" y="185217"/>
                    </a:lnTo>
                    <a:lnTo>
                      <a:pt x="364554" y="141118"/>
                    </a:lnTo>
                    <a:cubicBezTo>
                      <a:pt x="370434" y="138178"/>
                      <a:pt x="373374" y="132298"/>
                      <a:pt x="373374" y="126418"/>
                    </a:cubicBezTo>
                    <a:cubicBezTo>
                      <a:pt x="373374" y="123478"/>
                      <a:pt x="370434" y="120538"/>
                      <a:pt x="364554" y="117598"/>
                    </a:cubicBezTo>
                    <a:lnTo>
                      <a:pt x="14700" y="0"/>
                    </a:lnTo>
                    <a:cubicBezTo>
                      <a:pt x="14700" y="0"/>
                      <a:pt x="11760" y="0"/>
                      <a:pt x="11760" y="0"/>
                    </a:cubicBezTo>
                    <a:lnTo>
                      <a:pt x="11760" y="0"/>
                    </a:lnTo>
                    <a:cubicBezTo>
                      <a:pt x="5880" y="0"/>
                      <a:pt x="0" y="5880"/>
                      <a:pt x="0" y="11760"/>
                    </a:cubicBezTo>
                    <a:cubicBezTo>
                      <a:pt x="0" y="11760"/>
                      <a:pt x="0" y="14700"/>
                      <a:pt x="0" y="14700"/>
                    </a:cubicBezTo>
                    <a:lnTo>
                      <a:pt x="114658" y="367494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1" name="Forma Livre: Forma 1380">
                <a:extLst>
                  <a:ext uri="{FF2B5EF4-FFF2-40B4-BE49-F238E27FC236}">
                    <a16:creationId xmlns:a16="http://schemas.microsoft.com/office/drawing/2014/main" id="{8888B9EA-CEC2-C8AD-14EC-5F99DEADB81F}"/>
                  </a:ext>
                </a:extLst>
              </p:cNvPr>
              <p:cNvSpPr/>
              <p:nvPr/>
            </p:nvSpPr>
            <p:spPr>
              <a:xfrm>
                <a:off x="10076255" y="1616399"/>
                <a:ext cx="793786" cy="617389"/>
              </a:xfrm>
              <a:custGeom>
                <a:avLst/>
                <a:gdLst>
                  <a:gd name="connsiteX0" fmla="*/ 793787 w 793786"/>
                  <a:gd name="connsiteY0" fmla="*/ 0 h 617389"/>
                  <a:gd name="connsiteX1" fmla="*/ 0 w 793786"/>
                  <a:gd name="connsiteY1" fmla="*/ 0 h 617389"/>
                  <a:gd name="connsiteX2" fmla="*/ 0 w 793786"/>
                  <a:gd name="connsiteY2" fmla="*/ 617390 h 617389"/>
                  <a:gd name="connsiteX3" fmla="*/ 793787 w 793786"/>
                  <a:gd name="connsiteY3" fmla="*/ 617390 h 617389"/>
                  <a:gd name="connsiteX4" fmla="*/ 793787 w 793786"/>
                  <a:gd name="connsiteY4" fmla="*/ 0 h 617389"/>
                  <a:gd name="connsiteX5" fmla="*/ 705588 w 793786"/>
                  <a:gd name="connsiteY5" fmla="*/ 529191 h 617389"/>
                  <a:gd name="connsiteX6" fmla="*/ 88199 w 793786"/>
                  <a:gd name="connsiteY6" fmla="*/ 529191 h 617389"/>
                  <a:gd name="connsiteX7" fmla="*/ 88199 w 793786"/>
                  <a:gd name="connsiteY7" fmla="*/ 88199 h 617389"/>
                  <a:gd name="connsiteX8" fmla="*/ 705588 w 793786"/>
                  <a:gd name="connsiteY8" fmla="*/ 88199 h 617389"/>
                  <a:gd name="connsiteX9" fmla="*/ 705588 w 793786"/>
                  <a:gd name="connsiteY9" fmla="*/ 529191 h 61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786" h="617389">
                    <a:moveTo>
                      <a:pt x="793787" y="0"/>
                    </a:moveTo>
                    <a:lnTo>
                      <a:pt x="0" y="0"/>
                    </a:lnTo>
                    <a:lnTo>
                      <a:pt x="0" y="617390"/>
                    </a:lnTo>
                    <a:lnTo>
                      <a:pt x="793787" y="617390"/>
                    </a:lnTo>
                    <a:lnTo>
                      <a:pt x="793787" y="0"/>
                    </a:lnTo>
                    <a:close/>
                    <a:moveTo>
                      <a:pt x="705588" y="529191"/>
                    </a:moveTo>
                    <a:lnTo>
                      <a:pt x="88199" y="529191"/>
                    </a:lnTo>
                    <a:lnTo>
                      <a:pt x="88199" y="88199"/>
                    </a:lnTo>
                    <a:lnTo>
                      <a:pt x="705588" y="88199"/>
                    </a:lnTo>
                    <a:lnTo>
                      <a:pt x="705588" y="529191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2" name="Forma Livre: Forma 1381">
                <a:extLst>
                  <a:ext uri="{FF2B5EF4-FFF2-40B4-BE49-F238E27FC236}">
                    <a16:creationId xmlns:a16="http://schemas.microsoft.com/office/drawing/2014/main" id="{4183C119-4DFD-C34D-55C6-649250E5E6CA}"/>
                  </a:ext>
                </a:extLst>
              </p:cNvPr>
              <p:cNvSpPr/>
              <p:nvPr/>
            </p:nvSpPr>
            <p:spPr>
              <a:xfrm>
                <a:off x="10282051" y="1778096"/>
                <a:ext cx="352794" cy="88198"/>
              </a:xfrm>
              <a:custGeom>
                <a:avLst/>
                <a:gdLst>
                  <a:gd name="connsiteX0" fmla="*/ 0 w 352794"/>
                  <a:gd name="connsiteY0" fmla="*/ 0 h 88198"/>
                  <a:gd name="connsiteX1" fmla="*/ 352794 w 352794"/>
                  <a:gd name="connsiteY1" fmla="*/ 0 h 88198"/>
                  <a:gd name="connsiteX2" fmla="*/ 352794 w 352794"/>
                  <a:gd name="connsiteY2" fmla="*/ 88199 h 88198"/>
                  <a:gd name="connsiteX3" fmla="*/ 0 w 352794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794" h="88198">
                    <a:moveTo>
                      <a:pt x="0" y="0"/>
                    </a:moveTo>
                    <a:lnTo>
                      <a:pt x="352794" y="0"/>
                    </a:lnTo>
                    <a:lnTo>
                      <a:pt x="352794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3" name="Forma Livre: Forma 1382">
                <a:extLst>
                  <a:ext uri="{FF2B5EF4-FFF2-40B4-BE49-F238E27FC236}">
                    <a16:creationId xmlns:a16="http://schemas.microsoft.com/office/drawing/2014/main" id="{A11F1A0B-B80B-194F-0D3E-D02550B51D7E}"/>
                  </a:ext>
                </a:extLst>
              </p:cNvPr>
              <p:cNvSpPr/>
              <p:nvPr/>
            </p:nvSpPr>
            <p:spPr>
              <a:xfrm>
                <a:off x="10282051" y="1954493"/>
                <a:ext cx="235196" cy="88198"/>
              </a:xfrm>
              <a:custGeom>
                <a:avLst/>
                <a:gdLst>
                  <a:gd name="connsiteX0" fmla="*/ 0 w 235196"/>
                  <a:gd name="connsiteY0" fmla="*/ 0 h 88198"/>
                  <a:gd name="connsiteX1" fmla="*/ 235196 w 235196"/>
                  <a:gd name="connsiteY1" fmla="*/ 0 h 88198"/>
                  <a:gd name="connsiteX2" fmla="*/ 235196 w 235196"/>
                  <a:gd name="connsiteY2" fmla="*/ 88199 h 88198"/>
                  <a:gd name="connsiteX3" fmla="*/ 0 w 235196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196" h="88198">
                    <a:moveTo>
                      <a:pt x="0" y="0"/>
                    </a:moveTo>
                    <a:lnTo>
                      <a:pt x="235196" y="0"/>
                    </a:lnTo>
                    <a:lnTo>
                      <a:pt x="235196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4" name="Forma Livre: Forma 1383">
                <a:extLst>
                  <a:ext uri="{FF2B5EF4-FFF2-40B4-BE49-F238E27FC236}">
                    <a16:creationId xmlns:a16="http://schemas.microsoft.com/office/drawing/2014/main" id="{4A2C81E2-A5CE-065D-B738-6DB362CAA969}"/>
                  </a:ext>
                </a:extLst>
              </p:cNvPr>
              <p:cNvSpPr/>
              <p:nvPr/>
            </p:nvSpPr>
            <p:spPr>
              <a:xfrm>
                <a:off x="12163619" y="1351803"/>
                <a:ext cx="470392" cy="440992"/>
              </a:xfrm>
              <a:custGeom>
                <a:avLst/>
                <a:gdLst>
                  <a:gd name="connsiteX0" fmla="*/ 352794 w 470392"/>
                  <a:gd name="connsiteY0" fmla="*/ 0 h 440992"/>
                  <a:gd name="connsiteX1" fmla="*/ 0 w 470392"/>
                  <a:gd name="connsiteY1" fmla="*/ 0 h 440992"/>
                  <a:gd name="connsiteX2" fmla="*/ 0 w 470392"/>
                  <a:gd name="connsiteY2" fmla="*/ 176397 h 440992"/>
                  <a:gd name="connsiteX3" fmla="*/ 293995 w 470392"/>
                  <a:gd name="connsiteY3" fmla="*/ 176397 h 440992"/>
                  <a:gd name="connsiteX4" fmla="*/ 293995 w 470392"/>
                  <a:gd name="connsiteY4" fmla="*/ 440993 h 440992"/>
                  <a:gd name="connsiteX5" fmla="*/ 470392 w 470392"/>
                  <a:gd name="connsiteY5" fmla="*/ 440993 h 440992"/>
                  <a:gd name="connsiteX6" fmla="*/ 470392 w 470392"/>
                  <a:gd name="connsiteY6" fmla="*/ 117598 h 440992"/>
                  <a:gd name="connsiteX7" fmla="*/ 352794 w 470392"/>
                  <a:gd name="connsiteY7" fmla="*/ 0 h 44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392" h="440992">
                    <a:moveTo>
                      <a:pt x="352794" y="0"/>
                    </a:moveTo>
                    <a:lnTo>
                      <a:pt x="0" y="0"/>
                    </a:lnTo>
                    <a:lnTo>
                      <a:pt x="0" y="176397"/>
                    </a:lnTo>
                    <a:lnTo>
                      <a:pt x="293995" y="176397"/>
                    </a:lnTo>
                    <a:lnTo>
                      <a:pt x="293995" y="440993"/>
                    </a:lnTo>
                    <a:lnTo>
                      <a:pt x="470392" y="440993"/>
                    </a:lnTo>
                    <a:lnTo>
                      <a:pt x="470392" y="117598"/>
                    </a:lnTo>
                    <a:cubicBezTo>
                      <a:pt x="470392" y="52919"/>
                      <a:pt x="417473" y="0"/>
                      <a:pt x="352794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5" name="Forma Livre: Forma 1384">
                <a:extLst>
                  <a:ext uri="{FF2B5EF4-FFF2-40B4-BE49-F238E27FC236}">
                    <a16:creationId xmlns:a16="http://schemas.microsoft.com/office/drawing/2014/main" id="{F32B0DD6-0884-ACA5-D1C4-8C1C708C4274}"/>
                  </a:ext>
                </a:extLst>
              </p:cNvPr>
              <p:cNvSpPr/>
              <p:nvPr/>
            </p:nvSpPr>
            <p:spPr>
              <a:xfrm>
                <a:off x="10282049" y="1998595"/>
                <a:ext cx="2351960" cy="1352374"/>
              </a:xfrm>
              <a:custGeom>
                <a:avLst/>
                <a:gdLst>
                  <a:gd name="connsiteX0" fmla="*/ 2175563 w 2351960"/>
                  <a:gd name="connsiteY0" fmla="*/ 823186 h 1352377"/>
                  <a:gd name="connsiteX1" fmla="*/ 176397 w 2351960"/>
                  <a:gd name="connsiteY1" fmla="*/ 823186 h 1352377"/>
                  <a:gd name="connsiteX2" fmla="*/ 176397 w 2351960"/>
                  <a:gd name="connsiteY2" fmla="*/ 352794 h 1352377"/>
                  <a:gd name="connsiteX3" fmla="*/ 0 w 2351960"/>
                  <a:gd name="connsiteY3" fmla="*/ 352794 h 1352377"/>
                  <a:gd name="connsiteX4" fmla="*/ 0 w 2351960"/>
                  <a:gd name="connsiteY4" fmla="*/ 881985 h 1352377"/>
                  <a:gd name="connsiteX5" fmla="*/ 117598 w 2351960"/>
                  <a:gd name="connsiteY5" fmla="*/ 999583 h 1352377"/>
                  <a:gd name="connsiteX6" fmla="*/ 940784 w 2351960"/>
                  <a:gd name="connsiteY6" fmla="*/ 999583 h 1352377"/>
                  <a:gd name="connsiteX7" fmla="*/ 940784 w 2351960"/>
                  <a:gd name="connsiteY7" fmla="*/ 1175980 h 1352377"/>
                  <a:gd name="connsiteX8" fmla="*/ 646789 w 2351960"/>
                  <a:gd name="connsiteY8" fmla="*/ 1175980 h 1352377"/>
                  <a:gd name="connsiteX9" fmla="*/ 646789 w 2351960"/>
                  <a:gd name="connsiteY9" fmla="*/ 1352377 h 1352377"/>
                  <a:gd name="connsiteX10" fmla="*/ 1705171 w 2351960"/>
                  <a:gd name="connsiteY10" fmla="*/ 1352377 h 1352377"/>
                  <a:gd name="connsiteX11" fmla="*/ 1705171 w 2351960"/>
                  <a:gd name="connsiteY11" fmla="*/ 1175980 h 1352377"/>
                  <a:gd name="connsiteX12" fmla="*/ 1411176 w 2351960"/>
                  <a:gd name="connsiteY12" fmla="*/ 1175980 h 1352377"/>
                  <a:gd name="connsiteX13" fmla="*/ 1411176 w 2351960"/>
                  <a:gd name="connsiteY13" fmla="*/ 999583 h 1352377"/>
                  <a:gd name="connsiteX14" fmla="*/ 2234362 w 2351960"/>
                  <a:gd name="connsiteY14" fmla="*/ 999583 h 1352377"/>
                  <a:gd name="connsiteX15" fmla="*/ 2351960 w 2351960"/>
                  <a:gd name="connsiteY15" fmla="*/ 881985 h 1352377"/>
                  <a:gd name="connsiteX16" fmla="*/ 2351960 w 2351960"/>
                  <a:gd name="connsiteY16" fmla="*/ 0 h 1352377"/>
                  <a:gd name="connsiteX17" fmla="*/ 2175563 w 2351960"/>
                  <a:gd name="connsiteY17" fmla="*/ 0 h 1352377"/>
                  <a:gd name="connsiteX18" fmla="*/ 2175563 w 2351960"/>
                  <a:gd name="connsiteY18" fmla="*/ 823186 h 135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51960" h="1352377">
                    <a:moveTo>
                      <a:pt x="2175563" y="823186"/>
                    </a:moveTo>
                    <a:lnTo>
                      <a:pt x="176397" y="823186"/>
                    </a:lnTo>
                    <a:lnTo>
                      <a:pt x="176397" y="352794"/>
                    </a:lnTo>
                    <a:lnTo>
                      <a:pt x="0" y="352794"/>
                    </a:lnTo>
                    <a:lnTo>
                      <a:pt x="0" y="881985"/>
                    </a:lnTo>
                    <a:cubicBezTo>
                      <a:pt x="0" y="946664"/>
                      <a:pt x="52919" y="999583"/>
                      <a:pt x="117598" y="999583"/>
                    </a:cubicBezTo>
                    <a:lnTo>
                      <a:pt x="940784" y="999583"/>
                    </a:lnTo>
                    <a:lnTo>
                      <a:pt x="940784" y="1175980"/>
                    </a:lnTo>
                    <a:lnTo>
                      <a:pt x="646789" y="1175980"/>
                    </a:lnTo>
                    <a:lnTo>
                      <a:pt x="646789" y="1352377"/>
                    </a:lnTo>
                    <a:lnTo>
                      <a:pt x="1705171" y="1352377"/>
                    </a:lnTo>
                    <a:lnTo>
                      <a:pt x="1705171" y="1175980"/>
                    </a:lnTo>
                    <a:lnTo>
                      <a:pt x="1411176" y="1175980"/>
                    </a:lnTo>
                    <a:lnTo>
                      <a:pt x="1411176" y="999583"/>
                    </a:lnTo>
                    <a:lnTo>
                      <a:pt x="2234362" y="999583"/>
                    </a:lnTo>
                    <a:cubicBezTo>
                      <a:pt x="2299041" y="999583"/>
                      <a:pt x="2351960" y="946664"/>
                      <a:pt x="2351960" y="881985"/>
                    </a:cubicBezTo>
                    <a:lnTo>
                      <a:pt x="2351960" y="0"/>
                    </a:lnTo>
                    <a:lnTo>
                      <a:pt x="2175563" y="0"/>
                    </a:lnTo>
                    <a:lnTo>
                      <a:pt x="2175563" y="823186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6" name="Forma Livre: Forma 1385">
                <a:extLst>
                  <a:ext uri="{FF2B5EF4-FFF2-40B4-BE49-F238E27FC236}">
                    <a16:creationId xmlns:a16="http://schemas.microsoft.com/office/drawing/2014/main" id="{E8772613-BD43-B4D0-884A-1FA729FAEA70}"/>
                  </a:ext>
                </a:extLst>
              </p:cNvPr>
              <p:cNvSpPr/>
              <p:nvPr/>
            </p:nvSpPr>
            <p:spPr>
              <a:xfrm>
                <a:off x="10282051" y="1351803"/>
                <a:ext cx="1675771" cy="176397"/>
              </a:xfrm>
              <a:custGeom>
                <a:avLst/>
                <a:gdLst>
                  <a:gd name="connsiteX0" fmla="*/ 1675772 w 1675771"/>
                  <a:gd name="connsiteY0" fmla="*/ 0 h 176397"/>
                  <a:gd name="connsiteX1" fmla="*/ 117598 w 1675771"/>
                  <a:gd name="connsiteY1" fmla="*/ 0 h 176397"/>
                  <a:gd name="connsiteX2" fmla="*/ 0 w 1675771"/>
                  <a:gd name="connsiteY2" fmla="*/ 117598 h 176397"/>
                  <a:gd name="connsiteX3" fmla="*/ 0 w 1675771"/>
                  <a:gd name="connsiteY3" fmla="*/ 176397 h 176397"/>
                  <a:gd name="connsiteX4" fmla="*/ 1675772 w 1675771"/>
                  <a:gd name="connsiteY4" fmla="*/ 176397 h 176397"/>
                  <a:gd name="connsiteX5" fmla="*/ 1675772 w 1675771"/>
                  <a:gd name="connsiteY5" fmla="*/ 0 h 17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5771" h="176397">
                    <a:moveTo>
                      <a:pt x="1675772" y="0"/>
                    </a:moveTo>
                    <a:lnTo>
                      <a:pt x="117598" y="0"/>
                    </a:lnTo>
                    <a:cubicBezTo>
                      <a:pt x="52919" y="0"/>
                      <a:pt x="0" y="52919"/>
                      <a:pt x="0" y="117598"/>
                    </a:cubicBezTo>
                    <a:lnTo>
                      <a:pt x="0" y="176397"/>
                    </a:lnTo>
                    <a:lnTo>
                      <a:pt x="1675772" y="176397"/>
                    </a:lnTo>
                    <a:lnTo>
                      <a:pt x="1675772" y="0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387" name="Agrupar 1386">
                <a:extLst>
                  <a:ext uri="{FF2B5EF4-FFF2-40B4-BE49-F238E27FC236}">
                    <a16:creationId xmlns:a16="http://schemas.microsoft.com/office/drawing/2014/main" id="{2C549F33-3639-F69F-CA96-52D495C70A0E}"/>
                  </a:ext>
                </a:extLst>
              </p:cNvPr>
              <p:cNvGrpSpPr/>
              <p:nvPr/>
            </p:nvGrpSpPr>
            <p:grpSpPr>
              <a:xfrm>
                <a:off x="11024932" y="1659068"/>
                <a:ext cx="861377" cy="1018715"/>
                <a:chOff x="12202388" y="4036224"/>
                <a:chExt cx="1117181" cy="1411176"/>
              </a:xfrm>
              <a:grpFill/>
            </p:grpSpPr>
            <p:sp>
              <p:nvSpPr>
                <p:cNvPr id="1388" name="Forma Livre: Forma 1387">
                  <a:extLst>
                    <a:ext uri="{FF2B5EF4-FFF2-40B4-BE49-F238E27FC236}">
                      <a16:creationId xmlns:a16="http://schemas.microsoft.com/office/drawing/2014/main" id="{6B6936E8-9991-79B3-CD69-AA123DF5FE99}"/>
                    </a:ext>
                  </a:extLst>
                </p:cNvPr>
                <p:cNvSpPr/>
                <p:nvPr/>
              </p:nvSpPr>
              <p:spPr>
                <a:xfrm>
                  <a:off x="12349386" y="403622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470392 h 470392"/>
                    <a:gd name="connsiteX1" fmla="*/ 470392 w 470392"/>
                    <a:gd name="connsiteY1" fmla="*/ 235196 h 470392"/>
                    <a:gd name="connsiteX2" fmla="*/ 235196 w 470392"/>
                    <a:gd name="connsiteY2" fmla="*/ 0 h 470392"/>
                    <a:gd name="connsiteX3" fmla="*/ 0 w 470392"/>
                    <a:gd name="connsiteY3" fmla="*/ 235196 h 470392"/>
                    <a:gd name="connsiteX4" fmla="*/ 235196 w 470392"/>
                    <a:gd name="connsiteY4" fmla="*/ 470392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102898 w 470392"/>
                    <a:gd name="connsiteY10" fmla="*/ 304990 h 470392"/>
                    <a:gd name="connsiteX11" fmla="*/ 116069 w 470392"/>
                    <a:gd name="connsiteY11" fmla="*/ 278531 h 470392"/>
                    <a:gd name="connsiteX12" fmla="*/ 180337 w 470392"/>
                    <a:gd name="connsiteY12" fmla="*/ 247220 h 470392"/>
                    <a:gd name="connsiteX13" fmla="*/ 234726 w 470392"/>
                    <a:gd name="connsiteY13" fmla="*/ 238989 h 470392"/>
                    <a:gd name="connsiteX14" fmla="*/ 289085 w 470392"/>
                    <a:gd name="connsiteY14" fmla="*/ 247220 h 470392"/>
                    <a:gd name="connsiteX15" fmla="*/ 353353 w 470392"/>
                    <a:gd name="connsiteY15" fmla="*/ 278531 h 470392"/>
                    <a:gd name="connsiteX16" fmla="*/ 366553 w 470392"/>
                    <a:gd name="connsiteY16" fmla="*/ 304990 h 470392"/>
                    <a:gd name="connsiteX17" fmla="*/ 366553 w 470392"/>
                    <a:gd name="connsiteY17" fmla="*/ 355352 h 470392"/>
                    <a:gd name="connsiteX18" fmla="*/ 102898 w 470392"/>
                    <a:gd name="connsiteY18" fmla="*/ 355352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470392"/>
                      </a:move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102898" y="304990"/>
                      </a:move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lnTo>
                        <a:pt x="366553" y="355352"/>
                      </a:lnTo>
                      <a:lnTo>
                        <a:pt x="102898" y="355352"/>
                      </a:ln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89" name="Forma Livre: Forma 1388">
                  <a:extLst>
                    <a:ext uri="{FF2B5EF4-FFF2-40B4-BE49-F238E27FC236}">
                      <a16:creationId xmlns:a16="http://schemas.microsoft.com/office/drawing/2014/main" id="{2A1C5FDD-A6A3-A7BB-3A79-0EBFA7844E80}"/>
                    </a:ext>
                  </a:extLst>
                </p:cNvPr>
                <p:cNvSpPr/>
                <p:nvPr/>
              </p:nvSpPr>
              <p:spPr>
                <a:xfrm>
                  <a:off x="12660520" y="4943345"/>
                  <a:ext cx="217174" cy="179307"/>
                </a:xfrm>
                <a:custGeom>
                  <a:avLst/>
                  <a:gdLst>
                    <a:gd name="connsiteX0" fmla="*/ 0 w 217174"/>
                    <a:gd name="connsiteY0" fmla="*/ 101281 h 179307"/>
                    <a:gd name="connsiteX1" fmla="*/ 41365 w 217174"/>
                    <a:gd name="connsiteY1" fmla="*/ 179308 h 179307"/>
                    <a:gd name="connsiteX2" fmla="*/ 217174 w 217174"/>
                    <a:gd name="connsiteY2" fmla="*/ 73822 h 179307"/>
                    <a:gd name="connsiteX3" fmla="*/ 168841 w 217174"/>
                    <a:gd name="connsiteY3" fmla="*/ 0 h 17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74" h="179307">
                      <a:moveTo>
                        <a:pt x="0" y="101281"/>
                      </a:moveTo>
                      <a:cubicBezTo>
                        <a:pt x="17854" y="124921"/>
                        <a:pt x="31819" y="151263"/>
                        <a:pt x="41365" y="179308"/>
                      </a:cubicBezTo>
                      <a:lnTo>
                        <a:pt x="217174" y="73822"/>
                      </a:lnTo>
                      <a:cubicBezTo>
                        <a:pt x="197268" y="51923"/>
                        <a:pt x="180954" y="27006"/>
                        <a:pt x="168841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0" name="Forma Livre: Forma 1389">
                  <a:extLst>
                    <a:ext uri="{FF2B5EF4-FFF2-40B4-BE49-F238E27FC236}">
                      <a16:creationId xmlns:a16="http://schemas.microsoft.com/office/drawing/2014/main" id="{0D5B138B-2B55-B0CC-378B-ADB73D35672F}"/>
                    </a:ext>
                  </a:extLst>
                </p:cNvPr>
                <p:cNvSpPr/>
                <p:nvPr/>
              </p:nvSpPr>
              <p:spPr>
                <a:xfrm>
                  <a:off x="12724023" y="4457283"/>
                  <a:ext cx="198005" cy="208001"/>
                </a:xfrm>
                <a:custGeom>
                  <a:avLst/>
                  <a:gdLst>
                    <a:gd name="connsiteX0" fmla="*/ 0 w 198005"/>
                    <a:gd name="connsiteY0" fmla="*/ 55771 h 208001"/>
                    <a:gd name="connsiteX1" fmla="*/ 135238 w 198005"/>
                    <a:gd name="connsiteY1" fmla="*/ 208001 h 208001"/>
                    <a:gd name="connsiteX2" fmla="*/ 198006 w 198005"/>
                    <a:gd name="connsiteY2" fmla="*/ 145851 h 208001"/>
                    <a:gd name="connsiteX3" fmla="*/ 68354 w 198005"/>
                    <a:gd name="connsiteY3" fmla="*/ 0 h 208001"/>
                    <a:gd name="connsiteX4" fmla="*/ 0 w 198005"/>
                    <a:gd name="connsiteY4" fmla="*/ 55771 h 20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05" h="208001">
                      <a:moveTo>
                        <a:pt x="0" y="55771"/>
                      </a:moveTo>
                      <a:lnTo>
                        <a:pt x="135238" y="208001"/>
                      </a:lnTo>
                      <a:cubicBezTo>
                        <a:pt x="152736" y="184091"/>
                        <a:pt x="173925" y="163114"/>
                        <a:pt x="198006" y="145851"/>
                      </a:cubicBezTo>
                      <a:lnTo>
                        <a:pt x="68354" y="0"/>
                      </a:lnTo>
                      <a:cubicBezTo>
                        <a:pt x="48639" y="22064"/>
                        <a:pt x="25572" y="40886"/>
                        <a:pt x="0" y="55771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1" name="Forma Livre: Forma 1390">
                  <a:extLst>
                    <a:ext uri="{FF2B5EF4-FFF2-40B4-BE49-F238E27FC236}">
                      <a16:creationId xmlns:a16="http://schemas.microsoft.com/office/drawing/2014/main" id="{281131BC-E680-E9C6-CEF2-260154007D6B}"/>
                    </a:ext>
                  </a:extLst>
                </p:cNvPr>
                <p:cNvSpPr/>
                <p:nvPr/>
              </p:nvSpPr>
              <p:spPr>
                <a:xfrm>
                  <a:off x="12849177" y="459481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0 h 470392"/>
                    <a:gd name="connsiteX1" fmla="*/ 0 w 470392"/>
                    <a:gd name="connsiteY1" fmla="*/ 235196 h 470392"/>
                    <a:gd name="connsiteX2" fmla="*/ 235196 w 470392"/>
                    <a:gd name="connsiteY2" fmla="*/ 470392 h 470392"/>
                    <a:gd name="connsiteX3" fmla="*/ 470392 w 470392"/>
                    <a:gd name="connsiteY3" fmla="*/ 235196 h 470392"/>
                    <a:gd name="connsiteX4" fmla="*/ 235196 w 470392"/>
                    <a:gd name="connsiteY4" fmla="*/ 0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52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8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53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0"/>
                      </a:move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52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2" name="Forma Livre: Forma 1391">
                  <a:extLst>
                    <a:ext uri="{FF2B5EF4-FFF2-40B4-BE49-F238E27FC236}">
                      <a16:creationId xmlns:a16="http://schemas.microsoft.com/office/drawing/2014/main" id="{4C1ABC41-3DFD-872C-CF3A-5EEF2B44C4F2}"/>
                    </a:ext>
                  </a:extLst>
                </p:cNvPr>
                <p:cNvSpPr/>
                <p:nvPr/>
              </p:nvSpPr>
              <p:spPr>
                <a:xfrm>
                  <a:off x="12444464" y="4536985"/>
                  <a:ext cx="141205" cy="412445"/>
                </a:xfrm>
                <a:custGeom>
                  <a:avLst/>
                  <a:gdLst>
                    <a:gd name="connsiteX0" fmla="*/ 54036 w 141205"/>
                    <a:gd name="connsiteY0" fmla="*/ 0 h 412445"/>
                    <a:gd name="connsiteX1" fmla="*/ 0 w 141205"/>
                    <a:gd name="connsiteY1" fmla="*/ 396276 h 412445"/>
                    <a:gd name="connsiteX2" fmla="*/ 86817 w 141205"/>
                    <a:gd name="connsiteY2" fmla="*/ 412446 h 412445"/>
                    <a:gd name="connsiteX3" fmla="*/ 141206 w 141205"/>
                    <a:gd name="connsiteY3" fmla="*/ 13730 h 412445"/>
                    <a:gd name="connsiteX4" fmla="*/ 140118 w 141205"/>
                    <a:gd name="connsiteY4" fmla="*/ 13730 h 412445"/>
                    <a:gd name="connsiteX5" fmla="*/ 54036 w 141205"/>
                    <a:gd name="connsiteY5" fmla="*/ 0 h 412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205" h="412445">
                      <a:moveTo>
                        <a:pt x="54036" y="0"/>
                      </a:moveTo>
                      <a:lnTo>
                        <a:pt x="0" y="396276"/>
                      </a:lnTo>
                      <a:cubicBezTo>
                        <a:pt x="29617" y="396981"/>
                        <a:pt x="58931" y="402441"/>
                        <a:pt x="86817" y="412446"/>
                      </a:cubicBezTo>
                      <a:lnTo>
                        <a:pt x="141206" y="13730"/>
                      </a:lnTo>
                      <a:lnTo>
                        <a:pt x="140118" y="13730"/>
                      </a:lnTo>
                      <a:cubicBezTo>
                        <a:pt x="110880" y="13706"/>
                        <a:pt x="81831" y="9073"/>
                        <a:pt x="54036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3" name="Forma Livre: Forma 1392">
                  <a:extLst>
                    <a:ext uri="{FF2B5EF4-FFF2-40B4-BE49-F238E27FC236}">
                      <a16:creationId xmlns:a16="http://schemas.microsoft.com/office/drawing/2014/main" id="{EB40AA3B-A5FF-ECFA-2AB7-D472EC8904D4}"/>
                    </a:ext>
                  </a:extLst>
                </p:cNvPr>
                <p:cNvSpPr/>
                <p:nvPr/>
              </p:nvSpPr>
              <p:spPr>
                <a:xfrm>
                  <a:off x="12202388" y="4977008"/>
                  <a:ext cx="470392" cy="470392"/>
                </a:xfrm>
                <a:custGeom>
                  <a:avLst/>
                  <a:gdLst>
                    <a:gd name="connsiteX0" fmla="*/ 470392 w 470392"/>
                    <a:gd name="connsiteY0" fmla="*/ 235196 h 470392"/>
                    <a:gd name="connsiteX1" fmla="*/ 235196 w 470392"/>
                    <a:gd name="connsiteY1" fmla="*/ 0 h 470392"/>
                    <a:gd name="connsiteX2" fmla="*/ 0 w 470392"/>
                    <a:gd name="connsiteY2" fmla="*/ 235196 h 470392"/>
                    <a:gd name="connsiteX3" fmla="*/ 235196 w 470392"/>
                    <a:gd name="connsiteY3" fmla="*/ 470392 h 470392"/>
                    <a:gd name="connsiteX4" fmla="*/ 470392 w 470392"/>
                    <a:gd name="connsiteY4" fmla="*/ 235196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49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5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24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470392" y="235196"/>
                      </a:move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49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61" y="264525"/>
                        <a:pt x="157293" y="253938"/>
                        <a:pt x="180337" y="247220"/>
                      </a:cubicBezTo>
                      <a:cubicBezTo>
                        <a:pt x="198017" y="242064"/>
                        <a:pt x="216310" y="239285"/>
                        <a:pt x="234726" y="238959"/>
                      </a:cubicBezTo>
                      <a:cubicBezTo>
                        <a:pt x="253153" y="239036"/>
                        <a:pt x="271469" y="241820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05" y="284916"/>
                        <a:pt x="366344" y="294636"/>
                        <a:pt x="366524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363" name="CaixaDeTexto 1362">
              <a:extLst>
                <a:ext uri="{FF2B5EF4-FFF2-40B4-BE49-F238E27FC236}">
                  <a16:creationId xmlns:a16="http://schemas.microsoft.com/office/drawing/2014/main" id="{B99340E5-7BDD-23E7-FF21-7FFA24B5CFA5}"/>
                </a:ext>
              </a:extLst>
            </p:cNvPr>
            <p:cNvSpPr txBox="1"/>
            <p:nvPr/>
          </p:nvSpPr>
          <p:spPr>
            <a:xfrm>
              <a:off x="322022" y="2945589"/>
              <a:ext cx="1198531" cy="193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Calls</a:t>
              </a:r>
              <a:r>
                <a:rPr kumimoji="0" lang="pt-BR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 comunidades</a:t>
              </a:r>
              <a:endPara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94" name="Agrupar 1393">
            <a:extLst>
              <a:ext uri="{FF2B5EF4-FFF2-40B4-BE49-F238E27FC236}">
                <a16:creationId xmlns:a16="http://schemas.microsoft.com/office/drawing/2014/main" id="{775065E7-582C-532C-9DB2-7B8B5CEA1B94}"/>
              </a:ext>
            </a:extLst>
          </p:cNvPr>
          <p:cNvGrpSpPr/>
          <p:nvPr/>
        </p:nvGrpSpPr>
        <p:grpSpPr>
          <a:xfrm>
            <a:off x="3979390" y="5933932"/>
            <a:ext cx="1830962" cy="575874"/>
            <a:chOff x="4247581" y="6292624"/>
            <a:chExt cx="1353673" cy="425757"/>
          </a:xfrm>
        </p:grpSpPr>
        <p:sp>
          <p:nvSpPr>
            <p:cNvPr id="1395" name="Retângulo: Cantos Arredondados 1394">
              <a:extLst>
                <a:ext uri="{FF2B5EF4-FFF2-40B4-BE49-F238E27FC236}">
                  <a16:creationId xmlns:a16="http://schemas.microsoft.com/office/drawing/2014/main" id="{02EB9690-1A6B-05C7-1F63-09211A1383F1}"/>
                </a:ext>
              </a:extLst>
            </p:cNvPr>
            <p:cNvSpPr/>
            <p:nvPr/>
          </p:nvSpPr>
          <p:spPr>
            <a:xfrm>
              <a:off x="4247581" y="6292624"/>
              <a:ext cx="1353673" cy="425757"/>
            </a:xfrm>
            <a:prstGeom prst="roundRect">
              <a:avLst/>
            </a:prstGeom>
            <a:solidFill>
              <a:srgbClr val="B59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396" name="CaixaDeTexto 1395">
              <a:extLst>
                <a:ext uri="{FF2B5EF4-FFF2-40B4-BE49-F238E27FC236}">
                  <a16:creationId xmlns:a16="http://schemas.microsoft.com/office/drawing/2014/main" id="{C03188CA-4F50-9D9C-E883-927835E2BC2D}"/>
                </a:ext>
              </a:extLst>
            </p:cNvPr>
            <p:cNvSpPr txBox="1"/>
            <p:nvPr/>
          </p:nvSpPr>
          <p:spPr>
            <a:xfrm>
              <a:off x="4368796" y="6382392"/>
              <a:ext cx="1198531" cy="2275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Tracking </a:t>
              </a:r>
              <a:r>
                <a:rPr kumimoji="0" lang="pt-B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Kpis</a:t>
              </a:r>
              <a:endPara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7" name="Rectangle 7">
              <a:extLst>
                <a:ext uri="{FF2B5EF4-FFF2-40B4-BE49-F238E27FC236}">
                  <a16:creationId xmlns:a16="http://schemas.microsoft.com/office/drawing/2014/main" id="{5097CE9A-1D61-1ED3-449B-B953877F230F}"/>
                </a:ext>
              </a:extLst>
            </p:cNvPr>
            <p:cNvSpPr/>
            <p:nvPr/>
          </p:nvSpPr>
          <p:spPr>
            <a:xfrm>
              <a:off x="4326056" y="6413651"/>
              <a:ext cx="202074" cy="18370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1398" name="Agrupar 1397">
            <a:extLst>
              <a:ext uri="{FF2B5EF4-FFF2-40B4-BE49-F238E27FC236}">
                <a16:creationId xmlns:a16="http://schemas.microsoft.com/office/drawing/2014/main" id="{01083AF7-6C66-2A19-4C33-54FDD45DDCBF}"/>
              </a:ext>
            </a:extLst>
          </p:cNvPr>
          <p:cNvGrpSpPr/>
          <p:nvPr/>
        </p:nvGrpSpPr>
        <p:grpSpPr>
          <a:xfrm>
            <a:off x="5965520" y="5359184"/>
            <a:ext cx="1830962" cy="575874"/>
            <a:chOff x="5965520" y="5768242"/>
            <a:chExt cx="1353673" cy="425757"/>
          </a:xfrm>
        </p:grpSpPr>
        <p:grpSp>
          <p:nvGrpSpPr>
            <p:cNvPr id="1399" name="Agrupar 1398">
              <a:extLst>
                <a:ext uri="{FF2B5EF4-FFF2-40B4-BE49-F238E27FC236}">
                  <a16:creationId xmlns:a16="http://schemas.microsoft.com/office/drawing/2014/main" id="{BA4078E8-6018-0C2A-E4BB-4D860320C908}"/>
                </a:ext>
              </a:extLst>
            </p:cNvPr>
            <p:cNvGrpSpPr/>
            <p:nvPr/>
          </p:nvGrpSpPr>
          <p:grpSpPr>
            <a:xfrm>
              <a:off x="5965520" y="5768242"/>
              <a:ext cx="1353673" cy="425757"/>
              <a:chOff x="4247581" y="6292624"/>
              <a:chExt cx="1353673" cy="425757"/>
            </a:xfrm>
          </p:grpSpPr>
          <p:sp>
            <p:nvSpPr>
              <p:cNvPr id="1401" name="Retângulo: Cantos Arredondados 1400">
                <a:extLst>
                  <a:ext uri="{FF2B5EF4-FFF2-40B4-BE49-F238E27FC236}">
                    <a16:creationId xmlns:a16="http://schemas.microsoft.com/office/drawing/2014/main" id="{39D64FFF-CE3F-86CE-AED4-C3B161A0A241}"/>
                  </a:ext>
                </a:extLst>
              </p:cNvPr>
              <p:cNvSpPr/>
              <p:nvPr/>
            </p:nvSpPr>
            <p:spPr>
              <a:xfrm>
                <a:off x="4247581" y="6292624"/>
                <a:ext cx="1353673" cy="425757"/>
              </a:xfrm>
              <a:prstGeom prst="roundRect">
                <a:avLst/>
              </a:prstGeom>
              <a:solidFill>
                <a:srgbClr val="FF56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402" name="CaixaDeTexto 1401">
                <a:extLst>
                  <a:ext uri="{FF2B5EF4-FFF2-40B4-BE49-F238E27FC236}">
                    <a16:creationId xmlns:a16="http://schemas.microsoft.com/office/drawing/2014/main" id="{C01662AD-CE99-8579-BAAA-5441CF21EF0B}"/>
                  </a:ext>
                </a:extLst>
              </p:cNvPr>
              <p:cNvSpPr txBox="1"/>
              <p:nvPr/>
            </p:nvSpPr>
            <p:spPr>
              <a:xfrm>
                <a:off x="4508338" y="6351614"/>
                <a:ext cx="1058989" cy="2958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Cases Benchmarks mensais</a:t>
                </a:r>
                <a:endParaRPr kumimoji="0" lang="pt-B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400" name="Picture 2" descr="Brotherhood - Free hands and gestures icons">
              <a:extLst>
                <a:ext uri="{FF2B5EF4-FFF2-40B4-BE49-F238E27FC236}">
                  <a16:creationId xmlns:a16="http://schemas.microsoft.com/office/drawing/2014/main" id="{2D2F0D0F-9109-47F9-BA8A-335DE7A230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6767" y="5882228"/>
              <a:ext cx="197785" cy="197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03" name="Título 1">
            <a:extLst>
              <a:ext uri="{FF2B5EF4-FFF2-40B4-BE49-F238E27FC236}">
                <a16:creationId xmlns:a16="http://schemas.microsoft.com/office/drawing/2014/main" id="{9DB44D6D-3E7D-6F64-38FA-B207E0CC32E7}"/>
              </a:ext>
            </a:extLst>
          </p:cNvPr>
          <p:cNvSpPr txBox="1">
            <a:spLocks/>
          </p:cNvSpPr>
          <p:nvPr/>
        </p:nvSpPr>
        <p:spPr>
          <a:xfrm>
            <a:off x="170997" y="4455558"/>
            <a:ext cx="2044423" cy="8402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1" dirty="0">
                <a:latin typeface="Century Gothic" panose="020B0502020202020204" pitchFamily="34" charset="0"/>
              </a:rPr>
              <a:t>Atividades acontecendo ao longo do ano</a:t>
            </a:r>
            <a:endParaRPr lang="pt-BR" sz="3600" b="1" dirty="0">
              <a:latin typeface="Century Gothic" panose="020B0502020202020204" pitchFamily="34" charset="0"/>
            </a:endParaRPr>
          </a:p>
        </p:txBody>
      </p:sp>
      <p:cxnSp>
        <p:nvCxnSpPr>
          <p:cNvPr id="1405" name="Conector reto 1404">
            <a:extLst>
              <a:ext uri="{FF2B5EF4-FFF2-40B4-BE49-F238E27FC236}">
                <a16:creationId xmlns:a16="http://schemas.microsoft.com/office/drawing/2014/main" id="{0610D98A-3D40-B168-1C43-BA9FC3CAD94F}"/>
              </a:ext>
            </a:extLst>
          </p:cNvPr>
          <p:cNvCxnSpPr/>
          <p:nvPr/>
        </p:nvCxnSpPr>
        <p:spPr>
          <a:xfrm>
            <a:off x="9209390" y="742991"/>
            <a:ext cx="0" cy="5385023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6" name="Título 1">
            <a:extLst>
              <a:ext uri="{FF2B5EF4-FFF2-40B4-BE49-F238E27FC236}">
                <a16:creationId xmlns:a16="http://schemas.microsoft.com/office/drawing/2014/main" id="{A240D266-9387-2D4E-AF83-CD0AB62435A8}"/>
              </a:ext>
            </a:extLst>
          </p:cNvPr>
          <p:cNvSpPr txBox="1">
            <a:spLocks/>
          </p:cNvSpPr>
          <p:nvPr/>
        </p:nvSpPr>
        <p:spPr>
          <a:xfrm>
            <a:off x="9304484" y="618343"/>
            <a:ext cx="2713673" cy="590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800" b="1" dirty="0">
                <a:latin typeface="Century Gothic" panose="020B0502020202020204" pitchFamily="34" charset="0"/>
              </a:rPr>
              <a:t>Principais recomendações</a:t>
            </a:r>
            <a:endParaRPr lang="pt-BR" sz="3600" b="1" dirty="0">
              <a:latin typeface="Century Gothic" panose="020B0502020202020204" pitchFamily="34" charset="0"/>
            </a:endParaRPr>
          </a:p>
        </p:txBody>
      </p:sp>
      <p:grpSp>
        <p:nvGrpSpPr>
          <p:cNvPr id="1412" name="Agrupar 1411">
            <a:extLst>
              <a:ext uri="{FF2B5EF4-FFF2-40B4-BE49-F238E27FC236}">
                <a16:creationId xmlns:a16="http://schemas.microsoft.com/office/drawing/2014/main" id="{3A3508CB-84C7-53BA-7FAC-AC2A6A2CD81D}"/>
              </a:ext>
            </a:extLst>
          </p:cNvPr>
          <p:cNvGrpSpPr/>
          <p:nvPr/>
        </p:nvGrpSpPr>
        <p:grpSpPr>
          <a:xfrm>
            <a:off x="9290350" y="4866015"/>
            <a:ext cx="2611703" cy="923330"/>
            <a:chOff x="9662731" y="2441590"/>
            <a:chExt cx="2611703" cy="923330"/>
          </a:xfrm>
        </p:grpSpPr>
        <p:grpSp>
          <p:nvGrpSpPr>
            <p:cNvPr id="1413" name="Agrupar 1412">
              <a:extLst>
                <a:ext uri="{FF2B5EF4-FFF2-40B4-BE49-F238E27FC236}">
                  <a16:creationId xmlns:a16="http://schemas.microsoft.com/office/drawing/2014/main" id="{B7CB0309-17A5-9469-765D-7C907364828A}"/>
                </a:ext>
              </a:extLst>
            </p:cNvPr>
            <p:cNvGrpSpPr/>
            <p:nvPr/>
          </p:nvGrpSpPr>
          <p:grpSpPr>
            <a:xfrm>
              <a:off x="9662731" y="2527577"/>
              <a:ext cx="751356" cy="751356"/>
              <a:chOff x="9681500" y="5122785"/>
              <a:chExt cx="381380" cy="381380"/>
            </a:xfrm>
          </p:grpSpPr>
          <p:sp>
            <p:nvSpPr>
              <p:cNvPr id="1415" name="Elipse 526">
                <a:extLst>
                  <a:ext uri="{FF2B5EF4-FFF2-40B4-BE49-F238E27FC236}">
                    <a16:creationId xmlns:a16="http://schemas.microsoft.com/office/drawing/2014/main" id="{04C85BE2-FD17-02A6-18F8-1DA07A49F33D}"/>
                  </a:ext>
                </a:extLst>
              </p:cNvPr>
              <p:cNvSpPr/>
              <p:nvPr/>
            </p:nvSpPr>
            <p:spPr>
              <a:xfrm>
                <a:off x="9681500" y="5122785"/>
                <a:ext cx="381380" cy="381380"/>
              </a:xfrm>
              <a:prstGeom prst="ellipse">
                <a:avLst/>
              </a:prstGeom>
              <a:solidFill>
                <a:srgbClr val="6AC9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6" name="Parallelogram 30">
                <a:extLst>
                  <a:ext uri="{FF2B5EF4-FFF2-40B4-BE49-F238E27FC236}">
                    <a16:creationId xmlns:a16="http://schemas.microsoft.com/office/drawing/2014/main" id="{366D9DDC-9717-0457-3089-325F8781DDA7}"/>
                  </a:ext>
                </a:extLst>
              </p:cNvPr>
              <p:cNvSpPr/>
              <p:nvPr/>
            </p:nvSpPr>
            <p:spPr>
              <a:xfrm flipH="1">
                <a:off x="9774747" y="5216248"/>
                <a:ext cx="201529" cy="202027"/>
              </a:xfrm>
              <a:custGeom>
                <a:avLst/>
                <a:gdLst/>
                <a:ahLst/>
                <a:cxnLst/>
                <a:rect l="l" t="t" r="r" b="b"/>
                <a:pathLst>
                  <a:path w="3240000" h="3248012">
                    <a:moveTo>
                      <a:pt x="712553" y="858820"/>
                    </a:moveTo>
                    <a:cubicBezTo>
                      <a:pt x="727950" y="858820"/>
                      <a:pt x="743348" y="864694"/>
                      <a:pt x="755096" y="876443"/>
                    </a:cubicBezTo>
                    <a:lnTo>
                      <a:pt x="1193671" y="1315016"/>
                    </a:lnTo>
                    <a:lnTo>
                      <a:pt x="1509169" y="999517"/>
                    </a:lnTo>
                    <a:cubicBezTo>
                      <a:pt x="1509517" y="999169"/>
                      <a:pt x="1509868" y="998827"/>
                      <a:pt x="1510414" y="998691"/>
                    </a:cubicBezTo>
                    <a:lnTo>
                      <a:pt x="1518932" y="988592"/>
                    </a:lnTo>
                    <a:cubicBezTo>
                      <a:pt x="1531945" y="978263"/>
                      <a:pt x="1547912" y="974188"/>
                      <a:pt x="1563209" y="975946"/>
                    </a:cubicBezTo>
                    <a:cubicBezTo>
                      <a:pt x="1578505" y="977705"/>
                      <a:pt x="1593131" y="985299"/>
                      <a:pt x="1603459" y="998313"/>
                    </a:cubicBezTo>
                    <a:lnTo>
                      <a:pt x="1892346" y="1362277"/>
                    </a:lnTo>
                    <a:lnTo>
                      <a:pt x="2149759" y="1177067"/>
                    </a:lnTo>
                    <a:lnTo>
                      <a:pt x="2151621" y="1174867"/>
                    </a:lnTo>
                    <a:cubicBezTo>
                      <a:pt x="2159033" y="1169006"/>
                      <a:pt x="2167397" y="1165168"/>
                      <a:pt x="2176160" y="1163802"/>
                    </a:cubicBezTo>
                    <a:cubicBezTo>
                      <a:pt x="2177188" y="1163485"/>
                      <a:pt x="2178237" y="1163269"/>
                      <a:pt x="2179375" y="1163558"/>
                    </a:cubicBezTo>
                    <a:cubicBezTo>
                      <a:pt x="2184768" y="1161771"/>
                      <a:pt x="2190389" y="1161654"/>
                      <a:pt x="2195921" y="1162300"/>
                    </a:cubicBezTo>
                    <a:cubicBezTo>
                      <a:pt x="2196662" y="1162386"/>
                      <a:pt x="2197402" y="1162487"/>
                      <a:pt x="2198081" y="1162987"/>
                    </a:cubicBezTo>
                    <a:cubicBezTo>
                      <a:pt x="2202197" y="1163290"/>
                      <a:pt x="2206218" y="1164270"/>
                      <a:pt x="2209739" y="1166702"/>
                    </a:cubicBezTo>
                    <a:cubicBezTo>
                      <a:pt x="2213116" y="1166857"/>
                      <a:pt x="2216051" y="1168231"/>
                      <a:pt x="2218766" y="1170038"/>
                    </a:cubicBezTo>
                    <a:cubicBezTo>
                      <a:pt x="2225342" y="1173160"/>
                      <a:pt x="2231151" y="1177875"/>
                      <a:pt x="2235489" y="1184194"/>
                    </a:cubicBezTo>
                    <a:lnTo>
                      <a:pt x="2236132" y="1184737"/>
                    </a:lnTo>
                    <a:lnTo>
                      <a:pt x="2236287" y="1184934"/>
                    </a:lnTo>
                    <a:lnTo>
                      <a:pt x="2238712" y="1187183"/>
                    </a:lnTo>
                    <a:cubicBezTo>
                      <a:pt x="2239115" y="1187744"/>
                      <a:pt x="2239507" y="1188310"/>
                      <a:pt x="2239574" y="1189090"/>
                    </a:cubicBezTo>
                    <a:lnTo>
                      <a:pt x="2540580" y="1569705"/>
                    </a:lnTo>
                    <a:cubicBezTo>
                      <a:pt x="2561191" y="1595768"/>
                      <a:pt x="2556772" y="1633604"/>
                      <a:pt x="2530710" y="1654215"/>
                    </a:cubicBezTo>
                    <a:cubicBezTo>
                      <a:pt x="2504647" y="1674827"/>
                      <a:pt x="2466811" y="1670408"/>
                      <a:pt x="2446199" y="1644345"/>
                    </a:cubicBezTo>
                    <a:lnTo>
                      <a:pt x="2177884" y="1305067"/>
                    </a:lnTo>
                    <a:lnTo>
                      <a:pt x="1934804" y="1479967"/>
                    </a:lnTo>
                    <a:cubicBezTo>
                      <a:pt x="1927367" y="1485317"/>
                      <a:pt x="1919123" y="1488726"/>
                      <a:pt x="1910598" y="1489881"/>
                    </a:cubicBezTo>
                    <a:cubicBezTo>
                      <a:pt x="1885257" y="1507791"/>
                      <a:pt x="1850121" y="1502627"/>
                      <a:pt x="1830495" y="1477903"/>
                    </a:cubicBezTo>
                    <a:lnTo>
                      <a:pt x="1551924" y="1126933"/>
                    </a:lnTo>
                    <a:lnTo>
                      <a:pt x="1239041" y="1439816"/>
                    </a:lnTo>
                    <a:cubicBezTo>
                      <a:pt x="1226569" y="1452288"/>
                      <a:pt x="1209983" y="1458139"/>
                      <a:pt x="1193674" y="1456888"/>
                    </a:cubicBezTo>
                    <a:cubicBezTo>
                      <a:pt x="1177363" y="1458142"/>
                      <a:pt x="1160774" y="1452290"/>
                      <a:pt x="1148301" y="1439816"/>
                    </a:cubicBezTo>
                    <a:lnTo>
                      <a:pt x="670011" y="961527"/>
                    </a:lnTo>
                    <a:cubicBezTo>
                      <a:pt x="646515" y="938031"/>
                      <a:pt x="646515" y="899938"/>
                      <a:pt x="670011" y="876442"/>
                    </a:cubicBezTo>
                    <a:cubicBezTo>
                      <a:pt x="681760" y="864694"/>
                      <a:pt x="697157" y="858820"/>
                      <a:pt x="712553" y="858820"/>
                    </a:cubicBezTo>
                    <a:close/>
                    <a:moveTo>
                      <a:pt x="2790000" y="699581"/>
                    </a:moveTo>
                    <a:lnTo>
                      <a:pt x="450000" y="699581"/>
                    </a:lnTo>
                    <a:lnTo>
                      <a:pt x="450000" y="1851581"/>
                    </a:lnTo>
                    <a:lnTo>
                      <a:pt x="2790000" y="1851581"/>
                    </a:lnTo>
                    <a:close/>
                    <a:moveTo>
                      <a:pt x="2987972" y="519497"/>
                    </a:moveTo>
                    <a:lnTo>
                      <a:pt x="2987972" y="2031665"/>
                    </a:lnTo>
                    <a:lnTo>
                      <a:pt x="252028" y="2031665"/>
                    </a:lnTo>
                    <a:lnTo>
                      <a:pt x="252028" y="519497"/>
                    </a:lnTo>
                    <a:close/>
                    <a:moveTo>
                      <a:pt x="1620000" y="0"/>
                    </a:moveTo>
                    <a:cubicBezTo>
                      <a:pt x="1540462" y="0"/>
                      <a:pt x="1475984" y="64478"/>
                      <a:pt x="1475984" y="144016"/>
                    </a:cubicBezTo>
                    <a:lnTo>
                      <a:pt x="1475984" y="267469"/>
                    </a:lnTo>
                    <a:lnTo>
                      <a:pt x="0" y="267469"/>
                    </a:lnTo>
                    <a:lnTo>
                      <a:pt x="0" y="2283693"/>
                    </a:lnTo>
                    <a:lnTo>
                      <a:pt x="852101" y="2283693"/>
                    </a:lnTo>
                    <a:lnTo>
                      <a:pt x="323771" y="3248012"/>
                    </a:lnTo>
                    <a:lnTo>
                      <a:pt x="621526" y="3248012"/>
                    </a:lnTo>
                    <a:lnTo>
                      <a:pt x="1149856" y="2283693"/>
                    </a:lnTo>
                    <a:lnTo>
                      <a:pt x="2090146" y="2283693"/>
                    </a:lnTo>
                    <a:lnTo>
                      <a:pt x="2618476" y="3248012"/>
                    </a:lnTo>
                    <a:lnTo>
                      <a:pt x="2916231" y="3248012"/>
                    </a:lnTo>
                    <a:lnTo>
                      <a:pt x="2387901" y="2283693"/>
                    </a:lnTo>
                    <a:lnTo>
                      <a:pt x="3240000" y="2283693"/>
                    </a:lnTo>
                    <a:lnTo>
                      <a:pt x="3240000" y="267469"/>
                    </a:lnTo>
                    <a:lnTo>
                      <a:pt x="1764016" y="267469"/>
                    </a:lnTo>
                    <a:lnTo>
                      <a:pt x="1764016" y="144016"/>
                    </a:lnTo>
                    <a:cubicBezTo>
                      <a:pt x="1764016" y="64478"/>
                      <a:pt x="1699538" y="0"/>
                      <a:pt x="162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endParaRPr>
              </a:p>
            </p:txBody>
          </p:sp>
        </p:grpSp>
        <p:sp>
          <p:nvSpPr>
            <p:cNvPr id="1414" name="Espaço Reservado para Texto 6">
              <a:extLst>
                <a:ext uri="{FF2B5EF4-FFF2-40B4-BE49-F238E27FC236}">
                  <a16:creationId xmlns:a16="http://schemas.microsoft.com/office/drawing/2014/main" id="{C6A2208A-505C-E933-B6B8-38AFB704DDAE}"/>
                </a:ext>
              </a:extLst>
            </p:cNvPr>
            <p:cNvSpPr txBox="1">
              <a:spLocks/>
            </p:cNvSpPr>
            <p:nvPr/>
          </p:nvSpPr>
          <p:spPr>
            <a:xfrm>
              <a:off x="10477254" y="2441590"/>
              <a:ext cx="1797180" cy="92333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Workshop AFRICA presencial</a:t>
              </a:r>
            </a:p>
          </p:txBody>
        </p:sp>
      </p:grpSp>
      <p:grpSp>
        <p:nvGrpSpPr>
          <p:cNvPr id="1432" name="Agrupar 1431">
            <a:extLst>
              <a:ext uri="{FF2B5EF4-FFF2-40B4-BE49-F238E27FC236}">
                <a16:creationId xmlns:a16="http://schemas.microsoft.com/office/drawing/2014/main" id="{363B10C0-EB10-B524-DA4B-016F9FBD43A9}"/>
              </a:ext>
            </a:extLst>
          </p:cNvPr>
          <p:cNvGrpSpPr/>
          <p:nvPr/>
        </p:nvGrpSpPr>
        <p:grpSpPr>
          <a:xfrm>
            <a:off x="3070215" y="3374721"/>
            <a:ext cx="1390672" cy="804828"/>
            <a:chOff x="3070215" y="3374721"/>
            <a:chExt cx="1390672" cy="804828"/>
          </a:xfrm>
        </p:grpSpPr>
        <p:grpSp>
          <p:nvGrpSpPr>
            <p:cNvPr id="1234" name="Agrupar 1233">
              <a:extLst>
                <a:ext uri="{FF2B5EF4-FFF2-40B4-BE49-F238E27FC236}">
                  <a16:creationId xmlns:a16="http://schemas.microsoft.com/office/drawing/2014/main" id="{59CAAA68-B243-4BDC-01CC-B1B09933832F}"/>
                </a:ext>
              </a:extLst>
            </p:cNvPr>
            <p:cNvGrpSpPr/>
            <p:nvPr/>
          </p:nvGrpSpPr>
          <p:grpSpPr>
            <a:xfrm>
              <a:off x="3080873" y="3374721"/>
              <a:ext cx="1380014" cy="804828"/>
              <a:chOff x="3080873" y="4623722"/>
              <a:chExt cx="1380014" cy="804828"/>
            </a:xfrm>
          </p:grpSpPr>
          <p:grpSp>
            <p:nvGrpSpPr>
              <p:cNvPr id="1235" name="Agrupar 1234">
                <a:extLst>
                  <a:ext uri="{FF2B5EF4-FFF2-40B4-BE49-F238E27FC236}">
                    <a16:creationId xmlns:a16="http://schemas.microsoft.com/office/drawing/2014/main" id="{C974D856-7A3D-CF31-A52B-7F5A573ECFD3}"/>
                  </a:ext>
                </a:extLst>
              </p:cNvPr>
              <p:cNvGrpSpPr/>
              <p:nvPr/>
            </p:nvGrpSpPr>
            <p:grpSpPr>
              <a:xfrm>
                <a:off x="3080873" y="5065177"/>
                <a:ext cx="1379494" cy="363373"/>
                <a:chOff x="151412" y="3195156"/>
                <a:chExt cx="1379494" cy="363373"/>
              </a:xfrm>
            </p:grpSpPr>
            <p:sp>
              <p:nvSpPr>
                <p:cNvPr id="1242" name="Retângulo: Cantos Superiores Arredondados 1241">
                  <a:extLst>
                    <a:ext uri="{FF2B5EF4-FFF2-40B4-BE49-F238E27FC236}">
                      <a16:creationId xmlns:a16="http://schemas.microsoft.com/office/drawing/2014/main" id="{59443399-924D-438B-3491-712BBD23A55B}"/>
                    </a:ext>
                  </a:extLst>
                </p:cNvPr>
                <p:cNvSpPr/>
                <p:nvPr/>
              </p:nvSpPr>
              <p:spPr>
                <a:xfrm>
                  <a:off x="177234" y="3195156"/>
                  <a:ext cx="1353672" cy="363373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A7C4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43" name="CaixaDeTexto 1242">
                  <a:extLst>
                    <a:ext uri="{FF2B5EF4-FFF2-40B4-BE49-F238E27FC236}">
                      <a16:creationId xmlns:a16="http://schemas.microsoft.com/office/drawing/2014/main" id="{3E95398F-D540-CC97-1151-E68EFCE5B42F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311655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Call</a:t>
                  </a: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 Comunidade </a:t>
                  </a: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Abr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37" name="Agrupar 1236">
                <a:extLst>
                  <a:ext uri="{FF2B5EF4-FFF2-40B4-BE49-F238E27FC236}">
                    <a16:creationId xmlns:a16="http://schemas.microsoft.com/office/drawing/2014/main" id="{7D7F11CC-CD1A-9946-DC3C-11DA1ADDEE61}"/>
                  </a:ext>
                </a:extLst>
              </p:cNvPr>
              <p:cNvGrpSpPr/>
              <p:nvPr/>
            </p:nvGrpSpPr>
            <p:grpSpPr>
              <a:xfrm>
                <a:off x="3107214" y="4623722"/>
                <a:ext cx="1353673" cy="450864"/>
                <a:chOff x="960935" y="4599910"/>
                <a:chExt cx="1353673" cy="450864"/>
              </a:xfrm>
            </p:grpSpPr>
            <p:sp>
              <p:nvSpPr>
                <p:cNvPr id="1239" name="Retângulo: Cantos Superiores Arredondados 1238">
                  <a:extLst>
                    <a:ext uri="{FF2B5EF4-FFF2-40B4-BE49-F238E27FC236}">
                      <a16:creationId xmlns:a16="http://schemas.microsoft.com/office/drawing/2014/main" id="{AECB6337-097C-9340-A225-7CC36ED44608}"/>
                    </a:ext>
                  </a:extLst>
                </p:cNvPr>
                <p:cNvSpPr/>
                <p:nvPr/>
              </p:nvSpPr>
              <p:spPr>
                <a:xfrm>
                  <a:off x="960935" y="4710497"/>
                  <a:ext cx="1353673" cy="340277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41" name="Triângulo isósceles 1240">
                  <a:extLst>
                    <a:ext uri="{FF2B5EF4-FFF2-40B4-BE49-F238E27FC236}">
                      <a16:creationId xmlns:a16="http://schemas.microsoft.com/office/drawing/2014/main" id="{59C61243-DCE5-3892-0D3D-6B3B0234C815}"/>
                    </a:ext>
                  </a:extLst>
                </p:cNvPr>
                <p:cNvSpPr/>
                <p:nvPr/>
              </p:nvSpPr>
              <p:spPr>
                <a:xfrm>
                  <a:off x="1505086" y="4599910"/>
                  <a:ext cx="299720" cy="11432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30" name="CaixaDeTexto 1429">
              <a:extLst>
                <a:ext uri="{FF2B5EF4-FFF2-40B4-BE49-F238E27FC236}">
                  <a16:creationId xmlns:a16="http://schemas.microsoft.com/office/drawing/2014/main" id="{9CB0BB55-540C-AA40-E1E0-F1A2ED0567E6}"/>
                </a:ext>
              </a:extLst>
            </p:cNvPr>
            <p:cNvSpPr txBox="1"/>
            <p:nvPr/>
          </p:nvSpPr>
          <p:spPr>
            <a:xfrm>
              <a:off x="3070215" y="3503733"/>
              <a:ext cx="10404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EVENTOS DA COMUNIDADE</a:t>
              </a:r>
              <a:endParaRPr kumimoji="0" lang="pt-BR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31" name="Picture 4" descr="Resultado de imagem para ICON DASHBOARD">
              <a:extLst>
                <a:ext uri="{FF2B5EF4-FFF2-40B4-BE49-F238E27FC236}">
                  <a16:creationId xmlns:a16="http://schemas.microsoft.com/office/drawing/2014/main" id="{AEA9690D-5F13-9C3A-41C4-AE99170CEC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595" y="3531469"/>
              <a:ext cx="252608" cy="2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Agrupar 2">
            <a:extLst>
              <a:ext uri="{FF2B5EF4-FFF2-40B4-BE49-F238E27FC236}">
                <a16:creationId xmlns:a16="http://schemas.microsoft.com/office/drawing/2014/main" id="{F56EC607-5BB1-DF48-F45E-0F2A8A169693}"/>
              </a:ext>
            </a:extLst>
          </p:cNvPr>
          <p:cNvGrpSpPr/>
          <p:nvPr/>
        </p:nvGrpSpPr>
        <p:grpSpPr>
          <a:xfrm>
            <a:off x="7096092" y="1794993"/>
            <a:ext cx="1446175" cy="753670"/>
            <a:chOff x="7096092" y="1794993"/>
            <a:chExt cx="1446175" cy="753670"/>
          </a:xfrm>
        </p:grpSpPr>
        <p:grpSp>
          <p:nvGrpSpPr>
            <p:cNvPr id="1308" name="Agrupar 1307">
              <a:extLst>
                <a:ext uri="{FF2B5EF4-FFF2-40B4-BE49-F238E27FC236}">
                  <a16:creationId xmlns:a16="http://schemas.microsoft.com/office/drawing/2014/main" id="{95EA9094-688F-EA43-5313-4356F5D3310B}"/>
                </a:ext>
              </a:extLst>
            </p:cNvPr>
            <p:cNvGrpSpPr/>
            <p:nvPr/>
          </p:nvGrpSpPr>
          <p:grpSpPr>
            <a:xfrm>
              <a:off x="7096092" y="1794993"/>
              <a:ext cx="1446175" cy="376185"/>
              <a:chOff x="151412" y="3211241"/>
              <a:chExt cx="1446175" cy="376185"/>
            </a:xfrm>
          </p:grpSpPr>
          <p:sp>
            <p:nvSpPr>
              <p:cNvPr id="1345" name="Retângulo: Cantos Superiores Arredondados 1344">
                <a:extLst>
                  <a:ext uri="{FF2B5EF4-FFF2-40B4-BE49-F238E27FC236}">
                    <a16:creationId xmlns:a16="http://schemas.microsoft.com/office/drawing/2014/main" id="{549B0EE8-63D5-03C8-52CC-FA1318FF3805}"/>
                  </a:ext>
                </a:extLst>
              </p:cNvPr>
              <p:cNvSpPr/>
              <p:nvPr/>
            </p:nvSpPr>
            <p:spPr>
              <a:xfrm flipV="1">
                <a:off x="188205" y="3223826"/>
                <a:ext cx="1353673" cy="363600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6ACE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46" name="CaixaDeTexto 1345">
                <a:extLst>
                  <a:ext uri="{FF2B5EF4-FFF2-40B4-BE49-F238E27FC236}">
                    <a16:creationId xmlns:a16="http://schemas.microsoft.com/office/drawing/2014/main" id="{5F807C3C-D4F1-EC21-790F-F381E282E55B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44617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Diagnóstico final E2E 5.0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0" name="Agrupar 1309">
              <a:extLst>
                <a:ext uri="{FF2B5EF4-FFF2-40B4-BE49-F238E27FC236}">
                  <a16:creationId xmlns:a16="http://schemas.microsoft.com/office/drawing/2014/main" id="{C208BB68-6549-9546-6017-912E4671C00C}"/>
                </a:ext>
              </a:extLst>
            </p:cNvPr>
            <p:cNvGrpSpPr/>
            <p:nvPr/>
          </p:nvGrpSpPr>
          <p:grpSpPr>
            <a:xfrm>
              <a:off x="7139087" y="2100155"/>
              <a:ext cx="1353600" cy="448508"/>
              <a:chOff x="205908" y="3780666"/>
              <a:chExt cx="1353600" cy="448508"/>
            </a:xfrm>
          </p:grpSpPr>
          <p:sp>
            <p:nvSpPr>
              <p:cNvPr id="1342" name="Retângulo: Cantos Superiores Arredondados 1341">
                <a:extLst>
                  <a:ext uri="{FF2B5EF4-FFF2-40B4-BE49-F238E27FC236}">
                    <a16:creationId xmlns:a16="http://schemas.microsoft.com/office/drawing/2014/main" id="{97FF7019-23FA-7692-80F0-09BE9BFD6880}"/>
                  </a:ext>
                </a:extLst>
              </p:cNvPr>
              <p:cNvSpPr/>
              <p:nvPr/>
            </p:nvSpPr>
            <p:spPr>
              <a:xfrm flipV="1">
                <a:off x="205908" y="3780666"/>
                <a:ext cx="1353600" cy="342000"/>
              </a:xfrm>
              <a:prstGeom prst="round2SameRect">
                <a:avLst>
                  <a:gd name="adj1" fmla="val 30894"/>
                  <a:gd name="adj2" fmla="val 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43" name="CaixaDeTexto 1342">
                <a:extLst>
                  <a:ext uri="{FF2B5EF4-FFF2-40B4-BE49-F238E27FC236}">
                    <a16:creationId xmlns:a16="http://schemas.microsoft.com/office/drawing/2014/main" id="{3B214791-B82E-49D5-33E9-B8480F35C2AF}"/>
                  </a:ext>
                </a:extLst>
              </p:cNvPr>
              <p:cNvSpPr txBox="1"/>
              <p:nvPr/>
            </p:nvSpPr>
            <p:spPr>
              <a:xfrm>
                <a:off x="205908" y="3843944"/>
                <a:ext cx="891411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BR" sz="700" dirty="0">
                    <a:solidFill>
                      <a:prstClr val="white"/>
                    </a:solidFill>
                    <a:latin typeface="Montserrat" panose="00000500000000000000" pitchFamily="2" charset="0"/>
                  </a:rPr>
                  <a:t>DIAGNÓSTICO</a:t>
                </a:r>
                <a:endParaRPr kumimoji="0" lang="pt-B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4" name="Triângulo isósceles 1343">
                <a:extLst>
                  <a:ext uri="{FF2B5EF4-FFF2-40B4-BE49-F238E27FC236}">
                    <a16:creationId xmlns:a16="http://schemas.microsoft.com/office/drawing/2014/main" id="{76EE5EA9-FD3F-5486-B494-8DE19E12ECB8}"/>
                  </a:ext>
                </a:extLst>
              </p:cNvPr>
              <p:cNvSpPr/>
              <p:nvPr/>
            </p:nvSpPr>
            <p:spPr>
              <a:xfrm flipV="1">
                <a:off x="576248" y="4113974"/>
                <a:ext cx="299720" cy="115200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" name="Round Same Side Corner Rectangle 6">
              <a:extLst>
                <a:ext uri="{FF2B5EF4-FFF2-40B4-BE49-F238E27FC236}">
                  <a16:creationId xmlns:a16="http://schemas.microsoft.com/office/drawing/2014/main" id="{913A128A-0C6B-635C-1921-D5612955B1BE}"/>
                </a:ext>
              </a:extLst>
            </p:cNvPr>
            <p:cNvSpPr/>
            <p:nvPr/>
          </p:nvSpPr>
          <p:spPr>
            <a:xfrm rot="2700000">
              <a:off x="8240443" y="2163872"/>
              <a:ext cx="49775" cy="199554"/>
            </a:xfrm>
            <a:custGeom>
              <a:avLst/>
              <a:gdLst/>
              <a:ahLst/>
              <a:cxnLst/>
              <a:rect l="l" t="t" r="r" b="b"/>
              <a:pathLst>
                <a:path w="1035916" h="4153123">
                  <a:moveTo>
                    <a:pt x="277501" y="3759099"/>
                  </a:moveTo>
                  <a:lnTo>
                    <a:pt x="758408" y="3759099"/>
                  </a:lnTo>
                  <a:lnTo>
                    <a:pt x="517954" y="4153123"/>
                  </a:lnTo>
                  <a:close/>
                  <a:moveTo>
                    <a:pt x="42612" y="2944898"/>
                  </a:moveTo>
                  <a:cubicBezTo>
                    <a:pt x="153922" y="2941505"/>
                    <a:pt x="246502" y="2889483"/>
                    <a:pt x="275675" y="2819018"/>
                  </a:cubicBezTo>
                  <a:cubicBezTo>
                    <a:pt x="304648" y="2892614"/>
                    <a:pt x="403763" y="2945872"/>
                    <a:pt x="521107" y="2945872"/>
                  </a:cubicBezTo>
                  <a:cubicBezTo>
                    <a:pt x="638453" y="2945872"/>
                    <a:pt x="737567" y="2892613"/>
                    <a:pt x="766540" y="2819017"/>
                  </a:cubicBezTo>
                  <a:cubicBezTo>
                    <a:pt x="795133" y="2888142"/>
                    <a:pt x="884783" y="2939514"/>
                    <a:pt x="993299" y="2944464"/>
                  </a:cubicBezTo>
                  <a:lnTo>
                    <a:pt x="776840" y="3657264"/>
                  </a:lnTo>
                  <a:lnTo>
                    <a:pt x="258940" y="3657264"/>
                  </a:lnTo>
                  <a:close/>
                  <a:moveTo>
                    <a:pt x="809102" y="564558"/>
                  </a:moveTo>
                  <a:lnTo>
                    <a:pt x="1035914" y="564558"/>
                  </a:lnTo>
                  <a:lnTo>
                    <a:pt x="1035915" y="2838682"/>
                  </a:lnTo>
                  <a:cubicBezTo>
                    <a:pt x="1029586" y="2840409"/>
                    <a:pt x="1023074" y="2840731"/>
                    <a:pt x="1016490" y="2840731"/>
                  </a:cubicBezTo>
                  <a:cubicBezTo>
                    <a:pt x="901952" y="2840731"/>
                    <a:pt x="809102" y="2743612"/>
                    <a:pt x="809101" y="2623810"/>
                  </a:cubicBezTo>
                  <a:close/>
                  <a:moveTo>
                    <a:pt x="310569" y="564558"/>
                  </a:moveTo>
                  <a:lnTo>
                    <a:pt x="725347" y="564558"/>
                  </a:lnTo>
                  <a:lnTo>
                    <a:pt x="725347" y="2633342"/>
                  </a:lnTo>
                  <a:cubicBezTo>
                    <a:pt x="725347" y="2747880"/>
                    <a:pt x="632496" y="2840731"/>
                    <a:pt x="517958" y="2840731"/>
                  </a:cubicBezTo>
                  <a:cubicBezTo>
                    <a:pt x="403420" y="2840731"/>
                    <a:pt x="310569" y="2747880"/>
                    <a:pt x="310569" y="2633342"/>
                  </a:cubicBezTo>
                  <a:close/>
                  <a:moveTo>
                    <a:pt x="0" y="564557"/>
                  </a:moveTo>
                  <a:lnTo>
                    <a:pt x="226813" y="564557"/>
                  </a:lnTo>
                  <a:lnTo>
                    <a:pt x="226813" y="2623810"/>
                  </a:lnTo>
                  <a:cubicBezTo>
                    <a:pt x="226813" y="2743612"/>
                    <a:pt x="133962" y="2840731"/>
                    <a:pt x="19424" y="2840730"/>
                  </a:cubicBezTo>
                  <a:cubicBezTo>
                    <a:pt x="12841" y="2840730"/>
                    <a:pt x="6329" y="2840409"/>
                    <a:pt x="0" y="2838682"/>
                  </a:cubicBezTo>
                  <a:close/>
                  <a:moveTo>
                    <a:pt x="71964" y="71964"/>
                  </a:moveTo>
                  <a:cubicBezTo>
                    <a:pt x="116427" y="27501"/>
                    <a:pt x="177852" y="0"/>
                    <a:pt x="245701" y="0"/>
                  </a:cubicBezTo>
                  <a:lnTo>
                    <a:pt x="790215" y="0"/>
                  </a:lnTo>
                  <a:cubicBezTo>
                    <a:pt x="925912" y="0"/>
                    <a:pt x="1035916" y="110004"/>
                    <a:pt x="1035916" y="245701"/>
                  </a:cubicBezTo>
                  <a:cubicBezTo>
                    <a:pt x="1035916" y="327601"/>
                    <a:pt x="1035915" y="409501"/>
                    <a:pt x="1035915" y="491401"/>
                  </a:cubicBezTo>
                  <a:lnTo>
                    <a:pt x="0" y="491401"/>
                  </a:lnTo>
                  <a:lnTo>
                    <a:pt x="0" y="245701"/>
                  </a:lnTo>
                  <a:cubicBezTo>
                    <a:pt x="0" y="177853"/>
                    <a:pt x="27501" y="116427"/>
                    <a:pt x="71964" y="719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B88C01E9-E817-2A02-E1B9-0C5709B66F41}"/>
              </a:ext>
            </a:extLst>
          </p:cNvPr>
          <p:cNvGrpSpPr/>
          <p:nvPr/>
        </p:nvGrpSpPr>
        <p:grpSpPr>
          <a:xfrm>
            <a:off x="1763084" y="1794993"/>
            <a:ext cx="1396595" cy="753670"/>
            <a:chOff x="1763084" y="1794993"/>
            <a:chExt cx="1396595" cy="753670"/>
          </a:xfrm>
        </p:grpSpPr>
        <p:grpSp>
          <p:nvGrpSpPr>
            <p:cNvPr id="1223" name="Agrupar 1222">
              <a:extLst>
                <a:ext uri="{FF2B5EF4-FFF2-40B4-BE49-F238E27FC236}">
                  <a16:creationId xmlns:a16="http://schemas.microsoft.com/office/drawing/2014/main" id="{3C3F34B8-1741-A343-01F6-EA4F63FDFEDA}"/>
                </a:ext>
              </a:extLst>
            </p:cNvPr>
            <p:cNvGrpSpPr/>
            <p:nvPr/>
          </p:nvGrpSpPr>
          <p:grpSpPr>
            <a:xfrm>
              <a:off x="1763084" y="1794993"/>
              <a:ext cx="1396595" cy="753670"/>
              <a:chOff x="1763084" y="3061000"/>
              <a:chExt cx="1396595" cy="753670"/>
            </a:xfrm>
          </p:grpSpPr>
          <p:grpSp>
            <p:nvGrpSpPr>
              <p:cNvPr id="1224" name="Agrupar 1223">
                <a:extLst>
                  <a:ext uri="{FF2B5EF4-FFF2-40B4-BE49-F238E27FC236}">
                    <a16:creationId xmlns:a16="http://schemas.microsoft.com/office/drawing/2014/main" id="{E5E60401-CCC0-F9CA-64B6-8DAEA94CA5A3}"/>
                  </a:ext>
                </a:extLst>
              </p:cNvPr>
              <p:cNvGrpSpPr/>
              <p:nvPr/>
            </p:nvGrpSpPr>
            <p:grpSpPr>
              <a:xfrm>
                <a:off x="1763084" y="3061000"/>
                <a:ext cx="1390466" cy="376185"/>
                <a:chOff x="151412" y="3211241"/>
                <a:chExt cx="1390466" cy="376185"/>
              </a:xfrm>
            </p:grpSpPr>
            <p:sp>
              <p:nvSpPr>
                <p:cNvPr id="1231" name="Retângulo: Cantos Superiores Arredondados 1230">
                  <a:extLst>
                    <a:ext uri="{FF2B5EF4-FFF2-40B4-BE49-F238E27FC236}">
                      <a16:creationId xmlns:a16="http://schemas.microsoft.com/office/drawing/2014/main" id="{3B69837A-0FCF-1575-DB43-E4C3217BE4D5}"/>
                    </a:ext>
                  </a:extLst>
                </p:cNvPr>
                <p:cNvSpPr/>
                <p:nvPr/>
              </p:nvSpPr>
              <p:spPr>
                <a:xfrm flipV="1">
                  <a:off x="188205" y="3223826"/>
                  <a:ext cx="1353673" cy="363600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6ACE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32" name="CaixaDeTexto 1231">
                  <a:extLst>
                    <a:ext uri="{FF2B5EF4-FFF2-40B4-BE49-F238E27FC236}">
                      <a16:creationId xmlns:a16="http://schemas.microsoft.com/office/drawing/2014/main" id="{900427D3-1676-45B5-8C66-89475D438798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358179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FUPs</a:t>
                  </a: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 de consultoria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26" name="Agrupar 1225">
                <a:extLst>
                  <a:ext uri="{FF2B5EF4-FFF2-40B4-BE49-F238E27FC236}">
                    <a16:creationId xmlns:a16="http://schemas.microsoft.com/office/drawing/2014/main" id="{3E055AC1-A405-4E03-4AA4-F965C55C1F87}"/>
                  </a:ext>
                </a:extLst>
              </p:cNvPr>
              <p:cNvGrpSpPr/>
              <p:nvPr/>
            </p:nvGrpSpPr>
            <p:grpSpPr>
              <a:xfrm>
                <a:off x="1806079" y="3366162"/>
                <a:ext cx="1353600" cy="448508"/>
                <a:chOff x="205908" y="3780666"/>
                <a:chExt cx="1353600" cy="448508"/>
              </a:xfrm>
            </p:grpSpPr>
            <p:sp>
              <p:nvSpPr>
                <p:cNvPr id="1228" name="Retângulo: Cantos Superiores Arredondados 1227">
                  <a:extLst>
                    <a:ext uri="{FF2B5EF4-FFF2-40B4-BE49-F238E27FC236}">
                      <a16:creationId xmlns:a16="http://schemas.microsoft.com/office/drawing/2014/main" id="{544385C6-A9FD-E949-64BE-DD5C92DFF65C}"/>
                    </a:ext>
                  </a:extLst>
                </p:cNvPr>
                <p:cNvSpPr/>
                <p:nvPr/>
              </p:nvSpPr>
              <p:spPr>
                <a:xfrm flipV="1">
                  <a:off x="205908" y="3780666"/>
                  <a:ext cx="1353600" cy="342000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29" name="CaixaDeTexto 1228">
                  <a:extLst>
                    <a:ext uri="{FF2B5EF4-FFF2-40B4-BE49-F238E27FC236}">
                      <a16:creationId xmlns:a16="http://schemas.microsoft.com/office/drawing/2014/main" id="{C73F550E-9B70-7884-27C9-C469D5869FF8}"/>
                    </a:ext>
                  </a:extLst>
                </p:cNvPr>
                <p:cNvSpPr txBox="1"/>
                <p:nvPr/>
              </p:nvSpPr>
              <p:spPr>
                <a:xfrm>
                  <a:off x="205908" y="3843944"/>
                  <a:ext cx="891411" cy="20005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t-BR" sz="700" dirty="0">
                      <a:solidFill>
                        <a:prstClr val="white"/>
                      </a:solidFill>
                      <a:latin typeface="Montserrat" panose="00000500000000000000" pitchFamily="2" charset="0"/>
                    </a:rPr>
                    <a:t>DIAGNÓSTICO</a:t>
                  </a:r>
                  <a:endParaRPr kumimoji="0" lang="pt-BR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30" name="Triângulo isósceles 1229">
                  <a:extLst>
                    <a:ext uri="{FF2B5EF4-FFF2-40B4-BE49-F238E27FC236}">
                      <a16:creationId xmlns:a16="http://schemas.microsoft.com/office/drawing/2014/main" id="{0E31C330-07A5-95B7-7041-BBEBD8E7ECB5}"/>
                    </a:ext>
                  </a:extLst>
                </p:cNvPr>
                <p:cNvSpPr/>
                <p:nvPr/>
              </p:nvSpPr>
              <p:spPr>
                <a:xfrm flipV="1">
                  <a:off x="576248" y="4113974"/>
                  <a:ext cx="299720" cy="115200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9" name="Picture 12">
              <a:extLst>
                <a:ext uri="{FF2B5EF4-FFF2-40B4-BE49-F238E27FC236}">
                  <a16:creationId xmlns:a16="http://schemas.microsoft.com/office/drawing/2014/main" id="{257708D2-0DEE-FE7A-5879-EA1A0D94F7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Photocopy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806" y="2181712"/>
              <a:ext cx="205041" cy="19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6DBC5A48-9ACD-6C1E-CB2C-AB655EEEFA9E}"/>
              </a:ext>
            </a:extLst>
          </p:cNvPr>
          <p:cNvGrpSpPr/>
          <p:nvPr/>
        </p:nvGrpSpPr>
        <p:grpSpPr>
          <a:xfrm>
            <a:off x="5249859" y="1794993"/>
            <a:ext cx="1446175" cy="753670"/>
            <a:chOff x="5249859" y="1794993"/>
            <a:chExt cx="1446175" cy="753670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3D7347FE-1406-92DF-D8AF-3AD4F81C1583}"/>
                </a:ext>
              </a:extLst>
            </p:cNvPr>
            <p:cNvGrpSpPr/>
            <p:nvPr/>
          </p:nvGrpSpPr>
          <p:grpSpPr>
            <a:xfrm>
              <a:off x="5249859" y="1794993"/>
              <a:ext cx="1446175" cy="753670"/>
              <a:chOff x="5249859" y="1794993"/>
              <a:chExt cx="1446175" cy="753670"/>
            </a:xfrm>
          </p:grpSpPr>
          <p:grpSp>
            <p:nvGrpSpPr>
              <p:cNvPr id="1267" name="Agrupar 1266">
                <a:extLst>
                  <a:ext uri="{FF2B5EF4-FFF2-40B4-BE49-F238E27FC236}">
                    <a16:creationId xmlns:a16="http://schemas.microsoft.com/office/drawing/2014/main" id="{26920763-42D2-C1A3-B556-9615EF93335B}"/>
                  </a:ext>
                </a:extLst>
              </p:cNvPr>
              <p:cNvGrpSpPr/>
              <p:nvPr/>
            </p:nvGrpSpPr>
            <p:grpSpPr>
              <a:xfrm>
                <a:off x="5249859" y="1794993"/>
                <a:ext cx="1446175" cy="376185"/>
                <a:chOff x="151412" y="3211241"/>
                <a:chExt cx="1446175" cy="376185"/>
              </a:xfrm>
            </p:grpSpPr>
            <p:sp>
              <p:nvSpPr>
                <p:cNvPr id="1304" name="Retângulo: Cantos Superiores Arredondados 1303">
                  <a:extLst>
                    <a:ext uri="{FF2B5EF4-FFF2-40B4-BE49-F238E27FC236}">
                      <a16:creationId xmlns:a16="http://schemas.microsoft.com/office/drawing/2014/main" id="{BEF23CC9-96B8-6481-9C7E-A7F7937802E2}"/>
                    </a:ext>
                  </a:extLst>
                </p:cNvPr>
                <p:cNvSpPr/>
                <p:nvPr/>
              </p:nvSpPr>
              <p:spPr>
                <a:xfrm flipV="1">
                  <a:off x="188205" y="3223826"/>
                  <a:ext cx="1353673" cy="363600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6ACE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5" name="CaixaDeTexto 1304">
                  <a:extLst>
                    <a:ext uri="{FF2B5EF4-FFF2-40B4-BE49-F238E27FC236}">
                      <a16:creationId xmlns:a16="http://schemas.microsoft.com/office/drawing/2014/main" id="{1E80F6B3-2337-110A-C95D-D578F1D4B4AE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446175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FUPs</a:t>
                  </a: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 de consultoria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69" name="Agrupar 1268">
                <a:extLst>
                  <a:ext uri="{FF2B5EF4-FFF2-40B4-BE49-F238E27FC236}">
                    <a16:creationId xmlns:a16="http://schemas.microsoft.com/office/drawing/2014/main" id="{417F49AF-6C6C-F8B7-84C9-939DA585DCDC}"/>
                  </a:ext>
                </a:extLst>
              </p:cNvPr>
              <p:cNvGrpSpPr/>
              <p:nvPr/>
            </p:nvGrpSpPr>
            <p:grpSpPr>
              <a:xfrm>
                <a:off x="5292854" y="2100155"/>
                <a:ext cx="1353600" cy="448508"/>
                <a:chOff x="205908" y="3780666"/>
                <a:chExt cx="1353600" cy="448508"/>
              </a:xfrm>
            </p:grpSpPr>
            <p:sp>
              <p:nvSpPr>
                <p:cNvPr id="1301" name="Retângulo: Cantos Superiores Arredondados 1300">
                  <a:extLst>
                    <a:ext uri="{FF2B5EF4-FFF2-40B4-BE49-F238E27FC236}">
                      <a16:creationId xmlns:a16="http://schemas.microsoft.com/office/drawing/2014/main" id="{1267E568-5FB6-945A-247D-06FF1D3F3E66}"/>
                    </a:ext>
                  </a:extLst>
                </p:cNvPr>
                <p:cNvSpPr/>
                <p:nvPr/>
              </p:nvSpPr>
              <p:spPr>
                <a:xfrm flipV="1">
                  <a:off x="205908" y="3780666"/>
                  <a:ext cx="1353600" cy="342000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2" name="CaixaDeTexto 1301">
                  <a:extLst>
                    <a:ext uri="{FF2B5EF4-FFF2-40B4-BE49-F238E27FC236}">
                      <a16:creationId xmlns:a16="http://schemas.microsoft.com/office/drawing/2014/main" id="{57EEF094-4903-1373-187C-650C4C83E81D}"/>
                    </a:ext>
                  </a:extLst>
                </p:cNvPr>
                <p:cNvSpPr txBox="1"/>
                <p:nvPr/>
              </p:nvSpPr>
              <p:spPr>
                <a:xfrm>
                  <a:off x="205908" y="3843944"/>
                  <a:ext cx="891411" cy="20005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t-BR" sz="700" dirty="0">
                      <a:solidFill>
                        <a:prstClr val="white"/>
                      </a:solidFill>
                      <a:latin typeface="Montserrat" panose="00000500000000000000" pitchFamily="2" charset="0"/>
                    </a:rPr>
                    <a:t>DIAGNÓSTICO</a:t>
                  </a:r>
                  <a:endParaRPr kumimoji="0" lang="pt-BR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03" name="Triângulo isósceles 1302">
                  <a:extLst>
                    <a:ext uri="{FF2B5EF4-FFF2-40B4-BE49-F238E27FC236}">
                      <a16:creationId xmlns:a16="http://schemas.microsoft.com/office/drawing/2014/main" id="{1A377FAF-1E1B-2F31-E4B6-6BAF9BA3DF03}"/>
                    </a:ext>
                  </a:extLst>
                </p:cNvPr>
                <p:cNvSpPr/>
                <p:nvPr/>
              </p:nvSpPr>
              <p:spPr>
                <a:xfrm flipV="1">
                  <a:off x="576248" y="4113974"/>
                  <a:ext cx="299720" cy="115200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12" name="Picture 12">
              <a:extLst>
                <a:ext uri="{FF2B5EF4-FFF2-40B4-BE49-F238E27FC236}">
                  <a16:creationId xmlns:a16="http://schemas.microsoft.com/office/drawing/2014/main" id="{61A996F5-5507-706D-12DE-68F8A5EA9F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Photocopy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532" y="2175497"/>
              <a:ext cx="205041" cy="19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71FDD5F4-36FD-4C0D-7300-6C1AA836C2B1}"/>
              </a:ext>
            </a:extLst>
          </p:cNvPr>
          <p:cNvGrpSpPr/>
          <p:nvPr/>
        </p:nvGrpSpPr>
        <p:grpSpPr>
          <a:xfrm>
            <a:off x="923166" y="3374721"/>
            <a:ext cx="1391442" cy="804828"/>
            <a:chOff x="923166" y="3374721"/>
            <a:chExt cx="1391442" cy="804828"/>
          </a:xfrm>
        </p:grpSpPr>
        <p:grpSp>
          <p:nvGrpSpPr>
            <p:cNvPr id="1167" name="Agrupar 1166">
              <a:extLst>
                <a:ext uri="{FF2B5EF4-FFF2-40B4-BE49-F238E27FC236}">
                  <a16:creationId xmlns:a16="http://schemas.microsoft.com/office/drawing/2014/main" id="{FD3BF47C-0508-BD9A-49A8-A0AA059CE61E}"/>
                </a:ext>
              </a:extLst>
            </p:cNvPr>
            <p:cNvGrpSpPr/>
            <p:nvPr/>
          </p:nvGrpSpPr>
          <p:grpSpPr>
            <a:xfrm>
              <a:off x="923166" y="3374721"/>
              <a:ext cx="1391442" cy="804828"/>
              <a:chOff x="923166" y="4599910"/>
              <a:chExt cx="1391442" cy="804828"/>
            </a:xfrm>
          </p:grpSpPr>
          <p:grpSp>
            <p:nvGrpSpPr>
              <p:cNvPr id="1168" name="Agrupar 1167">
                <a:extLst>
                  <a:ext uri="{FF2B5EF4-FFF2-40B4-BE49-F238E27FC236}">
                    <a16:creationId xmlns:a16="http://schemas.microsoft.com/office/drawing/2014/main" id="{A06F10F4-CE22-A97E-F3AE-D0E43DFF4C85}"/>
                  </a:ext>
                </a:extLst>
              </p:cNvPr>
              <p:cNvGrpSpPr/>
              <p:nvPr/>
            </p:nvGrpSpPr>
            <p:grpSpPr>
              <a:xfrm>
                <a:off x="934594" y="5041365"/>
                <a:ext cx="1379494" cy="363373"/>
                <a:chOff x="151412" y="3195156"/>
                <a:chExt cx="1379494" cy="363373"/>
              </a:xfrm>
            </p:grpSpPr>
            <p:sp>
              <p:nvSpPr>
                <p:cNvPr id="1174" name="Retângulo: Cantos Superiores Arredondados 1173">
                  <a:extLst>
                    <a:ext uri="{FF2B5EF4-FFF2-40B4-BE49-F238E27FC236}">
                      <a16:creationId xmlns:a16="http://schemas.microsoft.com/office/drawing/2014/main" id="{3120A87C-4434-42CB-B90E-C13D5FFAF198}"/>
                    </a:ext>
                  </a:extLst>
                </p:cNvPr>
                <p:cNvSpPr/>
                <p:nvPr/>
              </p:nvSpPr>
              <p:spPr>
                <a:xfrm>
                  <a:off x="177234" y="3195156"/>
                  <a:ext cx="1353672" cy="363373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B59E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75" name="CaixaDeTexto 1174">
                  <a:extLst>
                    <a:ext uri="{FF2B5EF4-FFF2-40B4-BE49-F238E27FC236}">
                      <a16:creationId xmlns:a16="http://schemas.microsoft.com/office/drawing/2014/main" id="{7284B3A2-8D10-0B48-C1EE-C9824163E97A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311655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Dashboard FY 2022 lançamento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69" name="Agrupar 1168">
                <a:extLst>
                  <a:ext uri="{FF2B5EF4-FFF2-40B4-BE49-F238E27FC236}">
                    <a16:creationId xmlns:a16="http://schemas.microsoft.com/office/drawing/2014/main" id="{99F507E0-2099-2167-EE0A-87A6F9A0B618}"/>
                  </a:ext>
                </a:extLst>
              </p:cNvPr>
              <p:cNvGrpSpPr/>
              <p:nvPr/>
            </p:nvGrpSpPr>
            <p:grpSpPr>
              <a:xfrm>
                <a:off x="923166" y="4599910"/>
                <a:ext cx="1391442" cy="490565"/>
                <a:chOff x="923166" y="4599910"/>
                <a:chExt cx="1391442" cy="490565"/>
              </a:xfrm>
            </p:grpSpPr>
            <p:sp>
              <p:nvSpPr>
                <p:cNvPr id="1170" name="Retângulo: Cantos Superiores Arredondados 1169">
                  <a:extLst>
                    <a:ext uri="{FF2B5EF4-FFF2-40B4-BE49-F238E27FC236}">
                      <a16:creationId xmlns:a16="http://schemas.microsoft.com/office/drawing/2014/main" id="{F7A2B761-30E5-9C5F-4245-7B0767B4F270}"/>
                    </a:ext>
                  </a:extLst>
                </p:cNvPr>
                <p:cNvSpPr/>
                <p:nvPr/>
              </p:nvSpPr>
              <p:spPr>
                <a:xfrm>
                  <a:off x="960935" y="4710497"/>
                  <a:ext cx="1353673" cy="340277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71" name="CaixaDeTexto 1170">
                  <a:extLst>
                    <a:ext uri="{FF2B5EF4-FFF2-40B4-BE49-F238E27FC236}">
                      <a16:creationId xmlns:a16="http://schemas.microsoft.com/office/drawing/2014/main" id="{439B548F-FD62-1073-7C1A-62FB0AD90FFF}"/>
                    </a:ext>
                  </a:extLst>
                </p:cNvPr>
                <p:cNvSpPr txBox="1"/>
                <p:nvPr/>
              </p:nvSpPr>
              <p:spPr>
                <a:xfrm>
                  <a:off x="923166" y="4751921"/>
                  <a:ext cx="1040449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MEDIR PARA GERENCIAR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72" name="Triângulo isósceles 1171">
                  <a:extLst>
                    <a:ext uri="{FF2B5EF4-FFF2-40B4-BE49-F238E27FC236}">
                      <a16:creationId xmlns:a16="http://schemas.microsoft.com/office/drawing/2014/main" id="{F1F46F52-D85F-F476-63FD-C76E2DA90606}"/>
                    </a:ext>
                  </a:extLst>
                </p:cNvPr>
                <p:cNvSpPr/>
                <p:nvPr/>
              </p:nvSpPr>
              <p:spPr>
                <a:xfrm>
                  <a:off x="1505086" y="4599910"/>
                  <a:ext cx="299720" cy="11432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83BE57AD-D9D2-7D6C-38AF-FABF7C2FF0A8}"/>
                </a:ext>
              </a:extLst>
            </p:cNvPr>
            <p:cNvSpPr/>
            <p:nvPr/>
          </p:nvSpPr>
          <p:spPr>
            <a:xfrm>
              <a:off x="2042346" y="3578678"/>
              <a:ext cx="202074" cy="18370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33927796-89A9-D8CE-4061-24EDDE8C0BB7}"/>
              </a:ext>
            </a:extLst>
          </p:cNvPr>
          <p:cNvGrpSpPr/>
          <p:nvPr/>
        </p:nvGrpSpPr>
        <p:grpSpPr>
          <a:xfrm>
            <a:off x="9290350" y="2604643"/>
            <a:ext cx="2639976" cy="1084912"/>
            <a:chOff x="9341332" y="2495189"/>
            <a:chExt cx="2639976" cy="1084912"/>
          </a:xfrm>
        </p:grpSpPr>
        <p:grpSp>
          <p:nvGrpSpPr>
            <p:cNvPr id="1407" name="Agrupar 1406">
              <a:extLst>
                <a:ext uri="{FF2B5EF4-FFF2-40B4-BE49-F238E27FC236}">
                  <a16:creationId xmlns:a16="http://schemas.microsoft.com/office/drawing/2014/main" id="{CA35D05B-235C-BA62-71F7-849D05AB1722}"/>
                </a:ext>
              </a:extLst>
            </p:cNvPr>
            <p:cNvGrpSpPr/>
            <p:nvPr/>
          </p:nvGrpSpPr>
          <p:grpSpPr>
            <a:xfrm>
              <a:off x="9341332" y="2495189"/>
              <a:ext cx="2639976" cy="1084912"/>
              <a:chOff x="9634458" y="1248554"/>
              <a:chExt cx="2639976" cy="1084912"/>
            </a:xfrm>
          </p:grpSpPr>
          <p:sp>
            <p:nvSpPr>
              <p:cNvPr id="1410" name="Elipse 526">
                <a:extLst>
                  <a:ext uri="{FF2B5EF4-FFF2-40B4-BE49-F238E27FC236}">
                    <a16:creationId xmlns:a16="http://schemas.microsoft.com/office/drawing/2014/main" id="{25905819-49EA-0FFC-4E42-AB4FC28B23C7}"/>
                  </a:ext>
                </a:extLst>
              </p:cNvPr>
              <p:cNvSpPr/>
              <p:nvPr/>
            </p:nvSpPr>
            <p:spPr>
              <a:xfrm>
                <a:off x="9634458" y="1415331"/>
                <a:ext cx="751356" cy="751356"/>
              </a:xfrm>
              <a:prstGeom prst="ellipse">
                <a:avLst/>
              </a:prstGeom>
              <a:solidFill>
                <a:srgbClr val="B59E7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9" name="Espaço Reservado para Texto 6">
                <a:extLst>
                  <a:ext uri="{FF2B5EF4-FFF2-40B4-BE49-F238E27FC236}">
                    <a16:creationId xmlns:a16="http://schemas.microsoft.com/office/drawing/2014/main" id="{0B38FCEB-3C3F-AE28-0ECF-86BF827616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477254" y="1248554"/>
                <a:ext cx="1797180" cy="108491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spAutoFit/>
              </a:bodyPr>
              <a:lstStyle>
                <a:defPPr>
                  <a:defRPr lang="pt-BR"/>
                </a:defPPr>
                <a:lvl1pPr marL="0" algn="l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pt-BR" sz="1800" dirty="0" err="1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Calls</a:t>
                </a:r>
                <a:r>
                  <a:rPr lang="pt-BR" sz="1800" dirty="0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de introdução ao Dashboard</a:t>
                </a:r>
              </a:p>
              <a:p>
                <a:r>
                  <a:rPr lang="pt-BR" sz="1050" dirty="0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E2E Champion</a:t>
                </a:r>
                <a:endPara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656EF43A-C2DD-6832-503E-2A18F2747BF1}"/>
                </a:ext>
              </a:extLst>
            </p:cNvPr>
            <p:cNvSpPr/>
            <p:nvPr/>
          </p:nvSpPr>
          <p:spPr>
            <a:xfrm>
              <a:off x="9486080" y="2827709"/>
              <a:ext cx="461860" cy="419871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B8A8F7B6-0F1F-3C60-5707-6F93E839A203}"/>
              </a:ext>
            </a:extLst>
          </p:cNvPr>
          <p:cNvGrpSpPr/>
          <p:nvPr/>
        </p:nvGrpSpPr>
        <p:grpSpPr>
          <a:xfrm>
            <a:off x="9290350" y="1393166"/>
            <a:ext cx="2751543" cy="1084912"/>
            <a:chOff x="9251022" y="1393166"/>
            <a:chExt cx="2751543" cy="1084912"/>
          </a:xfrm>
        </p:grpSpPr>
        <p:sp>
          <p:nvSpPr>
            <p:cNvPr id="1419" name="Espaço Reservado para Texto 6">
              <a:extLst>
                <a:ext uri="{FF2B5EF4-FFF2-40B4-BE49-F238E27FC236}">
                  <a16:creationId xmlns:a16="http://schemas.microsoft.com/office/drawing/2014/main" id="{829E52EE-71BA-D7B9-4804-C756E7A75A76}"/>
                </a:ext>
              </a:extLst>
            </p:cNvPr>
            <p:cNvSpPr txBox="1">
              <a:spLocks/>
            </p:cNvSpPr>
            <p:nvPr/>
          </p:nvSpPr>
          <p:spPr>
            <a:xfrm>
              <a:off x="10140676" y="1393166"/>
              <a:ext cx="1861889" cy="108491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Calls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introdutórios ao programa </a:t>
              </a:r>
              <a:r>
                <a:rPr lang="pt-BR" sz="105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E2E Champion</a:t>
              </a:r>
              <a:endParaRPr lang="pt-BR" sz="18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23" name="Imagem 22" descr="Imagem de vídeo game&#10;&#10;Descrição gerada automaticamente com confiança média">
              <a:extLst>
                <a:ext uri="{FF2B5EF4-FFF2-40B4-BE49-F238E27FC236}">
                  <a16:creationId xmlns:a16="http://schemas.microsoft.com/office/drawing/2014/main" id="{6089EA7D-186C-CDDA-04D9-F8E9D4C04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1022" y="1490925"/>
              <a:ext cx="881981" cy="889393"/>
            </a:xfrm>
            <a:prstGeom prst="rect">
              <a:avLst/>
            </a:prstGeom>
          </p:spPr>
        </p:pic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956B4CF4-416C-8376-8073-80B4093D32D5}"/>
              </a:ext>
            </a:extLst>
          </p:cNvPr>
          <p:cNvGrpSpPr/>
          <p:nvPr/>
        </p:nvGrpSpPr>
        <p:grpSpPr>
          <a:xfrm>
            <a:off x="9290350" y="3816120"/>
            <a:ext cx="2682489" cy="923330"/>
            <a:chOff x="9656654" y="3587023"/>
            <a:chExt cx="2682489" cy="923330"/>
          </a:xfrm>
        </p:grpSpPr>
        <p:grpSp>
          <p:nvGrpSpPr>
            <p:cNvPr id="31" name="Agrupar 484">
              <a:extLst>
                <a:ext uri="{FF2B5EF4-FFF2-40B4-BE49-F238E27FC236}">
                  <a16:creationId xmlns:a16="http://schemas.microsoft.com/office/drawing/2014/main" id="{0611D674-02C2-92D2-9D3E-20D7883BF88C}"/>
                </a:ext>
              </a:extLst>
            </p:cNvPr>
            <p:cNvGrpSpPr/>
            <p:nvPr/>
          </p:nvGrpSpPr>
          <p:grpSpPr>
            <a:xfrm>
              <a:off x="9656654" y="3672487"/>
              <a:ext cx="752400" cy="752400"/>
              <a:chOff x="7626180" y="5528205"/>
              <a:chExt cx="974558" cy="974558"/>
            </a:xfrm>
          </p:grpSpPr>
          <p:sp>
            <p:nvSpPr>
              <p:cNvPr id="33" name="Elipse 485">
                <a:extLst>
                  <a:ext uri="{FF2B5EF4-FFF2-40B4-BE49-F238E27FC236}">
                    <a16:creationId xmlns:a16="http://schemas.microsoft.com/office/drawing/2014/main" id="{82903C60-A813-20F0-7718-AAA810326AA8}"/>
                  </a:ext>
                </a:extLst>
              </p:cNvPr>
              <p:cNvSpPr/>
              <p:nvPr/>
            </p:nvSpPr>
            <p:spPr>
              <a:xfrm>
                <a:off x="7626180" y="5528205"/>
                <a:ext cx="974558" cy="974558"/>
              </a:xfrm>
              <a:prstGeom prst="ellipse">
                <a:avLst/>
              </a:prstGeom>
              <a:solidFill>
                <a:srgbClr val="6ACE7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Round Same Side Corner Rectangle 6">
                <a:extLst>
                  <a:ext uri="{FF2B5EF4-FFF2-40B4-BE49-F238E27FC236}">
                    <a16:creationId xmlns:a16="http://schemas.microsoft.com/office/drawing/2014/main" id="{02B61892-6103-0036-DD73-1872AAAF707B}"/>
                  </a:ext>
                </a:extLst>
              </p:cNvPr>
              <p:cNvSpPr/>
              <p:nvPr/>
            </p:nvSpPr>
            <p:spPr>
              <a:xfrm rot="2700000">
                <a:off x="8027908" y="5683135"/>
                <a:ext cx="171101" cy="685962"/>
              </a:xfrm>
              <a:custGeom>
                <a:avLst/>
                <a:gdLst/>
                <a:ahLst/>
                <a:cxnLst/>
                <a:rect l="l" t="t" r="r" b="b"/>
                <a:pathLst>
                  <a:path w="1035916" h="4153123">
                    <a:moveTo>
                      <a:pt x="277501" y="3759099"/>
                    </a:moveTo>
                    <a:lnTo>
                      <a:pt x="758408" y="3759099"/>
                    </a:lnTo>
                    <a:lnTo>
                      <a:pt x="517954" y="4153123"/>
                    </a:lnTo>
                    <a:close/>
                    <a:moveTo>
                      <a:pt x="42612" y="2944898"/>
                    </a:moveTo>
                    <a:cubicBezTo>
                      <a:pt x="153922" y="2941505"/>
                      <a:pt x="246502" y="2889483"/>
                      <a:pt x="275675" y="2819018"/>
                    </a:cubicBezTo>
                    <a:cubicBezTo>
                      <a:pt x="304648" y="2892614"/>
                      <a:pt x="403763" y="2945872"/>
                      <a:pt x="521107" y="2945872"/>
                    </a:cubicBezTo>
                    <a:cubicBezTo>
                      <a:pt x="638453" y="2945872"/>
                      <a:pt x="737567" y="2892613"/>
                      <a:pt x="766540" y="2819017"/>
                    </a:cubicBezTo>
                    <a:cubicBezTo>
                      <a:pt x="795133" y="2888142"/>
                      <a:pt x="884783" y="2939514"/>
                      <a:pt x="993299" y="2944464"/>
                    </a:cubicBezTo>
                    <a:lnTo>
                      <a:pt x="776840" y="3657264"/>
                    </a:lnTo>
                    <a:lnTo>
                      <a:pt x="258940" y="3657264"/>
                    </a:lnTo>
                    <a:close/>
                    <a:moveTo>
                      <a:pt x="809102" y="564558"/>
                    </a:moveTo>
                    <a:lnTo>
                      <a:pt x="1035914" y="564558"/>
                    </a:lnTo>
                    <a:lnTo>
                      <a:pt x="1035915" y="2838682"/>
                    </a:lnTo>
                    <a:cubicBezTo>
                      <a:pt x="1029586" y="2840409"/>
                      <a:pt x="1023074" y="2840731"/>
                      <a:pt x="1016490" y="2840731"/>
                    </a:cubicBezTo>
                    <a:cubicBezTo>
                      <a:pt x="901952" y="2840731"/>
                      <a:pt x="809102" y="2743612"/>
                      <a:pt x="809101" y="2623810"/>
                    </a:cubicBezTo>
                    <a:close/>
                    <a:moveTo>
                      <a:pt x="310569" y="564558"/>
                    </a:moveTo>
                    <a:lnTo>
                      <a:pt x="725347" y="564558"/>
                    </a:lnTo>
                    <a:lnTo>
                      <a:pt x="725347" y="2633342"/>
                    </a:lnTo>
                    <a:cubicBezTo>
                      <a:pt x="725347" y="2747880"/>
                      <a:pt x="632496" y="2840731"/>
                      <a:pt x="517958" y="2840731"/>
                    </a:cubicBezTo>
                    <a:cubicBezTo>
                      <a:pt x="403420" y="2840731"/>
                      <a:pt x="310569" y="2747880"/>
                      <a:pt x="310569" y="2633342"/>
                    </a:cubicBezTo>
                    <a:close/>
                    <a:moveTo>
                      <a:pt x="0" y="564557"/>
                    </a:moveTo>
                    <a:lnTo>
                      <a:pt x="226813" y="564557"/>
                    </a:lnTo>
                    <a:lnTo>
                      <a:pt x="226813" y="2623810"/>
                    </a:lnTo>
                    <a:cubicBezTo>
                      <a:pt x="226813" y="2743612"/>
                      <a:pt x="133962" y="2840731"/>
                      <a:pt x="19424" y="2840730"/>
                    </a:cubicBezTo>
                    <a:cubicBezTo>
                      <a:pt x="12841" y="2840730"/>
                      <a:pt x="6329" y="2840409"/>
                      <a:pt x="0" y="2838682"/>
                    </a:cubicBezTo>
                    <a:close/>
                    <a:moveTo>
                      <a:pt x="71964" y="71964"/>
                    </a:moveTo>
                    <a:cubicBezTo>
                      <a:pt x="116427" y="27501"/>
                      <a:pt x="177852" y="0"/>
                      <a:pt x="245701" y="0"/>
                    </a:cubicBezTo>
                    <a:lnTo>
                      <a:pt x="790215" y="0"/>
                    </a:lnTo>
                    <a:cubicBezTo>
                      <a:pt x="925912" y="0"/>
                      <a:pt x="1035916" y="110004"/>
                      <a:pt x="1035916" y="245701"/>
                    </a:cubicBezTo>
                    <a:cubicBezTo>
                      <a:pt x="1035916" y="327601"/>
                      <a:pt x="1035915" y="409501"/>
                      <a:pt x="1035915" y="491401"/>
                    </a:cubicBezTo>
                    <a:lnTo>
                      <a:pt x="0" y="491401"/>
                    </a:lnTo>
                    <a:lnTo>
                      <a:pt x="0" y="245701"/>
                    </a:lnTo>
                    <a:cubicBezTo>
                      <a:pt x="0" y="177853"/>
                      <a:pt x="27501" y="116427"/>
                      <a:pt x="71964" y="719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endParaRPr>
              </a:p>
            </p:txBody>
          </p:sp>
        </p:grpSp>
        <p:sp>
          <p:nvSpPr>
            <p:cNvPr id="32" name="Espaço Reservado para Texto 6">
              <a:extLst>
                <a:ext uri="{FF2B5EF4-FFF2-40B4-BE49-F238E27FC236}">
                  <a16:creationId xmlns:a16="http://schemas.microsoft.com/office/drawing/2014/main" id="{411ED60F-D2EA-2774-35FE-16DB7C1CB15B}"/>
                </a:ext>
              </a:extLst>
            </p:cNvPr>
            <p:cNvSpPr txBox="1">
              <a:spLocks/>
            </p:cNvSpPr>
            <p:nvPr/>
          </p:nvSpPr>
          <p:spPr>
            <a:xfrm>
              <a:off x="10477254" y="3587023"/>
              <a:ext cx="1861889" cy="92333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Execução do diagnóstico inicial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690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10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100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5" dur="10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8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1" dur="10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9" grpId="0" animBg="1"/>
      <p:bldP spid="1403" grpId="0"/>
      <p:bldP spid="14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essoa, xícara, segurando, mesa&#10;&#10;Descrição gerada automaticamente">
            <a:extLst>
              <a:ext uri="{FF2B5EF4-FFF2-40B4-BE49-F238E27FC236}">
                <a16:creationId xmlns:a16="http://schemas.microsoft.com/office/drawing/2014/main" id="{B67FD53C-BEA9-41AE-94A5-4A219D93F5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12047" b="25122"/>
          <a:stretch/>
        </p:blipFill>
        <p:spPr>
          <a:xfrm>
            <a:off x="0" y="1"/>
            <a:ext cx="12192000" cy="6918718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06BDE0E4-3EA7-4DFF-8D18-B406F7B785F3}"/>
              </a:ext>
            </a:extLst>
          </p:cNvPr>
          <p:cNvSpPr/>
          <p:nvPr/>
        </p:nvSpPr>
        <p:spPr>
          <a:xfrm>
            <a:off x="-12467" y="-18635"/>
            <a:ext cx="12193488" cy="6918717"/>
          </a:xfrm>
          <a:prstGeom prst="rect">
            <a:avLst/>
          </a:prstGeom>
          <a:gradFill flip="none" rotWithShape="1">
            <a:gsLst>
              <a:gs pos="31000">
                <a:schemeClr val="tx1">
                  <a:lumMod val="85000"/>
                  <a:lumOff val="15000"/>
                  <a:alpha val="83000"/>
                </a:schemeClr>
              </a:gs>
              <a:gs pos="98000">
                <a:schemeClr val="tx1">
                  <a:lumMod val="85000"/>
                  <a:lumOff val="15000"/>
                  <a:alpha val="28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Palco com luzes azuis&#10;&#10;Descrição gerada automaticamente com confiança média">
            <a:extLst>
              <a:ext uri="{FF2B5EF4-FFF2-40B4-BE49-F238E27FC236}">
                <a16:creationId xmlns:a16="http://schemas.microsoft.com/office/drawing/2014/main" id="{AFFE752F-A7BD-4E1A-A4CA-EE1C7BFCF3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99"/>
          <a:stretch/>
        </p:blipFill>
        <p:spPr>
          <a:xfrm flipH="1">
            <a:off x="-1493" y="-37272"/>
            <a:ext cx="12182509" cy="6925229"/>
          </a:xfrm>
          <a:prstGeom prst="rect">
            <a:avLst/>
          </a:prstGeom>
        </p:spPr>
      </p:pic>
      <p:grpSp>
        <p:nvGrpSpPr>
          <p:cNvPr id="17" name="Agrupar 16">
            <a:extLst>
              <a:ext uri="{FF2B5EF4-FFF2-40B4-BE49-F238E27FC236}">
                <a16:creationId xmlns:a16="http://schemas.microsoft.com/office/drawing/2014/main" id="{33963778-C672-4339-DB5D-359F6759C87C}"/>
              </a:ext>
            </a:extLst>
          </p:cNvPr>
          <p:cNvGrpSpPr/>
          <p:nvPr/>
        </p:nvGrpSpPr>
        <p:grpSpPr>
          <a:xfrm>
            <a:off x="5071823" y="6096612"/>
            <a:ext cx="2024906" cy="310185"/>
            <a:chOff x="5083547" y="6096612"/>
            <a:chExt cx="2024906" cy="310185"/>
          </a:xfrm>
        </p:grpSpPr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053DE210-AD3D-ECB4-D98C-1494F916D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83547" y="6100885"/>
              <a:ext cx="918624" cy="301638"/>
            </a:xfrm>
            <a:prstGeom prst="rect">
              <a:avLst/>
            </a:prstGeom>
          </p:spPr>
        </p:pic>
        <p:pic>
          <p:nvPicPr>
            <p:cNvPr id="5" name="Gráfico 4">
              <a:extLst>
                <a:ext uri="{FF2B5EF4-FFF2-40B4-BE49-F238E27FC236}">
                  <a16:creationId xmlns:a16="http://schemas.microsoft.com/office/drawing/2014/main" id="{6949E271-B4F2-C2F2-DEB3-975983A15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89829" y="6096612"/>
              <a:ext cx="918624" cy="310185"/>
            </a:xfrm>
            <a:prstGeom prst="rect">
              <a:avLst/>
            </a:prstGeom>
          </p:spPr>
        </p:pic>
      </p:grp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4416AE5B-917A-EE9F-F83F-EA44FB836E4C}"/>
              </a:ext>
            </a:extLst>
          </p:cNvPr>
          <p:cNvSpPr/>
          <p:nvPr/>
        </p:nvSpPr>
        <p:spPr>
          <a:xfrm>
            <a:off x="4723685" y="3806619"/>
            <a:ext cx="2721182" cy="426720"/>
          </a:xfrm>
          <a:prstGeom prst="round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e2ecoolers.logbit.com.br/pt-br/</a:t>
            </a:r>
            <a:endParaRPr lang="pt-BR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Imagem 7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516632D8-85C1-9FC5-4990-63E9441492A7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339" y="4913307"/>
            <a:ext cx="972216" cy="980386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14D4A89B-51EC-C59C-F3E7-FC711C706929}"/>
              </a:ext>
            </a:extLst>
          </p:cNvPr>
          <p:cNvSpPr/>
          <p:nvPr/>
        </p:nvSpPr>
        <p:spPr>
          <a:xfrm>
            <a:off x="2408420" y="2697603"/>
            <a:ext cx="7375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MUITO OBRIGADO!</a:t>
            </a:r>
          </a:p>
        </p:txBody>
      </p:sp>
    </p:spTree>
    <p:extLst>
      <p:ext uri="{BB962C8B-B14F-4D97-AF65-F5344CB8AC3E}">
        <p14:creationId xmlns:p14="http://schemas.microsoft.com/office/powerpoint/2010/main" val="280239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73197" y="77425"/>
            <a:ext cx="8158287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Q&amp;A: PERGUNTAS FREQUENTES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C1F7DCA-574D-4E17-D5F7-EAB27965E42F}"/>
              </a:ext>
            </a:extLst>
          </p:cNvPr>
          <p:cNvSpPr txBox="1"/>
          <p:nvPr/>
        </p:nvSpPr>
        <p:spPr>
          <a:xfrm>
            <a:off x="568189" y="1467852"/>
            <a:ext cx="1135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P: 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Vai me custar alguma coisa?</a:t>
            </a:r>
          </a:p>
          <a:p>
            <a:r>
              <a:rPr lang="pt-BR" dirty="0">
                <a:latin typeface="Century Gothic" panose="020B0502020202020204" pitchFamily="34" charset="0"/>
              </a:rPr>
              <a:t>R: </a:t>
            </a:r>
            <a:r>
              <a:rPr lang="pt-BR" i="1" dirty="0">
                <a:latin typeface="Century Gothic" panose="020B0502020202020204" pitchFamily="34" charset="0"/>
              </a:rPr>
              <a:t>Não, o Programa E2E é totalmente financiado pela Coca-Cola </a:t>
            </a:r>
            <a:r>
              <a:rPr lang="pt-BR" i="1" dirty="0" err="1">
                <a:latin typeface="Century Gothic" panose="020B0502020202020204" pitchFamily="34" charset="0"/>
              </a:rPr>
              <a:t>Company</a:t>
            </a:r>
            <a:endParaRPr lang="pt-BR" i="1" dirty="0">
              <a:latin typeface="Century Gothic" panose="020B0502020202020204" pitchFamily="34" charset="0"/>
            </a:endParaRPr>
          </a:p>
          <a:p>
            <a:endParaRPr lang="pt-BR" dirty="0">
              <a:latin typeface="Century Gothic" panose="020B0502020202020204" pitchFamily="34" charset="0"/>
            </a:endParaRPr>
          </a:p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P: 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Como integrar o Processo E2E CDE nas minhas políticas e procedimentos atuais (Grupo ou locais)</a:t>
            </a:r>
          </a:p>
          <a:p>
            <a:r>
              <a:rPr lang="pt-BR" dirty="0">
                <a:latin typeface="Century Gothic" panose="020B0502020202020204" pitchFamily="34" charset="0"/>
              </a:rPr>
              <a:t>R: </a:t>
            </a:r>
            <a:r>
              <a:rPr lang="pt-BR" i="1" dirty="0">
                <a:latin typeface="Century Gothic" panose="020B0502020202020204" pitchFamily="34" charset="0"/>
              </a:rPr>
              <a:t>O Programa E2E examina todas as políticas que estão atualmente em vigor e o nível de maturidade em comparação com os benchmarking de world </a:t>
            </a:r>
            <a:r>
              <a:rPr lang="pt-BR" i="1" dirty="0" err="1">
                <a:latin typeface="Century Gothic" panose="020B0502020202020204" pitchFamily="34" charset="0"/>
              </a:rPr>
              <a:t>class</a:t>
            </a:r>
            <a:r>
              <a:rPr lang="pt-BR" i="1" dirty="0">
                <a:latin typeface="Century Gothic" panose="020B0502020202020204" pitchFamily="34" charset="0"/>
              </a:rPr>
              <a:t>, e faz recomendações para as maiores oportunidades de melhorar as políticas no nível de maturidade inferior</a:t>
            </a:r>
          </a:p>
          <a:p>
            <a:endParaRPr lang="pt-BR" dirty="0">
              <a:latin typeface="Century Gothic" panose="020B0502020202020204" pitchFamily="34" charset="0"/>
            </a:endParaRPr>
          </a:p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P: Cobre o processo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back-end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e front-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end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da Área de coolers?</a:t>
            </a:r>
          </a:p>
          <a:p>
            <a:r>
              <a:rPr lang="pt-BR" i="1" dirty="0">
                <a:latin typeface="Century Gothic" panose="020B0502020202020204" pitchFamily="34" charset="0"/>
              </a:rPr>
              <a:t>R: O Programa E2E é muito completo e cobre todas as áreas da gestão do CDE</a:t>
            </a:r>
          </a:p>
          <a:p>
            <a:endParaRPr lang="pt-BR" dirty="0">
              <a:latin typeface="Century Gothic" panose="020B0502020202020204" pitchFamily="34" charset="0"/>
            </a:endParaRPr>
          </a:p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P: Como a área de vendas estão envolvidas no processo?</a:t>
            </a:r>
          </a:p>
          <a:p>
            <a:r>
              <a:rPr lang="pt-BR" i="1" dirty="0">
                <a:latin typeface="Century Gothic" panose="020B0502020202020204" pitchFamily="34" charset="0"/>
              </a:rPr>
              <a:t>R: Como a equipe de vendas está voltada para o cliente, todo o processo em torno dos coolers é aplicável a eles e os orientará para as melhores práticas.</a:t>
            </a:r>
            <a:endParaRPr lang="pt-B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30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m 38" descr="Foto em preto e branco de estação de trem&#10;&#10;Descrição gerada automaticamente">
            <a:extLst>
              <a:ext uri="{FF2B5EF4-FFF2-40B4-BE49-F238E27FC236}">
                <a16:creationId xmlns:a16="http://schemas.microsoft.com/office/drawing/2014/main" id="{094A2E57-B99E-4FE6-A0C0-CE44AD1F1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35" b="4973"/>
          <a:stretch/>
        </p:blipFill>
        <p:spPr>
          <a:xfrm>
            <a:off x="0" y="0"/>
            <a:ext cx="8062839" cy="6858000"/>
          </a:xfrm>
          <a:prstGeom prst="rect">
            <a:avLst/>
          </a:prstGeom>
        </p:spPr>
      </p:pic>
      <p:sp>
        <p:nvSpPr>
          <p:cNvPr id="40" name="Retângulo 39">
            <a:extLst>
              <a:ext uri="{FF2B5EF4-FFF2-40B4-BE49-F238E27FC236}">
                <a16:creationId xmlns:a16="http://schemas.microsoft.com/office/drawing/2014/main" id="{83DC2D66-3DC6-4744-8CC2-F709FF4982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2000"/>
                </a:schemeClr>
              </a:gs>
              <a:gs pos="67000">
                <a:schemeClr val="bg1">
                  <a:alpha val="9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F1F9A434-A018-4421-ACD5-10E3FE35022B}"/>
              </a:ext>
            </a:extLst>
          </p:cNvPr>
          <p:cNvCxnSpPr>
            <a:cxnSpLocks/>
          </p:cNvCxnSpPr>
          <p:nvPr/>
        </p:nvCxnSpPr>
        <p:spPr>
          <a:xfrm>
            <a:off x="4139030" y="567434"/>
            <a:ext cx="6538803" cy="0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F40009"/>
                </a:gs>
                <a:gs pos="52000">
                  <a:srgbClr val="F79900"/>
                </a:gs>
                <a:gs pos="100000">
                  <a:srgbClr val="6AC9CE"/>
                </a:gs>
              </a:gsLst>
              <a:lin ang="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01425D1-95A6-4A08-A535-544287BC5E48}"/>
              </a:ext>
            </a:extLst>
          </p:cNvPr>
          <p:cNvSpPr txBox="1"/>
          <p:nvPr/>
        </p:nvSpPr>
        <p:spPr>
          <a:xfrm>
            <a:off x="1847742" y="296007"/>
            <a:ext cx="7050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AGENDA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A165778-1FD1-46C8-9CD6-499609E315CF}"/>
              </a:ext>
            </a:extLst>
          </p:cNvPr>
          <p:cNvSpPr txBox="1"/>
          <p:nvPr/>
        </p:nvSpPr>
        <p:spPr>
          <a:xfrm>
            <a:off x="1852103" y="939774"/>
            <a:ext cx="4206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INTRODUÇÃO – ABRIL/2023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77F8E78C-8347-4CD6-AF2C-41D73F4CCE0B}"/>
              </a:ext>
            </a:extLst>
          </p:cNvPr>
          <p:cNvSpPr txBox="1"/>
          <p:nvPr/>
        </p:nvSpPr>
        <p:spPr>
          <a:xfrm>
            <a:off x="4405470" y="2432382"/>
            <a:ext cx="1617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TIME E CICLO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03AF7691-E128-4B88-9816-9A02E2D6F478}"/>
              </a:ext>
            </a:extLst>
          </p:cNvPr>
          <p:cNvSpPr txBox="1"/>
          <p:nvPr/>
        </p:nvSpPr>
        <p:spPr>
          <a:xfrm>
            <a:off x="4405470" y="3006989"/>
            <a:ext cx="2675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DIAGNÓSTICOS E PILARES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C16C999-1766-4570-BE36-063F28E3008A}"/>
              </a:ext>
            </a:extLst>
          </p:cNvPr>
          <p:cNvCxnSpPr>
            <a:cxnSpLocks/>
          </p:cNvCxnSpPr>
          <p:nvPr/>
        </p:nvCxnSpPr>
        <p:spPr>
          <a:xfrm>
            <a:off x="4839445" y="2884443"/>
            <a:ext cx="69704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67FA0B89-76B0-4FC2-BCA9-103B34F85140}"/>
              </a:ext>
            </a:extLst>
          </p:cNvPr>
          <p:cNvCxnSpPr>
            <a:cxnSpLocks/>
          </p:cNvCxnSpPr>
          <p:nvPr/>
        </p:nvCxnSpPr>
        <p:spPr>
          <a:xfrm>
            <a:off x="4833033" y="3441951"/>
            <a:ext cx="6983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992DAB52-22FE-45DA-A972-322C6741D12B}"/>
              </a:ext>
            </a:extLst>
          </p:cNvPr>
          <p:cNvSpPr txBox="1"/>
          <p:nvPr/>
        </p:nvSpPr>
        <p:spPr>
          <a:xfrm>
            <a:off x="11081315" y="2474816"/>
            <a:ext cx="5661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6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3057F782-E9D6-4190-9B6A-106DC6EBF54A}"/>
              </a:ext>
            </a:extLst>
          </p:cNvPr>
          <p:cNvSpPr txBox="1"/>
          <p:nvPr/>
        </p:nvSpPr>
        <p:spPr>
          <a:xfrm>
            <a:off x="11081315" y="3095605"/>
            <a:ext cx="5661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8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CaixaDeTexto 26">
            <a:extLst>
              <a:ext uri="{FF2B5EF4-FFF2-40B4-BE49-F238E27FC236}">
                <a16:creationId xmlns:a16="http://schemas.microsoft.com/office/drawing/2014/main" id="{8AC3F9A4-9069-F695-384B-24DFF4693244}"/>
              </a:ext>
            </a:extLst>
          </p:cNvPr>
          <p:cNvSpPr txBox="1"/>
          <p:nvPr/>
        </p:nvSpPr>
        <p:spPr>
          <a:xfrm>
            <a:off x="4405470" y="1918420"/>
            <a:ext cx="26805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INTRODUÇÃO EM AFRICA</a:t>
            </a:r>
          </a:p>
        </p:txBody>
      </p:sp>
      <p:cxnSp>
        <p:nvCxnSpPr>
          <p:cNvPr id="63" name="Conector reto 5">
            <a:extLst>
              <a:ext uri="{FF2B5EF4-FFF2-40B4-BE49-F238E27FC236}">
                <a16:creationId xmlns:a16="http://schemas.microsoft.com/office/drawing/2014/main" id="{979571AD-ADB5-7A79-DB87-83A3AE5856AD}"/>
              </a:ext>
            </a:extLst>
          </p:cNvPr>
          <p:cNvCxnSpPr>
            <a:cxnSpLocks/>
          </p:cNvCxnSpPr>
          <p:nvPr/>
        </p:nvCxnSpPr>
        <p:spPr>
          <a:xfrm>
            <a:off x="4839445" y="2326934"/>
            <a:ext cx="69704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m 67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E539B241-C7BD-9344-B945-1F3DE1A7757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9" y="6445403"/>
            <a:ext cx="703800" cy="239038"/>
          </a:xfrm>
          <a:prstGeom prst="rect">
            <a:avLst/>
          </a:prstGeom>
        </p:spPr>
      </p:pic>
      <p:pic>
        <p:nvPicPr>
          <p:cNvPr id="71" name="Gráfico 70">
            <a:extLst>
              <a:ext uri="{FF2B5EF4-FFF2-40B4-BE49-F238E27FC236}">
                <a16:creationId xmlns:a16="http://schemas.microsoft.com/office/drawing/2014/main" id="{AE870787-572C-3901-0981-43BEEE022D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52481" y="6368127"/>
            <a:ext cx="1722889" cy="276416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C0D38E1-D6E0-F3A6-957F-641652163F54}"/>
              </a:ext>
            </a:extLst>
          </p:cNvPr>
          <p:cNvSpPr txBox="1"/>
          <p:nvPr/>
        </p:nvSpPr>
        <p:spPr>
          <a:xfrm>
            <a:off x="11081315" y="1956892"/>
            <a:ext cx="5661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3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Imagem 7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19936875-91AF-61C1-AC22-9DA10862FF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8" y="1207338"/>
            <a:ext cx="4407430" cy="444446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A3CF977-C0FB-5D10-0EFD-7CEB2C08F450}"/>
              </a:ext>
            </a:extLst>
          </p:cNvPr>
          <p:cNvSpPr txBox="1"/>
          <p:nvPr/>
        </p:nvSpPr>
        <p:spPr>
          <a:xfrm>
            <a:off x="4405470" y="3581420"/>
            <a:ext cx="4110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PRINCIPAIS FUNÇÕES DO E2E CHAMPIONS</a:t>
            </a: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CDCD395A-5481-C3DF-BB13-4E883ED11CE8}"/>
              </a:ext>
            </a:extLst>
          </p:cNvPr>
          <p:cNvCxnSpPr>
            <a:cxnSpLocks/>
          </p:cNvCxnSpPr>
          <p:nvPr/>
        </p:nvCxnSpPr>
        <p:spPr>
          <a:xfrm>
            <a:off x="4833033" y="3999459"/>
            <a:ext cx="6983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308347CD-C074-EE9D-F597-337B6DB39AFD}"/>
              </a:ext>
            </a:extLst>
          </p:cNvPr>
          <p:cNvSpPr txBox="1"/>
          <p:nvPr/>
        </p:nvSpPr>
        <p:spPr>
          <a:xfrm>
            <a:off x="11049255" y="3670036"/>
            <a:ext cx="6303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13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86F3F11-B828-3EC2-9EEC-A917A8562A08}"/>
              </a:ext>
            </a:extLst>
          </p:cNvPr>
          <p:cNvSpPr txBox="1"/>
          <p:nvPr/>
        </p:nvSpPr>
        <p:spPr>
          <a:xfrm>
            <a:off x="4405470" y="4105425"/>
            <a:ext cx="2116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PRÓXIMOS PASSOS</a:t>
            </a: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A321A4F-86FB-715A-30E5-6215AF1C754D}"/>
              </a:ext>
            </a:extLst>
          </p:cNvPr>
          <p:cNvCxnSpPr>
            <a:cxnSpLocks/>
          </p:cNvCxnSpPr>
          <p:nvPr/>
        </p:nvCxnSpPr>
        <p:spPr>
          <a:xfrm>
            <a:off x="4833033" y="4556968"/>
            <a:ext cx="6983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3644C5D-B04F-7AE1-4056-C2068E46EF5C}"/>
              </a:ext>
            </a:extLst>
          </p:cNvPr>
          <p:cNvSpPr txBox="1"/>
          <p:nvPr/>
        </p:nvSpPr>
        <p:spPr>
          <a:xfrm>
            <a:off x="11049255" y="4194041"/>
            <a:ext cx="6303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14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21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4">
            <a:extLst>
              <a:ext uri="{FF2B5EF4-FFF2-40B4-BE49-F238E27FC236}">
                <a16:creationId xmlns:a16="http://schemas.microsoft.com/office/drawing/2014/main" id="{71AD5BD2-A53B-4241-946B-AA595856A94B}"/>
              </a:ext>
            </a:extLst>
          </p:cNvPr>
          <p:cNvSpPr/>
          <p:nvPr/>
        </p:nvSpPr>
        <p:spPr>
          <a:xfrm rot="16200000">
            <a:off x="4154576" y="-1124629"/>
            <a:ext cx="4365217" cy="9107258"/>
          </a:xfrm>
          <a:prstGeom prst="homePlate">
            <a:avLst>
              <a:gd name="adj" fmla="val 22577"/>
            </a:avLst>
          </a:prstGeom>
          <a:solidFill>
            <a:schemeClr val="bg1">
              <a:lumMod val="9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" wrap="square" lIns="0" tIns="45714" rIns="0" bIns="45714" numCol="1" rtlCol="0" anchor="t" anchorCtr="0" compatLnSpc="1">
            <a:prstTxWarp prst="textNoShape">
              <a:avLst/>
            </a:prstTxWarp>
          </a:bodyPr>
          <a:lstStyle/>
          <a:p>
            <a:pPr marL="2000250" marR="0" lvl="1" indent="-2000250" algn="ctr" defTabSz="1104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“</a:t>
            </a:r>
            <a:r>
              <a:rPr kumimoji="0" lang="pt-BR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PC" panose="020B0505030303020204" pitchFamily="34" charset="0"/>
                <a:ea typeface="+mn-ea"/>
                <a:cs typeface="Calibri" panose="020F0502020204030204" pitchFamily="34" charset="0"/>
              </a:rPr>
              <a:t>Sistema de mudança de CDE </a:t>
            </a:r>
            <a:r>
              <a:rPr kumimoji="0" lang="pt-B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PC" panose="020B0505030303020204" pitchFamily="34" charset="0"/>
                <a:ea typeface="+mn-ea"/>
                <a:cs typeface="Calibri" panose="020F0502020204030204" pitchFamily="34" charset="0"/>
              </a:rPr>
              <a:t>cappability</a:t>
            </a:r>
            <a:r>
              <a:rPr kumimoji="0" lang="pt-BR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PC" panose="020B0505030303020204" pitchFamily="34" charset="0"/>
                <a:ea typeface="+mn-ea"/>
                <a:cs typeface="Calibri" panose="020F0502020204030204" pitchFamily="34" charset="0"/>
              </a:rPr>
              <a:t>, impulsiona o crescimento e CDE ROI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”</a:t>
            </a:r>
          </a:p>
          <a:p>
            <a:pPr marL="0" marR="0" lvl="1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C00000"/>
                </a:solidFill>
                <a:latin typeface="TCCC-UnityText" panose="020B0605030303020204" pitchFamily="34" charset="0"/>
              </a:rPr>
              <a:t>DOBRAR NOSSAS 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SMART BETS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26DD0DA-4484-490B-A962-729231EB90A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26DD0DA-4484-490B-A962-729231EB9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04471B3-C03E-4A38-85B9-ABA2B3A89A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  <a:sym typeface="Calibri Light" panose="020F0302020204030204" pitchFamily="34" charset="0"/>
            </a:endParaRPr>
          </a:p>
        </p:txBody>
      </p:sp>
      <p:sp>
        <p:nvSpPr>
          <p:cNvPr id="10" name="Rounded Rectangle 30">
            <a:extLst>
              <a:ext uri="{FF2B5EF4-FFF2-40B4-BE49-F238E27FC236}">
                <a16:creationId xmlns:a16="http://schemas.microsoft.com/office/drawing/2014/main" id="{ABEC7EAE-A394-4313-94C7-37F2E239F182}"/>
              </a:ext>
            </a:extLst>
          </p:cNvPr>
          <p:cNvSpPr/>
          <p:nvPr/>
        </p:nvSpPr>
        <p:spPr>
          <a:xfrm>
            <a:off x="486926" y="2379246"/>
            <a:ext cx="2185954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CCC-UnityText" panose="020B0605030303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Arial" panose="020B0604020202020204" pitchFamily="34" charset="0"/>
              </a:rPr>
              <a:t>COMPRAR MELHOR</a:t>
            </a: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CCC-UnityText" panose="020B0605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ounded Rectangle 30">
            <a:extLst>
              <a:ext uri="{FF2B5EF4-FFF2-40B4-BE49-F238E27FC236}">
                <a16:creationId xmlns:a16="http://schemas.microsoft.com/office/drawing/2014/main" id="{FD7B1509-E915-4BF0-A206-01C949D91D15}"/>
              </a:ext>
            </a:extLst>
          </p:cNvPr>
          <p:cNvSpPr/>
          <p:nvPr/>
        </p:nvSpPr>
        <p:spPr>
          <a:xfrm>
            <a:off x="3475720" y="2369086"/>
            <a:ext cx="2221404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-182843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OPERAR MELHOR</a:t>
            </a:r>
          </a:p>
        </p:txBody>
      </p:sp>
      <p:sp>
        <p:nvSpPr>
          <p:cNvPr id="12" name="Rounded Rectangle 30">
            <a:extLst>
              <a:ext uri="{FF2B5EF4-FFF2-40B4-BE49-F238E27FC236}">
                <a16:creationId xmlns:a16="http://schemas.microsoft.com/office/drawing/2014/main" id="{89A243CA-782A-4BF7-8455-432643D72564}"/>
              </a:ext>
            </a:extLst>
          </p:cNvPr>
          <p:cNvSpPr/>
          <p:nvPr/>
        </p:nvSpPr>
        <p:spPr>
          <a:xfrm>
            <a:off x="9572275" y="2369086"/>
            <a:ext cx="2107651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Arial" panose="020B0604020202020204" pitchFamily="34" charset="0"/>
              </a:rPr>
              <a:t>MANTER CRESCIMENTO</a:t>
            </a:r>
          </a:p>
        </p:txBody>
      </p:sp>
      <p:sp>
        <p:nvSpPr>
          <p:cNvPr id="14" name="Rounded Rectangle 30">
            <a:extLst>
              <a:ext uri="{FF2B5EF4-FFF2-40B4-BE49-F238E27FC236}">
                <a16:creationId xmlns:a16="http://schemas.microsoft.com/office/drawing/2014/main" id="{C158BF35-ACB7-41E2-B42A-12732D4A3E46}"/>
              </a:ext>
            </a:extLst>
          </p:cNvPr>
          <p:cNvSpPr/>
          <p:nvPr/>
        </p:nvSpPr>
        <p:spPr>
          <a:xfrm>
            <a:off x="6519843" y="2369086"/>
            <a:ext cx="2249582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Arial" panose="020B0604020202020204" pitchFamily="34" charset="0"/>
              </a:rPr>
              <a:t>VENDER MAIS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5CE7FEC-3BA1-4C58-8E56-46138F885D77}"/>
              </a:ext>
            </a:extLst>
          </p:cNvPr>
          <p:cNvSpPr/>
          <p:nvPr/>
        </p:nvSpPr>
        <p:spPr>
          <a:xfrm>
            <a:off x="685804" y="5337450"/>
            <a:ext cx="1742134" cy="808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QUANTIDADE CORRETA</a:t>
            </a:r>
          </a:p>
          <a:p>
            <a:pPr marL="1714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QUALIDADE SUPERIOR</a:t>
            </a:r>
          </a:p>
          <a:p>
            <a:pPr marL="1714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MELHOR PREÇO</a:t>
            </a:r>
          </a:p>
          <a:p>
            <a:pPr marL="1714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DIFERENCIAÇÃO</a:t>
            </a:r>
            <a:endParaRPr kumimoji="0" lang="es-A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CCC-UnityTextPC" panose="020B0505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2CFB392-96B3-4DFB-89B5-D84F89CF4BB9}"/>
              </a:ext>
            </a:extLst>
          </p:cNvPr>
          <p:cNvSpPr/>
          <p:nvPr/>
        </p:nvSpPr>
        <p:spPr>
          <a:xfrm>
            <a:off x="3593220" y="5224436"/>
            <a:ext cx="2200676" cy="1533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AUMENTAR COOLERS NO MERCADO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MINIMIXAR CUSTOS OPERACIONAIS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MELHORAR SERVIÇOS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AUMENTAR VIDA ÚTIL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REDUZIR PERDAS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A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CCC-UnityTextPC" panose="020B0505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C93F18E-D92F-4D3D-A5D8-8F0DBCBA989A}"/>
              </a:ext>
            </a:extLst>
          </p:cNvPr>
          <p:cNvSpPr/>
          <p:nvPr/>
        </p:nvSpPr>
        <p:spPr>
          <a:xfrm>
            <a:off x="6694663" y="5296354"/>
            <a:ext cx="1800129" cy="117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PORTFOLIO CORRETO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PROSPECÇÃO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EXECUÇÃO / RED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 GELADEIRA BRANCA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CONECTIVIDADE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A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CCC-UnityTextPC" panose="020B0505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80654B7-78A6-434D-9E0E-2399F5AF613A}"/>
              </a:ext>
            </a:extLst>
          </p:cNvPr>
          <p:cNvSpPr/>
          <p:nvPr/>
        </p:nvSpPr>
        <p:spPr>
          <a:xfrm>
            <a:off x="9660074" y="5337450"/>
            <a:ext cx="2189714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STATIC COOLER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BANDEJAS GRAVITACIONAIS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BEACON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ATIVAÇÃO “DRY OUTLETS”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FOUNTAIN/VENDING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2ABC518-38C6-4782-B303-30EC3AB106E0}"/>
              </a:ext>
            </a:extLst>
          </p:cNvPr>
          <p:cNvCxnSpPr>
            <a:cxnSpLocks/>
          </p:cNvCxnSpPr>
          <p:nvPr/>
        </p:nvCxnSpPr>
        <p:spPr>
          <a:xfrm flipV="1">
            <a:off x="327257" y="1107852"/>
            <a:ext cx="5768743" cy="1043724"/>
          </a:xfrm>
          <a:prstGeom prst="line">
            <a:avLst/>
          </a:prstGeom>
          <a:ln w="762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53D3A5D-A8E1-4F2A-8423-B0BB721C5DDB}"/>
              </a:ext>
            </a:extLst>
          </p:cNvPr>
          <p:cNvCxnSpPr>
            <a:cxnSpLocks/>
          </p:cNvCxnSpPr>
          <p:nvPr/>
        </p:nvCxnSpPr>
        <p:spPr>
          <a:xfrm>
            <a:off x="6096000" y="1107852"/>
            <a:ext cx="5785798" cy="944986"/>
          </a:xfrm>
          <a:prstGeom prst="line">
            <a:avLst/>
          </a:prstGeom>
          <a:ln w="762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9DEA453-B048-4002-82D5-6039AC5CCEF2}"/>
              </a:ext>
            </a:extLst>
          </p:cNvPr>
          <p:cNvCxnSpPr>
            <a:cxnSpLocks/>
          </p:cNvCxnSpPr>
          <p:nvPr/>
        </p:nvCxnSpPr>
        <p:spPr>
          <a:xfrm flipH="1">
            <a:off x="295541" y="2182398"/>
            <a:ext cx="31716" cy="452710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4F78171-BD5E-4971-9BEB-0A43DD5099C3}"/>
              </a:ext>
            </a:extLst>
          </p:cNvPr>
          <p:cNvCxnSpPr>
            <a:cxnSpLocks/>
          </p:cNvCxnSpPr>
          <p:nvPr/>
        </p:nvCxnSpPr>
        <p:spPr>
          <a:xfrm flipH="1">
            <a:off x="11870374" y="2052838"/>
            <a:ext cx="10035" cy="465425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1A84280-C83D-4C82-B2D5-8A4818B5F9DA}"/>
              </a:ext>
            </a:extLst>
          </p:cNvPr>
          <p:cNvCxnSpPr>
            <a:cxnSpLocks/>
          </p:cNvCxnSpPr>
          <p:nvPr/>
        </p:nvCxnSpPr>
        <p:spPr>
          <a:xfrm>
            <a:off x="262298" y="6707091"/>
            <a:ext cx="11587490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67B8AD2E-4E55-431A-A197-63E503127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96" y="290048"/>
            <a:ext cx="10852036" cy="461665"/>
          </a:xfrm>
        </p:spPr>
        <p:txBody>
          <a:bodyPr/>
          <a:lstStyle/>
          <a:p>
            <a:r>
              <a:rPr lang="pt-BR" sz="2000" dirty="0"/>
              <a:t>SABEMOS O QUE PRECISAMOS FAZER PARA QUE NOSSA ESTRATÉGIA FUNCIONE</a:t>
            </a:r>
          </a:p>
        </p:txBody>
      </p:sp>
      <p:pic>
        <p:nvPicPr>
          <p:cNvPr id="76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49DAA41B-4945-46CE-893F-0BF287A089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355401" y="2890898"/>
            <a:ext cx="2356144" cy="2356144"/>
          </a:xfrm>
          <a:prstGeom prst="ellipse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5115E34C-9417-43BA-AD62-8629FFAB7D07}"/>
              </a:ext>
            </a:extLst>
          </p:cNvPr>
          <p:cNvGrpSpPr/>
          <p:nvPr/>
        </p:nvGrpSpPr>
        <p:grpSpPr>
          <a:xfrm>
            <a:off x="1081715" y="3274877"/>
            <a:ext cx="922827" cy="1496475"/>
            <a:chOff x="1178830" y="3698842"/>
            <a:chExt cx="694969" cy="1126977"/>
          </a:xfrm>
        </p:grpSpPr>
        <p:pic>
          <p:nvPicPr>
            <p:cNvPr id="21" name="Imagem 115">
              <a:extLst>
                <a:ext uri="{FF2B5EF4-FFF2-40B4-BE49-F238E27FC236}">
                  <a16:creationId xmlns:a16="http://schemas.microsoft.com/office/drawing/2014/main" id="{60E51A97-A162-4DC1-B291-9D849A1CF9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996" y="3698842"/>
              <a:ext cx="315533" cy="6633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1" name="Google Shape;8633;p67">
              <a:extLst>
                <a:ext uri="{FF2B5EF4-FFF2-40B4-BE49-F238E27FC236}">
                  <a16:creationId xmlns:a16="http://schemas.microsoft.com/office/drawing/2014/main" id="{F7F9CB81-2078-4C78-9A70-E016456C7548}"/>
                </a:ext>
              </a:extLst>
            </p:cNvPr>
            <p:cNvGrpSpPr/>
            <p:nvPr/>
          </p:nvGrpSpPr>
          <p:grpSpPr>
            <a:xfrm>
              <a:off x="1178830" y="4276001"/>
              <a:ext cx="694969" cy="549818"/>
              <a:chOff x="6524150" y="1938725"/>
              <a:chExt cx="297725" cy="276625"/>
            </a:xfrm>
            <a:solidFill>
              <a:srgbClr val="C00000"/>
            </a:solidFill>
          </p:grpSpPr>
          <p:sp>
            <p:nvSpPr>
              <p:cNvPr id="52" name="Google Shape;8634;p67">
                <a:extLst>
                  <a:ext uri="{FF2B5EF4-FFF2-40B4-BE49-F238E27FC236}">
                    <a16:creationId xmlns:a16="http://schemas.microsoft.com/office/drawing/2014/main" id="{0304E382-EA48-41E3-9B3D-5AFD706C02DE}"/>
                  </a:ext>
                </a:extLst>
              </p:cNvPr>
              <p:cNvSpPr/>
              <p:nvPr/>
            </p:nvSpPr>
            <p:spPr>
              <a:xfrm>
                <a:off x="6524150" y="2025375"/>
                <a:ext cx="297725" cy="189975"/>
              </a:xfrm>
              <a:custGeom>
                <a:avLst/>
                <a:gdLst/>
                <a:ahLst/>
                <a:cxnLst/>
                <a:rect l="l" t="t" r="r" b="b"/>
                <a:pathLst>
                  <a:path w="11909" h="7599" extrusionOk="0">
                    <a:moveTo>
                      <a:pt x="9767" y="2079"/>
                    </a:moveTo>
                    <a:lnTo>
                      <a:pt x="9767" y="5198"/>
                    </a:lnTo>
                    <a:cubicBezTo>
                      <a:pt x="9735" y="5041"/>
                      <a:pt x="9672" y="4915"/>
                      <a:pt x="9546" y="4789"/>
                    </a:cubicBezTo>
                    <a:lnTo>
                      <a:pt x="7813" y="3056"/>
                    </a:lnTo>
                    <a:cubicBezTo>
                      <a:pt x="7624" y="2867"/>
                      <a:pt x="7341" y="2741"/>
                      <a:pt x="7057" y="2741"/>
                    </a:cubicBezTo>
                    <a:lnTo>
                      <a:pt x="6018" y="2741"/>
                    </a:lnTo>
                    <a:cubicBezTo>
                      <a:pt x="5923" y="2741"/>
                      <a:pt x="5797" y="2836"/>
                      <a:pt x="5734" y="2930"/>
                    </a:cubicBezTo>
                    <a:lnTo>
                      <a:pt x="5482" y="3403"/>
                    </a:lnTo>
                    <a:cubicBezTo>
                      <a:pt x="5293" y="3812"/>
                      <a:pt x="4883" y="4001"/>
                      <a:pt x="4505" y="4001"/>
                    </a:cubicBezTo>
                    <a:lnTo>
                      <a:pt x="5356" y="2269"/>
                    </a:lnTo>
                    <a:cubicBezTo>
                      <a:pt x="5419" y="2143"/>
                      <a:pt x="5576" y="2079"/>
                      <a:pt x="5671" y="2079"/>
                    </a:cubicBezTo>
                    <a:close/>
                    <a:moveTo>
                      <a:pt x="1418" y="2079"/>
                    </a:moveTo>
                    <a:lnTo>
                      <a:pt x="1418" y="5545"/>
                    </a:lnTo>
                    <a:lnTo>
                      <a:pt x="725" y="5545"/>
                    </a:lnTo>
                    <a:lnTo>
                      <a:pt x="725" y="2079"/>
                    </a:lnTo>
                    <a:close/>
                    <a:moveTo>
                      <a:pt x="11153" y="2079"/>
                    </a:moveTo>
                    <a:lnTo>
                      <a:pt x="11153" y="5545"/>
                    </a:lnTo>
                    <a:lnTo>
                      <a:pt x="10460" y="5545"/>
                    </a:lnTo>
                    <a:lnTo>
                      <a:pt x="10460" y="2079"/>
                    </a:lnTo>
                    <a:close/>
                    <a:moveTo>
                      <a:pt x="6931" y="630"/>
                    </a:moveTo>
                    <a:cubicBezTo>
                      <a:pt x="6774" y="1008"/>
                      <a:pt x="6427" y="1323"/>
                      <a:pt x="5955" y="1323"/>
                    </a:cubicBezTo>
                    <a:lnTo>
                      <a:pt x="5671" y="1323"/>
                    </a:lnTo>
                    <a:cubicBezTo>
                      <a:pt x="5293" y="1323"/>
                      <a:pt x="4946" y="1575"/>
                      <a:pt x="4726" y="1922"/>
                    </a:cubicBezTo>
                    <a:lnTo>
                      <a:pt x="3655" y="4064"/>
                    </a:lnTo>
                    <a:cubicBezTo>
                      <a:pt x="3623" y="4127"/>
                      <a:pt x="3623" y="4253"/>
                      <a:pt x="3655" y="4316"/>
                    </a:cubicBezTo>
                    <a:cubicBezTo>
                      <a:pt x="3718" y="4411"/>
                      <a:pt x="3781" y="4474"/>
                      <a:pt x="3875" y="4537"/>
                    </a:cubicBezTo>
                    <a:cubicBezTo>
                      <a:pt x="4088" y="4627"/>
                      <a:pt x="4310" y="4670"/>
                      <a:pt x="4532" y="4670"/>
                    </a:cubicBezTo>
                    <a:cubicBezTo>
                      <a:pt x="5165" y="4670"/>
                      <a:pt x="5785" y="4316"/>
                      <a:pt x="6112" y="3686"/>
                    </a:cubicBezTo>
                    <a:lnTo>
                      <a:pt x="6238" y="3434"/>
                    </a:lnTo>
                    <a:lnTo>
                      <a:pt x="7026" y="3434"/>
                    </a:lnTo>
                    <a:cubicBezTo>
                      <a:pt x="7089" y="3434"/>
                      <a:pt x="7215" y="3466"/>
                      <a:pt x="7246" y="3529"/>
                    </a:cubicBezTo>
                    <a:lnTo>
                      <a:pt x="8979" y="5261"/>
                    </a:lnTo>
                    <a:cubicBezTo>
                      <a:pt x="9137" y="5419"/>
                      <a:pt x="9137" y="5545"/>
                      <a:pt x="9105" y="5640"/>
                    </a:cubicBezTo>
                    <a:cubicBezTo>
                      <a:pt x="9105" y="5671"/>
                      <a:pt x="9042" y="5829"/>
                      <a:pt x="8885" y="5860"/>
                    </a:cubicBezTo>
                    <a:lnTo>
                      <a:pt x="5576" y="6805"/>
                    </a:lnTo>
                    <a:cubicBezTo>
                      <a:pt x="5543" y="6814"/>
                      <a:pt x="5507" y="6818"/>
                      <a:pt x="5470" y="6818"/>
                    </a:cubicBezTo>
                    <a:cubicBezTo>
                      <a:pt x="5371" y="6818"/>
                      <a:pt x="5268" y="6788"/>
                      <a:pt x="5198" y="6742"/>
                    </a:cubicBezTo>
                    <a:lnTo>
                      <a:pt x="4096" y="5640"/>
                    </a:lnTo>
                    <a:cubicBezTo>
                      <a:pt x="4033" y="5545"/>
                      <a:pt x="3938" y="5514"/>
                      <a:pt x="3875" y="5514"/>
                    </a:cubicBezTo>
                    <a:lnTo>
                      <a:pt x="2111" y="5514"/>
                    </a:lnTo>
                    <a:lnTo>
                      <a:pt x="2111" y="2048"/>
                    </a:lnTo>
                    <a:lnTo>
                      <a:pt x="2741" y="2048"/>
                    </a:lnTo>
                    <a:cubicBezTo>
                      <a:pt x="3119" y="2048"/>
                      <a:pt x="3466" y="1796"/>
                      <a:pt x="3686" y="1449"/>
                    </a:cubicBezTo>
                    <a:lnTo>
                      <a:pt x="4001" y="819"/>
                    </a:lnTo>
                    <a:cubicBezTo>
                      <a:pt x="4064" y="693"/>
                      <a:pt x="4190" y="630"/>
                      <a:pt x="4316" y="630"/>
                    </a:cubicBezTo>
                    <a:close/>
                    <a:moveTo>
                      <a:pt x="4316" y="0"/>
                    </a:moveTo>
                    <a:cubicBezTo>
                      <a:pt x="3907" y="0"/>
                      <a:pt x="3560" y="221"/>
                      <a:pt x="3371" y="599"/>
                    </a:cubicBezTo>
                    <a:lnTo>
                      <a:pt x="3056" y="1229"/>
                    </a:lnTo>
                    <a:cubicBezTo>
                      <a:pt x="2962" y="1323"/>
                      <a:pt x="2836" y="1418"/>
                      <a:pt x="2741" y="1418"/>
                    </a:cubicBezTo>
                    <a:lnTo>
                      <a:pt x="378" y="1418"/>
                    </a:lnTo>
                    <a:cubicBezTo>
                      <a:pt x="158" y="1418"/>
                      <a:pt x="0" y="1575"/>
                      <a:pt x="0" y="1764"/>
                    </a:cubicBezTo>
                    <a:lnTo>
                      <a:pt x="0" y="5955"/>
                    </a:lnTo>
                    <a:cubicBezTo>
                      <a:pt x="0" y="6144"/>
                      <a:pt x="158" y="6301"/>
                      <a:pt x="378" y="6301"/>
                    </a:cubicBezTo>
                    <a:lnTo>
                      <a:pt x="3718" y="6301"/>
                    </a:lnTo>
                    <a:lnTo>
                      <a:pt x="4694" y="7278"/>
                    </a:lnTo>
                    <a:cubicBezTo>
                      <a:pt x="4894" y="7477"/>
                      <a:pt x="5139" y="7598"/>
                      <a:pt x="5410" y="7598"/>
                    </a:cubicBezTo>
                    <a:cubicBezTo>
                      <a:pt x="5525" y="7598"/>
                      <a:pt x="5644" y="7577"/>
                      <a:pt x="5766" y="7530"/>
                    </a:cubicBezTo>
                    <a:lnTo>
                      <a:pt x="9074" y="6553"/>
                    </a:lnTo>
                    <a:cubicBezTo>
                      <a:pt x="9263" y="6522"/>
                      <a:pt x="9420" y="6396"/>
                      <a:pt x="9578" y="6238"/>
                    </a:cubicBezTo>
                    <a:lnTo>
                      <a:pt x="11562" y="6238"/>
                    </a:lnTo>
                    <a:cubicBezTo>
                      <a:pt x="11751" y="6238"/>
                      <a:pt x="11909" y="6081"/>
                      <a:pt x="11909" y="5892"/>
                    </a:cubicBezTo>
                    <a:lnTo>
                      <a:pt x="11909" y="1733"/>
                    </a:lnTo>
                    <a:cubicBezTo>
                      <a:pt x="11877" y="1544"/>
                      <a:pt x="11720" y="1386"/>
                      <a:pt x="11499" y="1386"/>
                    </a:cubicBezTo>
                    <a:lnTo>
                      <a:pt x="7341" y="1386"/>
                    </a:lnTo>
                    <a:cubicBezTo>
                      <a:pt x="7561" y="1103"/>
                      <a:pt x="7687" y="693"/>
                      <a:pt x="7687" y="347"/>
                    </a:cubicBezTo>
                    <a:cubicBezTo>
                      <a:pt x="7687" y="158"/>
                      <a:pt x="7530" y="0"/>
                      <a:pt x="73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Google Shape;8635;p67">
                <a:extLst>
                  <a:ext uri="{FF2B5EF4-FFF2-40B4-BE49-F238E27FC236}">
                    <a16:creationId xmlns:a16="http://schemas.microsoft.com/office/drawing/2014/main" id="{73538DA4-574E-4D52-AF8D-032F8CC01C8B}"/>
                  </a:ext>
                </a:extLst>
              </p:cNvPr>
              <p:cNvSpPr/>
              <p:nvPr/>
            </p:nvSpPr>
            <p:spPr>
              <a:xfrm>
                <a:off x="6664325" y="1938725"/>
                <a:ext cx="17375" cy="43350"/>
              </a:xfrm>
              <a:custGeom>
                <a:avLst/>
                <a:gdLst/>
                <a:ahLst/>
                <a:cxnLst/>
                <a:rect l="l" t="t" r="r" b="b"/>
                <a:pathLst>
                  <a:path w="695" h="1734" extrusionOk="0">
                    <a:moveTo>
                      <a:pt x="348" y="1"/>
                    </a:moveTo>
                    <a:cubicBezTo>
                      <a:pt x="159" y="1"/>
                      <a:pt x="1" y="158"/>
                      <a:pt x="1" y="347"/>
                    </a:cubicBezTo>
                    <a:lnTo>
                      <a:pt x="1" y="1355"/>
                    </a:lnTo>
                    <a:cubicBezTo>
                      <a:pt x="1" y="1576"/>
                      <a:pt x="159" y="1733"/>
                      <a:pt x="348" y="1733"/>
                    </a:cubicBezTo>
                    <a:cubicBezTo>
                      <a:pt x="537" y="1733"/>
                      <a:pt x="694" y="1576"/>
                      <a:pt x="694" y="1355"/>
                    </a:cubicBezTo>
                    <a:lnTo>
                      <a:pt x="694" y="347"/>
                    </a:lnTo>
                    <a:cubicBezTo>
                      <a:pt x="694" y="158"/>
                      <a:pt x="537" y="1"/>
                      <a:pt x="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Google Shape;8636;p67">
                <a:extLst>
                  <a:ext uri="{FF2B5EF4-FFF2-40B4-BE49-F238E27FC236}">
                    <a16:creationId xmlns:a16="http://schemas.microsoft.com/office/drawing/2014/main" id="{4D7C238A-0770-4649-AA5C-C43E5C37F490}"/>
                  </a:ext>
                </a:extLst>
              </p:cNvPr>
              <p:cNvSpPr/>
              <p:nvPr/>
            </p:nvSpPr>
            <p:spPr>
              <a:xfrm>
                <a:off x="6594250" y="1972800"/>
                <a:ext cx="35450" cy="35275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1411" extrusionOk="0">
                    <a:moveTo>
                      <a:pt x="374" y="0"/>
                    </a:moveTo>
                    <a:cubicBezTo>
                      <a:pt x="291" y="0"/>
                      <a:pt x="205" y="40"/>
                      <a:pt x="126" y="118"/>
                    </a:cubicBezTo>
                    <a:cubicBezTo>
                      <a:pt x="0" y="244"/>
                      <a:pt x="0" y="496"/>
                      <a:pt x="126" y="591"/>
                    </a:cubicBezTo>
                    <a:lnTo>
                      <a:pt x="819" y="1316"/>
                    </a:lnTo>
                    <a:cubicBezTo>
                      <a:pt x="882" y="1379"/>
                      <a:pt x="969" y="1410"/>
                      <a:pt x="1055" y="1410"/>
                    </a:cubicBezTo>
                    <a:cubicBezTo>
                      <a:pt x="1142" y="1410"/>
                      <a:pt x="1229" y="1379"/>
                      <a:pt x="1292" y="1316"/>
                    </a:cubicBezTo>
                    <a:cubicBezTo>
                      <a:pt x="1418" y="1190"/>
                      <a:pt x="1418" y="969"/>
                      <a:pt x="1292" y="843"/>
                    </a:cubicBezTo>
                    <a:lnTo>
                      <a:pt x="599" y="118"/>
                    </a:lnTo>
                    <a:cubicBezTo>
                      <a:pt x="536" y="40"/>
                      <a:pt x="457" y="0"/>
                      <a:pt x="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Google Shape;8637;p67">
                <a:extLst>
                  <a:ext uri="{FF2B5EF4-FFF2-40B4-BE49-F238E27FC236}">
                    <a16:creationId xmlns:a16="http://schemas.microsoft.com/office/drawing/2014/main" id="{B6962574-B3C7-421F-9B96-5552B8196D3E}"/>
                  </a:ext>
                </a:extLst>
              </p:cNvPr>
              <p:cNvSpPr/>
              <p:nvPr/>
            </p:nvSpPr>
            <p:spPr>
              <a:xfrm>
                <a:off x="6715525" y="1972800"/>
                <a:ext cx="35475" cy="3527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411" extrusionOk="0">
                    <a:moveTo>
                      <a:pt x="1056" y="0"/>
                    </a:moveTo>
                    <a:cubicBezTo>
                      <a:pt x="970" y="0"/>
                      <a:pt x="883" y="40"/>
                      <a:pt x="820" y="118"/>
                    </a:cubicBezTo>
                    <a:lnTo>
                      <a:pt x="127" y="843"/>
                    </a:lnTo>
                    <a:cubicBezTo>
                      <a:pt x="1" y="969"/>
                      <a:pt x="1" y="1190"/>
                      <a:pt x="127" y="1316"/>
                    </a:cubicBezTo>
                    <a:cubicBezTo>
                      <a:pt x="174" y="1379"/>
                      <a:pt x="261" y="1410"/>
                      <a:pt x="351" y="1410"/>
                    </a:cubicBezTo>
                    <a:cubicBezTo>
                      <a:pt x="442" y="1410"/>
                      <a:pt x="536" y="1379"/>
                      <a:pt x="599" y="1316"/>
                    </a:cubicBezTo>
                    <a:lnTo>
                      <a:pt x="1293" y="591"/>
                    </a:lnTo>
                    <a:cubicBezTo>
                      <a:pt x="1419" y="496"/>
                      <a:pt x="1419" y="244"/>
                      <a:pt x="1293" y="118"/>
                    </a:cubicBezTo>
                    <a:cubicBezTo>
                      <a:pt x="1230" y="40"/>
                      <a:pt x="1143" y="0"/>
                      <a:pt x="10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77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4FBE4794-8B56-4CEC-8815-9B4CAE0CA4B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3345195" y="2890898"/>
            <a:ext cx="2356144" cy="2356144"/>
          </a:xfrm>
          <a:prstGeom prst="ellipse">
            <a:avLst/>
          </a:prstGeom>
        </p:spPr>
      </p:pic>
      <p:pic>
        <p:nvPicPr>
          <p:cNvPr id="78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AA19A625-D024-477F-9516-CEF1CB45F5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6411426" y="2890898"/>
            <a:ext cx="2356144" cy="2356144"/>
          </a:xfrm>
          <a:prstGeom prst="ellipse">
            <a:avLst/>
          </a:prstGeom>
        </p:spPr>
      </p:pic>
      <p:pic>
        <p:nvPicPr>
          <p:cNvPr id="79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0C9A73B1-D08F-49BF-A1B7-0681019C9C7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9418728" y="2890898"/>
            <a:ext cx="2356144" cy="2356144"/>
          </a:xfrm>
          <a:prstGeom prst="ellipse">
            <a:avLst/>
          </a:prstGeom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6A4AC561-5772-4DA3-91E7-1249306823F1}"/>
              </a:ext>
            </a:extLst>
          </p:cNvPr>
          <p:cNvGrpSpPr/>
          <p:nvPr/>
        </p:nvGrpSpPr>
        <p:grpSpPr>
          <a:xfrm>
            <a:off x="3757847" y="3675216"/>
            <a:ext cx="1674531" cy="817345"/>
            <a:chOff x="4055558" y="4008474"/>
            <a:chExt cx="1199096" cy="585283"/>
          </a:xfrm>
        </p:grpSpPr>
        <p:grpSp>
          <p:nvGrpSpPr>
            <p:cNvPr id="37" name="Google Shape;8536;p67">
              <a:extLst>
                <a:ext uri="{FF2B5EF4-FFF2-40B4-BE49-F238E27FC236}">
                  <a16:creationId xmlns:a16="http://schemas.microsoft.com/office/drawing/2014/main" id="{B5AB29BC-CE32-40D2-BF3B-95311E5C4555}"/>
                </a:ext>
              </a:extLst>
            </p:cNvPr>
            <p:cNvGrpSpPr/>
            <p:nvPr/>
          </p:nvGrpSpPr>
          <p:grpSpPr>
            <a:xfrm>
              <a:off x="4672775" y="4008474"/>
              <a:ext cx="581879" cy="585283"/>
              <a:chOff x="2508825" y="2318350"/>
              <a:chExt cx="297750" cy="295400"/>
            </a:xfrm>
            <a:solidFill>
              <a:srgbClr val="C00000"/>
            </a:solidFill>
          </p:grpSpPr>
          <p:sp>
            <p:nvSpPr>
              <p:cNvPr id="38" name="Google Shape;8537;p67">
                <a:extLst>
                  <a:ext uri="{FF2B5EF4-FFF2-40B4-BE49-F238E27FC236}">
                    <a16:creationId xmlns:a16="http://schemas.microsoft.com/office/drawing/2014/main" id="{AED2F9CA-9C89-401C-A832-296962CFEB60}"/>
                  </a:ext>
                </a:extLst>
              </p:cNvPr>
              <p:cNvSpPr/>
              <p:nvPr/>
            </p:nvSpPr>
            <p:spPr>
              <a:xfrm>
                <a:off x="2508825" y="2318350"/>
                <a:ext cx="297750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816" extrusionOk="0">
                    <a:moveTo>
                      <a:pt x="5892" y="694"/>
                    </a:moveTo>
                    <a:cubicBezTo>
                      <a:pt x="7625" y="694"/>
                      <a:pt x="9043" y="2112"/>
                      <a:pt x="9043" y="3845"/>
                    </a:cubicBezTo>
                    <a:cubicBezTo>
                      <a:pt x="9043" y="5483"/>
                      <a:pt x="7751" y="6838"/>
                      <a:pt x="6081" y="6932"/>
                    </a:cubicBezTo>
                    <a:cubicBezTo>
                      <a:pt x="6018" y="6932"/>
                      <a:pt x="5987" y="6901"/>
                      <a:pt x="5924" y="6869"/>
                    </a:cubicBezTo>
                    <a:lnTo>
                      <a:pt x="5766" y="6711"/>
                    </a:lnTo>
                    <a:cubicBezTo>
                      <a:pt x="5297" y="6298"/>
                      <a:pt x="4683" y="6101"/>
                      <a:pt x="4072" y="6101"/>
                    </a:cubicBezTo>
                    <a:cubicBezTo>
                      <a:pt x="3985" y="6101"/>
                      <a:pt x="3899" y="6105"/>
                      <a:pt x="3813" y="6113"/>
                    </a:cubicBezTo>
                    <a:cubicBezTo>
                      <a:pt x="3151" y="5577"/>
                      <a:pt x="2773" y="4727"/>
                      <a:pt x="2773" y="3845"/>
                    </a:cubicBezTo>
                    <a:cubicBezTo>
                      <a:pt x="2773" y="2112"/>
                      <a:pt x="4191" y="694"/>
                      <a:pt x="5892" y="694"/>
                    </a:cubicBezTo>
                    <a:close/>
                    <a:moveTo>
                      <a:pt x="4171" y="6822"/>
                    </a:moveTo>
                    <a:cubicBezTo>
                      <a:pt x="4577" y="6822"/>
                      <a:pt x="4979" y="6964"/>
                      <a:pt x="5294" y="7247"/>
                    </a:cubicBezTo>
                    <a:cubicBezTo>
                      <a:pt x="5420" y="7373"/>
                      <a:pt x="5735" y="7657"/>
                      <a:pt x="5892" y="7657"/>
                    </a:cubicBezTo>
                    <a:lnTo>
                      <a:pt x="7972" y="7657"/>
                    </a:lnTo>
                    <a:cubicBezTo>
                      <a:pt x="8192" y="7657"/>
                      <a:pt x="8350" y="7814"/>
                      <a:pt x="8350" y="8003"/>
                    </a:cubicBezTo>
                    <a:cubicBezTo>
                      <a:pt x="8350" y="8192"/>
                      <a:pt x="8192" y="8350"/>
                      <a:pt x="7972" y="8350"/>
                    </a:cubicBezTo>
                    <a:lnTo>
                      <a:pt x="5514" y="8350"/>
                    </a:lnTo>
                    <a:cubicBezTo>
                      <a:pt x="5294" y="8350"/>
                      <a:pt x="5136" y="8507"/>
                      <a:pt x="5136" y="8728"/>
                    </a:cubicBezTo>
                    <a:cubicBezTo>
                      <a:pt x="5136" y="8917"/>
                      <a:pt x="5294" y="9074"/>
                      <a:pt x="5514" y="9074"/>
                    </a:cubicBezTo>
                    <a:lnTo>
                      <a:pt x="8224" y="9074"/>
                    </a:lnTo>
                    <a:cubicBezTo>
                      <a:pt x="8507" y="9074"/>
                      <a:pt x="8759" y="8948"/>
                      <a:pt x="8980" y="8759"/>
                    </a:cubicBezTo>
                    <a:lnTo>
                      <a:pt x="10492" y="7090"/>
                    </a:lnTo>
                    <a:cubicBezTo>
                      <a:pt x="10568" y="7033"/>
                      <a:pt x="10666" y="6987"/>
                      <a:pt x="10766" y="6987"/>
                    </a:cubicBezTo>
                    <a:cubicBezTo>
                      <a:pt x="10833" y="6987"/>
                      <a:pt x="10902" y="7008"/>
                      <a:pt x="10965" y="7058"/>
                    </a:cubicBezTo>
                    <a:cubicBezTo>
                      <a:pt x="11122" y="7184"/>
                      <a:pt x="11185" y="7373"/>
                      <a:pt x="11059" y="7531"/>
                    </a:cubicBezTo>
                    <a:lnTo>
                      <a:pt x="9389" y="9767"/>
                    </a:lnTo>
                    <a:cubicBezTo>
                      <a:pt x="9074" y="10209"/>
                      <a:pt x="8570" y="10492"/>
                      <a:pt x="8035" y="10492"/>
                    </a:cubicBezTo>
                    <a:lnTo>
                      <a:pt x="2773" y="10492"/>
                    </a:lnTo>
                    <a:lnTo>
                      <a:pt x="2773" y="7468"/>
                    </a:lnTo>
                    <a:lnTo>
                      <a:pt x="3025" y="7247"/>
                    </a:lnTo>
                    <a:cubicBezTo>
                      <a:pt x="3356" y="6964"/>
                      <a:pt x="3766" y="6822"/>
                      <a:pt x="4171" y="6822"/>
                    </a:cubicBezTo>
                    <a:close/>
                    <a:moveTo>
                      <a:pt x="1734" y="6932"/>
                    </a:moveTo>
                    <a:cubicBezTo>
                      <a:pt x="1923" y="6932"/>
                      <a:pt x="2080" y="7090"/>
                      <a:pt x="2080" y="7310"/>
                    </a:cubicBezTo>
                    <a:lnTo>
                      <a:pt x="2080" y="10807"/>
                    </a:lnTo>
                    <a:cubicBezTo>
                      <a:pt x="2080" y="10996"/>
                      <a:pt x="1923" y="11154"/>
                      <a:pt x="1734" y="11154"/>
                    </a:cubicBezTo>
                    <a:lnTo>
                      <a:pt x="662" y="11154"/>
                    </a:lnTo>
                    <a:lnTo>
                      <a:pt x="662" y="6932"/>
                    </a:lnTo>
                    <a:close/>
                    <a:moveTo>
                      <a:pt x="5924" y="1"/>
                    </a:moveTo>
                    <a:cubicBezTo>
                      <a:pt x="3844" y="1"/>
                      <a:pt x="2112" y="1734"/>
                      <a:pt x="2112" y="3845"/>
                    </a:cubicBezTo>
                    <a:cubicBezTo>
                      <a:pt x="2112" y="4790"/>
                      <a:pt x="2458" y="5672"/>
                      <a:pt x="3088" y="6396"/>
                    </a:cubicBezTo>
                    <a:cubicBezTo>
                      <a:pt x="2931" y="6459"/>
                      <a:pt x="2773" y="6585"/>
                      <a:pt x="2616" y="6711"/>
                    </a:cubicBezTo>
                    <a:cubicBezTo>
                      <a:pt x="2427" y="6428"/>
                      <a:pt x="2112" y="6270"/>
                      <a:pt x="1765" y="6270"/>
                    </a:cubicBezTo>
                    <a:lnTo>
                      <a:pt x="347" y="6270"/>
                    </a:lnTo>
                    <a:cubicBezTo>
                      <a:pt x="158" y="6270"/>
                      <a:pt x="1" y="6428"/>
                      <a:pt x="1" y="6585"/>
                    </a:cubicBezTo>
                    <a:lnTo>
                      <a:pt x="1" y="11469"/>
                    </a:lnTo>
                    <a:cubicBezTo>
                      <a:pt x="1" y="11658"/>
                      <a:pt x="158" y="11815"/>
                      <a:pt x="347" y="11815"/>
                    </a:cubicBezTo>
                    <a:lnTo>
                      <a:pt x="1765" y="11815"/>
                    </a:lnTo>
                    <a:cubicBezTo>
                      <a:pt x="2238" y="11815"/>
                      <a:pt x="2584" y="11563"/>
                      <a:pt x="2742" y="11122"/>
                    </a:cubicBezTo>
                    <a:lnTo>
                      <a:pt x="8035" y="11122"/>
                    </a:lnTo>
                    <a:cubicBezTo>
                      <a:pt x="8759" y="11122"/>
                      <a:pt x="9515" y="10776"/>
                      <a:pt x="9956" y="10146"/>
                    </a:cubicBezTo>
                    <a:lnTo>
                      <a:pt x="11595" y="7877"/>
                    </a:lnTo>
                    <a:cubicBezTo>
                      <a:pt x="11910" y="7468"/>
                      <a:pt x="11878" y="6838"/>
                      <a:pt x="11437" y="6459"/>
                    </a:cubicBezTo>
                    <a:cubicBezTo>
                      <a:pt x="11249" y="6301"/>
                      <a:pt x="11015" y="6221"/>
                      <a:pt x="10780" y="6221"/>
                    </a:cubicBezTo>
                    <a:cubicBezTo>
                      <a:pt x="10503" y="6221"/>
                      <a:pt x="10224" y="6332"/>
                      <a:pt x="10019" y="6554"/>
                    </a:cubicBezTo>
                    <a:lnTo>
                      <a:pt x="9011" y="7657"/>
                    </a:lnTo>
                    <a:cubicBezTo>
                      <a:pt x="8885" y="7247"/>
                      <a:pt x="8539" y="6932"/>
                      <a:pt x="8098" y="6932"/>
                    </a:cubicBezTo>
                    <a:cubicBezTo>
                      <a:pt x="8287" y="6838"/>
                      <a:pt x="8444" y="6680"/>
                      <a:pt x="8602" y="6522"/>
                    </a:cubicBezTo>
                    <a:cubicBezTo>
                      <a:pt x="9358" y="5798"/>
                      <a:pt x="9767" y="4821"/>
                      <a:pt x="9767" y="3845"/>
                    </a:cubicBezTo>
                    <a:cubicBezTo>
                      <a:pt x="9767" y="1734"/>
                      <a:pt x="8035" y="1"/>
                      <a:pt x="59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Google Shape;8538;p67">
                <a:extLst>
                  <a:ext uri="{FF2B5EF4-FFF2-40B4-BE49-F238E27FC236}">
                    <a16:creationId xmlns:a16="http://schemas.microsoft.com/office/drawing/2014/main" id="{1AE34172-8ED0-498D-97B9-4F7B887CC8CD}"/>
                  </a:ext>
                </a:extLst>
              </p:cNvPr>
              <p:cNvSpPr/>
              <p:nvPr/>
            </p:nvSpPr>
            <p:spPr>
              <a:xfrm>
                <a:off x="2629350" y="2353025"/>
                <a:ext cx="54350" cy="121300"/>
              </a:xfrm>
              <a:custGeom>
                <a:avLst/>
                <a:gdLst/>
                <a:ahLst/>
                <a:cxnLst/>
                <a:rect l="l" t="t" r="r" b="b"/>
                <a:pathLst>
                  <a:path w="2174" h="4852" extrusionOk="0">
                    <a:moveTo>
                      <a:pt x="1071" y="0"/>
                    </a:moveTo>
                    <a:cubicBezTo>
                      <a:pt x="882" y="0"/>
                      <a:pt x="725" y="158"/>
                      <a:pt x="725" y="347"/>
                    </a:cubicBezTo>
                    <a:lnTo>
                      <a:pt x="725" y="756"/>
                    </a:lnTo>
                    <a:cubicBezTo>
                      <a:pt x="315" y="914"/>
                      <a:pt x="63" y="1292"/>
                      <a:pt x="63" y="1733"/>
                    </a:cubicBezTo>
                    <a:cubicBezTo>
                      <a:pt x="0" y="2332"/>
                      <a:pt x="473" y="2804"/>
                      <a:pt x="1071" y="2804"/>
                    </a:cubicBezTo>
                    <a:cubicBezTo>
                      <a:pt x="1260" y="2804"/>
                      <a:pt x="1418" y="2962"/>
                      <a:pt x="1418" y="3151"/>
                    </a:cubicBezTo>
                    <a:cubicBezTo>
                      <a:pt x="1418" y="3308"/>
                      <a:pt x="1355" y="3434"/>
                      <a:pt x="1229" y="3466"/>
                    </a:cubicBezTo>
                    <a:cubicBezTo>
                      <a:pt x="1185" y="3492"/>
                      <a:pt x="1140" y="3503"/>
                      <a:pt x="1093" y="3503"/>
                    </a:cubicBezTo>
                    <a:cubicBezTo>
                      <a:pt x="970" y="3503"/>
                      <a:pt x="839" y="3422"/>
                      <a:pt x="725" y="3308"/>
                    </a:cubicBezTo>
                    <a:cubicBezTo>
                      <a:pt x="662" y="3245"/>
                      <a:pt x="575" y="3214"/>
                      <a:pt x="488" y="3214"/>
                    </a:cubicBezTo>
                    <a:cubicBezTo>
                      <a:pt x="402" y="3214"/>
                      <a:pt x="315" y="3245"/>
                      <a:pt x="252" y="3308"/>
                    </a:cubicBezTo>
                    <a:cubicBezTo>
                      <a:pt x="126" y="3434"/>
                      <a:pt x="126" y="3655"/>
                      <a:pt x="252" y="3781"/>
                    </a:cubicBezTo>
                    <a:cubicBezTo>
                      <a:pt x="410" y="3938"/>
                      <a:pt x="567" y="4064"/>
                      <a:pt x="756" y="4096"/>
                    </a:cubicBezTo>
                    <a:lnTo>
                      <a:pt x="756" y="4505"/>
                    </a:lnTo>
                    <a:cubicBezTo>
                      <a:pt x="756" y="4694"/>
                      <a:pt x="914" y="4852"/>
                      <a:pt x="1103" y="4852"/>
                    </a:cubicBezTo>
                    <a:cubicBezTo>
                      <a:pt x="1323" y="4852"/>
                      <a:pt x="1481" y="4694"/>
                      <a:pt x="1481" y="4505"/>
                    </a:cubicBezTo>
                    <a:lnTo>
                      <a:pt x="1481" y="4096"/>
                    </a:lnTo>
                    <a:cubicBezTo>
                      <a:pt x="1481" y="4096"/>
                      <a:pt x="1512" y="4096"/>
                      <a:pt x="1512" y="4064"/>
                    </a:cubicBezTo>
                    <a:cubicBezTo>
                      <a:pt x="1890" y="3907"/>
                      <a:pt x="2142" y="3497"/>
                      <a:pt x="2142" y="3119"/>
                    </a:cubicBezTo>
                    <a:cubicBezTo>
                      <a:pt x="2142" y="2521"/>
                      <a:pt x="1670" y="2079"/>
                      <a:pt x="1103" y="2079"/>
                    </a:cubicBezTo>
                    <a:cubicBezTo>
                      <a:pt x="914" y="2079"/>
                      <a:pt x="756" y="1922"/>
                      <a:pt x="756" y="1733"/>
                    </a:cubicBezTo>
                    <a:cubicBezTo>
                      <a:pt x="756" y="1575"/>
                      <a:pt x="851" y="1449"/>
                      <a:pt x="1008" y="1418"/>
                    </a:cubicBezTo>
                    <a:cubicBezTo>
                      <a:pt x="1047" y="1405"/>
                      <a:pt x="1085" y="1399"/>
                      <a:pt x="1124" y="1399"/>
                    </a:cubicBezTo>
                    <a:cubicBezTo>
                      <a:pt x="1273" y="1399"/>
                      <a:pt x="1418" y="1494"/>
                      <a:pt x="1544" y="1670"/>
                    </a:cubicBezTo>
                    <a:cubicBezTo>
                      <a:pt x="1610" y="1753"/>
                      <a:pt x="1703" y="1792"/>
                      <a:pt x="1795" y="1792"/>
                    </a:cubicBezTo>
                    <a:cubicBezTo>
                      <a:pt x="1876" y="1792"/>
                      <a:pt x="1957" y="1761"/>
                      <a:pt x="2016" y="1701"/>
                    </a:cubicBezTo>
                    <a:cubicBezTo>
                      <a:pt x="2174" y="1575"/>
                      <a:pt x="2174" y="1323"/>
                      <a:pt x="2048" y="1229"/>
                    </a:cubicBezTo>
                    <a:cubicBezTo>
                      <a:pt x="1859" y="977"/>
                      <a:pt x="1670" y="819"/>
                      <a:pt x="1418" y="756"/>
                    </a:cubicBezTo>
                    <a:lnTo>
                      <a:pt x="1418" y="347"/>
                    </a:ln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oogle Shape;8019;p66">
              <a:extLst>
                <a:ext uri="{FF2B5EF4-FFF2-40B4-BE49-F238E27FC236}">
                  <a16:creationId xmlns:a16="http://schemas.microsoft.com/office/drawing/2014/main" id="{CB26739C-E48E-40F7-B2B5-0EB7136B1832}"/>
                </a:ext>
              </a:extLst>
            </p:cNvPr>
            <p:cNvGrpSpPr/>
            <p:nvPr/>
          </p:nvGrpSpPr>
          <p:grpSpPr>
            <a:xfrm>
              <a:off x="4055558" y="4019107"/>
              <a:ext cx="576253" cy="570992"/>
              <a:chOff x="-4573475" y="2045850"/>
              <a:chExt cx="293800" cy="293800"/>
            </a:xfrm>
            <a:solidFill>
              <a:srgbClr val="C00000"/>
            </a:solidFill>
          </p:grpSpPr>
          <p:sp>
            <p:nvSpPr>
              <p:cNvPr id="46" name="Google Shape;8020;p66">
                <a:extLst>
                  <a:ext uri="{FF2B5EF4-FFF2-40B4-BE49-F238E27FC236}">
                    <a16:creationId xmlns:a16="http://schemas.microsoft.com/office/drawing/2014/main" id="{73B1A99F-2584-41A7-BF25-5B967CD0A3C8}"/>
                  </a:ext>
                </a:extLst>
              </p:cNvPr>
              <p:cNvSpPr/>
              <p:nvPr/>
            </p:nvSpPr>
            <p:spPr>
              <a:xfrm>
                <a:off x="-4573475" y="2045850"/>
                <a:ext cx="293800" cy="293800"/>
              </a:xfrm>
              <a:custGeom>
                <a:avLst/>
                <a:gdLst/>
                <a:ahLst/>
                <a:cxnLst/>
                <a:rect l="l" t="t" r="r" b="b"/>
                <a:pathLst>
                  <a:path w="11752" h="11752" extrusionOk="0">
                    <a:moveTo>
                      <a:pt x="6333" y="756"/>
                    </a:moveTo>
                    <a:lnTo>
                      <a:pt x="6459" y="1292"/>
                    </a:lnTo>
                    <a:cubicBezTo>
                      <a:pt x="6490" y="1418"/>
                      <a:pt x="6585" y="1544"/>
                      <a:pt x="6742" y="1576"/>
                    </a:cubicBezTo>
                    <a:cubicBezTo>
                      <a:pt x="7372" y="1702"/>
                      <a:pt x="7908" y="1922"/>
                      <a:pt x="8444" y="2300"/>
                    </a:cubicBezTo>
                    <a:cubicBezTo>
                      <a:pt x="8491" y="2332"/>
                      <a:pt x="8546" y="2347"/>
                      <a:pt x="8605" y="2347"/>
                    </a:cubicBezTo>
                    <a:cubicBezTo>
                      <a:pt x="8664" y="2347"/>
                      <a:pt x="8727" y="2332"/>
                      <a:pt x="8790" y="2300"/>
                    </a:cubicBezTo>
                    <a:lnTo>
                      <a:pt x="9231" y="2017"/>
                    </a:lnTo>
                    <a:lnTo>
                      <a:pt x="9798" y="2584"/>
                    </a:lnTo>
                    <a:lnTo>
                      <a:pt x="9546" y="3025"/>
                    </a:lnTo>
                    <a:cubicBezTo>
                      <a:pt x="9452" y="3151"/>
                      <a:pt x="9452" y="3308"/>
                      <a:pt x="9546" y="3371"/>
                    </a:cubicBezTo>
                    <a:cubicBezTo>
                      <a:pt x="9893" y="3907"/>
                      <a:pt x="10113" y="4505"/>
                      <a:pt x="10239" y="5073"/>
                    </a:cubicBezTo>
                    <a:cubicBezTo>
                      <a:pt x="10271" y="5199"/>
                      <a:pt x="10365" y="5325"/>
                      <a:pt x="10523" y="5356"/>
                    </a:cubicBezTo>
                    <a:lnTo>
                      <a:pt x="11058" y="5482"/>
                    </a:lnTo>
                    <a:lnTo>
                      <a:pt x="11058" y="6301"/>
                    </a:lnTo>
                    <a:lnTo>
                      <a:pt x="10523" y="6427"/>
                    </a:lnTo>
                    <a:cubicBezTo>
                      <a:pt x="10397" y="6459"/>
                      <a:pt x="10271" y="6553"/>
                      <a:pt x="10239" y="6711"/>
                    </a:cubicBezTo>
                    <a:cubicBezTo>
                      <a:pt x="10113" y="7309"/>
                      <a:pt x="9893" y="7877"/>
                      <a:pt x="9546" y="8381"/>
                    </a:cubicBezTo>
                    <a:cubicBezTo>
                      <a:pt x="9452" y="8507"/>
                      <a:pt x="9452" y="8633"/>
                      <a:pt x="9546" y="8759"/>
                    </a:cubicBezTo>
                    <a:lnTo>
                      <a:pt x="9798" y="9168"/>
                    </a:lnTo>
                    <a:lnTo>
                      <a:pt x="9231" y="9767"/>
                    </a:lnTo>
                    <a:lnTo>
                      <a:pt x="8790" y="9483"/>
                    </a:lnTo>
                    <a:cubicBezTo>
                      <a:pt x="8727" y="9452"/>
                      <a:pt x="8656" y="9436"/>
                      <a:pt x="8593" y="9436"/>
                    </a:cubicBezTo>
                    <a:cubicBezTo>
                      <a:pt x="8530" y="9436"/>
                      <a:pt x="8475" y="9452"/>
                      <a:pt x="8444" y="9483"/>
                    </a:cubicBezTo>
                    <a:cubicBezTo>
                      <a:pt x="7908" y="9861"/>
                      <a:pt x="7341" y="10082"/>
                      <a:pt x="6742" y="10208"/>
                    </a:cubicBezTo>
                    <a:cubicBezTo>
                      <a:pt x="6616" y="10239"/>
                      <a:pt x="6490" y="10334"/>
                      <a:pt x="6459" y="10428"/>
                    </a:cubicBezTo>
                    <a:lnTo>
                      <a:pt x="6333" y="10964"/>
                    </a:lnTo>
                    <a:lnTo>
                      <a:pt x="5514" y="10964"/>
                    </a:lnTo>
                    <a:lnTo>
                      <a:pt x="5388" y="10428"/>
                    </a:lnTo>
                    <a:cubicBezTo>
                      <a:pt x="5356" y="10334"/>
                      <a:pt x="5230" y="10208"/>
                      <a:pt x="5136" y="10208"/>
                    </a:cubicBezTo>
                    <a:cubicBezTo>
                      <a:pt x="4505" y="10082"/>
                      <a:pt x="3938" y="9861"/>
                      <a:pt x="3434" y="9483"/>
                    </a:cubicBezTo>
                    <a:cubicBezTo>
                      <a:pt x="3371" y="9452"/>
                      <a:pt x="3308" y="9436"/>
                      <a:pt x="3249" y="9436"/>
                    </a:cubicBezTo>
                    <a:cubicBezTo>
                      <a:pt x="3190" y="9436"/>
                      <a:pt x="3135" y="9452"/>
                      <a:pt x="3088" y="9483"/>
                    </a:cubicBezTo>
                    <a:lnTo>
                      <a:pt x="2647" y="9767"/>
                    </a:lnTo>
                    <a:lnTo>
                      <a:pt x="2048" y="9168"/>
                    </a:lnTo>
                    <a:lnTo>
                      <a:pt x="2332" y="8759"/>
                    </a:lnTo>
                    <a:cubicBezTo>
                      <a:pt x="2395" y="8633"/>
                      <a:pt x="2395" y="8475"/>
                      <a:pt x="2332" y="8381"/>
                    </a:cubicBezTo>
                    <a:cubicBezTo>
                      <a:pt x="1985" y="7877"/>
                      <a:pt x="1733" y="7278"/>
                      <a:pt x="1607" y="6711"/>
                    </a:cubicBezTo>
                    <a:cubicBezTo>
                      <a:pt x="1575" y="6585"/>
                      <a:pt x="1512" y="6459"/>
                      <a:pt x="1386" y="6427"/>
                    </a:cubicBezTo>
                    <a:lnTo>
                      <a:pt x="882" y="6301"/>
                    </a:lnTo>
                    <a:lnTo>
                      <a:pt x="882" y="5482"/>
                    </a:lnTo>
                    <a:lnTo>
                      <a:pt x="1386" y="5356"/>
                    </a:lnTo>
                    <a:cubicBezTo>
                      <a:pt x="1512" y="5325"/>
                      <a:pt x="1607" y="5199"/>
                      <a:pt x="1607" y="5073"/>
                    </a:cubicBezTo>
                    <a:cubicBezTo>
                      <a:pt x="1733" y="4442"/>
                      <a:pt x="1985" y="3907"/>
                      <a:pt x="2332" y="3371"/>
                    </a:cubicBezTo>
                    <a:cubicBezTo>
                      <a:pt x="2395" y="3277"/>
                      <a:pt x="2395" y="3151"/>
                      <a:pt x="2332" y="3025"/>
                    </a:cubicBezTo>
                    <a:lnTo>
                      <a:pt x="2048" y="2584"/>
                    </a:lnTo>
                    <a:lnTo>
                      <a:pt x="2647" y="2017"/>
                    </a:lnTo>
                    <a:lnTo>
                      <a:pt x="3088" y="2300"/>
                    </a:lnTo>
                    <a:cubicBezTo>
                      <a:pt x="3135" y="2332"/>
                      <a:pt x="3198" y="2347"/>
                      <a:pt x="3261" y="2347"/>
                    </a:cubicBezTo>
                    <a:cubicBezTo>
                      <a:pt x="3324" y="2347"/>
                      <a:pt x="3387" y="2332"/>
                      <a:pt x="3434" y="2300"/>
                    </a:cubicBezTo>
                    <a:cubicBezTo>
                      <a:pt x="3938" y="1922"/>
                      <a:pt x="4537" y="1702"/>
                      <a:pt x="5136" y="1576"/>
                    </a:cubicBezTo>
                    <a:cubicBezTo>
                      <a:pt x="5230" y="1544"/>
                      <a:pt x="5356" y="1450"/>
                      <a:pt x="5388" y="1292"/>
                    </a:cubicBezTo>
                    <a:lnTo>
                      <a:pt x="5514" y="756"/>
                    </a:lnTo>
                    <a:close/>
                    <a:moveTo>
                      <a:pt x="5167" y="0"/>
                    </a:moveTo>
                    <a:cubicBezTo>
                      <a:pt x="5009" y="0"/>
                      <a:pt x="4852" y="126"/>
                      <a:pt x="4852" y="284"/>
                    </a:cubicBezTo>
                    <a:lnTo>
                      <a:pt x="4694" y="882"/>
                    </a:lnTo>
                    <a:cubicBezTo>
                      <a:pt x="4127" y="977"/>
                      <a:pt x="3623" y="1229"/>
                      <a:pt x="3119" y="1513"/>
                    </a:cubicBezTo>
                    <a:lnTo>
                      <a:pt x="2615" y="1197"/>
                    </a:lnTo>
                    <a:cubicBezTo>
                      <a:pt x="2557" y="1154"/>
                      <a:pt x="2485" y="1130"/>
                      <a:pt x="2412" y="1130"/>
                    </a:cubicBezTo>
                    <a:cubicBezTo>
                      <a:pt x="2327" y="1130"/>
                      <a:pt x="2242" y="1161"/>
                      <a:pt x="2174" y="1229"/>
                    </a:cubicBezTo>
                    <a:lnTo>
                      <a:pt x="1197" y="2206"/>
                    </a:lnTo>
                    <a:cubicBezTo>
                      <a:pt x="1071" y="2332"/>
                      <a:pt x="1071" y="2489"/>
                      <a:pt x="1134" y="2647"/>
                    </a:cubicBezTo>
                    <a:lnTo>
                      <a:pt x="1449" y="3151"/>
                    </a:lnTo>
                    <a:cubicBezTo>
                      <a:pt x="1134" y="3623"/>
                      <a:pt x="945" y="4159"/>
                      <a:pt x="819" y="4726"/>
                    </a:cubicBezTo>
                    <a:lnTo>
                      <a:pt x="284" y="4884"/>
                    </a:lnTo>
                    <a:cubicBezTo>
                      <a:pt x="126" y="4915"/>
                      <a:pt x="0" y="5041"/>
                      <a:pt x="0" y="5199"/>
                    </a:cubicBezTo>
                    <a:lnTo>
                      <a:pt x="0" y="6585"/>
                    </a:lnTo>
                    <a:cubicBezTo>
                      <a:pt x="0" y="6742"/>
                      <a:pt x="126" y="6868"/>
                      <a:pt x="284" y="6900"/>
                    </a:cubicBezTo>
                    <a:lnTo>
                      <a:pt x="819" y="7057"/>
                    </a:lnTo>
                    <a:cubicBezTo>
                      <a:pt x="945" y="7593"/>
                      <a:pt x="1197" y="8129"/>
                      <a:pt x="1449" y="8633"/>
                    </a:cubicBezTo>
                    <a:lnTo>
                      <a:pt x="1134" y="9137"/>
                    </a:lnTo>
                    <a:cubicBezTo>
                      <a:pt x="1071" y="9263"/>
                      <a:pt x="1071" y="9452"/>
                      <a:pt x="1197" y="9578"/>
                    </a:cubicBezTo>
                    <a:lnTo>
                      <a:pt x="2174" y="10554"/>
                    </a:lnTo>
                    <a:cubicBezTo>
                      <a:pt x="2242" y="10622"/>
                      <a:pt x="2318" y="10653"/>
                      <a:pt x="2399" y="10653"/>
                    </a:cubicBezTo>
                    <a:cubicBezTo>
                      <a:pt x="2469" y="10653"/>
                      <a:pt x="2542" y="10630"/>
                      <a:pt x="2615" y="10586"/>
                    </a:cubicBezTo>
                    <a:lnTo>
                      <a:pt x="3119" y="10271"/>
                    </a:lnTo>
                    <a:cubicBezTo>
                      <a:pt x="3592" y="10586"/>
                      <a:pt x="4127" y="10806"/>
                      <a:pt x="4694" y="10901"/>
                    </a:cubicBezTo>
                    <a:lnTo>
                      <a:pt x="4852" y="11468"/>
                    </a:lnTo>
                    <a:cubicBezTo>
                      <a:pt x="4883" y="11626"/>
                      <a:pt x="5009" y="11752"/>
                      <a:pt x="5167" y="11752"/>
                    </a:cubicBezTo>
                    <a:lnTo>
                      <a:pt x="6553" y="11752"/>
                    </a:lnTo>
                    <a:cubicBezTo>
                      <a:pt x="6711" y="11752"/>
                      <a:pt x="6805" y="11626"/>
                      <a:pt x="6868" y="11468"/>
                    </a:cubicBezTo>
                    <a:lnTo>
                      <a:pt x="7026" y="10901"/>
                    </a:lnTo>
                    <a:cubicBezTo>
                      <a:pt x="7561" y="10806"/>
                      <a:pt x="8065" y="10554"/>
                      <a:pt x="8601" y="10271"/>
                    </a:cubicBezTo>
                    <a:lnTo>
                      <a:pt x="9105" y="10586"/>
                    </a:lnTo>
                    <a:cubicBezTo>
                      <a:pt x="9164" y="10630"/>
                      <a:pt x="9236" y="10653"/>
                      <a:pt x="9309" y="10653"/>
                    </a:cubicBezTo>
                    <a:cubicBezTo>
                      <a:pt x="9393" y="10653"/>
                      <a:pt x="9479" y="10622"/>
                      <a:pt x="9546" y="10554"/>
                    </a:cubicBezTo>
                    <a:lnTo>
                      <a:pt x="10523" y="9578"/>
                    </a:lnTo>
                    <a:cubicBezTo>
                      <a:pt x="10649" y="9452"/>
                      <a:pt x="10649" y="9294"/>
                      <a:pt x="10554" y="9137"/>
                    </a:cubicBezTo>
                    <a:lnTo>
                      <a:pt x="10239" y="8633"/>
                    </a:lnTo>
                    <a:cubicBezTo>
                      <a:pt x="10554" y="8160"/>
                      <a:pt x="10743" y="7656"/>
                      <a:pt x="10869" y="7057"/>
                    </a:cubicBezTo>
                    <a:lnTo>
                      <a:pt x="11468" y="6900"/>
                    </a:lnTo>
                    <a:cubicBezTo>
                      <a:pt x="11626" y="6868"/>
                      <a:pt x="11752" y="6742"/>
                      <a:pt x="11752" y="6585"/>
                    </a:cubicBezTo>
                    <a:lnTo>
                      <a:pt x="11752" y="5199"/>
                    </a:lnTo>
                    <a:cubicBezTo>
                      <a:pt x="11752" y="5041"/>
                      <a:pt x="11626" y="4915"/>
                      <a:pt x="11468" y="4884"/>
                    </a:cubicBezTo>
                    <a:lnTo>
                      <a:pt x="10869" y="4726"/>
                    </a:lnTo>
                    <a:cubicBezTo>
                      <a:pt x="10743" y="4159"/>
                      <a:pt x="10523" y="3655"/>
                      <a:pt x="10239" y="3151"/>
                    </a:cubicBezTo>
                    <a:lnTo>
                      <a:pt x="10554" y="2647"/>
                    </a:lnTo>
                    <a:cubicBezTo>
                      <a:pt x="10649" y="2521"/>
                      <a:pt x="10649" y="2332"/>
                      <a:pt x="10523" y="2206"/>
                    </a:cubicBezTo>
                    <a:lnTo>
                      <a:pt x="9546" y="1229"/>
                    </a:lnTo>
                    <a:cubicBezTo>
                      <a:pt x="9479" y="1161"/>
                      <a:pt x="9402" y="1130"/>
                      <a:pt x="9321" y="1130"/>
                    </a:cubicBezTo>
                    <a:cubicBezTo>
                      <a:pt x="9251" y="1130"/>
                      <a:pt x="9178" y="1154"/>
                      <a:pt x="9105" y="1197"/>
                    </a:cubicBezTo>
                    <a:lnTo>
                      <a:pt x="8601" y="1513"/>
                    </a:lnTo>
                    <a:cubicBezTo>
                      <a:pt x="8128" y="1197"/>
                      <a:pt x="7593" y="977"/>
                      <a:pt x="7026" y="882"/>
                    </a:cubicBezTo>
                    <a:lnTo>
                      <a:pt x="6868" y="284"/>
                    </a:lnTo>
                    <a:cubicBezTo>
                      <a:pt x="6805" y="126"/>
                      <a:pt x="6711" y="0"/>
                      <a:pt x="65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Google Shape;8021;p66">
                <a:extLst>
                  <a:ext uri="{FF2B5EF4-FFF2-40B4-BE49-F238E27FC236}">
                    <a16:creationId xmlns:a16="http://schemas.microsoft.com/office/drawing/2014/main" id="{38D7363F-A0A6-461B-8E30-E5749A7A68B3}"/>
                  </a:ext>
                </a:extLst>
              </p:cNvPr>
              <p:cNvSpPr/>
              <p:nvPr/>
            </p:nvSpPr>
            <p:spPr>
              <a:xfrm>
                <a:off x="-4521500" y="2099400"/>
                <a:ext cx="189050" cy="18827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7531" extrusionOk="0">
                    <a:moveTo>
                      <a:pt x="3750" y="662"/>
                    </a:moveTo>
                    <a:cubicBezTo>
                      <a:pt x="5451" y="662"/>
                      <a:pt x="6837" y="2017"/>
                      <a:pt x="6837" y="3718"/>
                    </a:cubicBezTo>
                    <a:cubicBezTo>
                      <a:pt x="6869" y="5104"/>
                      <a:pt x="6049" y="6239"/>
                      <a:pt x="4821" y="6648"/>
                    </a:cubicBezTo>
                    <a:lnTo>
                      <a:pt x="4821" y="5892"/>
                    </a:lnTo>
                    <a:cubicBezTo>
                      <a:pt x="5640" y="5514"/>
                      <a:pt x="6207" y="4663"/>
                      <a:pt x="6207" y="3718"/>
                    </a:cubicBezTo>
                    <a:cubicBezTo>
                      <a:pt x="6207" y="2710"/>
                      <a:pt x="5577" y="1796"/>
                      <a:pt x="4569" y="1481"/>
                    </a:cubicBezTo>
                    <a:cubicBezTo>
                      <a:pt x="4535" y="1472"/>
                      <a:pt x="4501" y="1467"/>
                      <a:pt x="4468" y="1467"/>
                    </a:cubicBezTo>
                    <a:cubicBezTo>
                      <a:pt x="4278" y="1467"/>
                      <a:pt x="4096" y="1609"/>
                      <a:pt x="4096" y="1796"/>
                    </a:cubicBezTo>
                    <a:lnTo>
                      <a:pt x="4096" y="3372"/>
                    </a:lnTo>
                    <a:lnTo>
                      <a:pt x="3435" y="3372"/>
                    </a:lnTo>
                    <a:lnTo>
                      <a:pt x="3435" y="1796"/>
                    </a:lnTo>
                    <a:cubicBezTo>
                      <a:pt x="3435" y="1609"/>
                      <a:pt x="3276" y="1467"/>
                      <a:pt x="3073" y="1467"/>
                    </a:cubicBezTo>
                    <a:cubicBezTo>
                      <a:pt x="3037" y="1467"/>
                      <a:pt x="3000" y="1472"/>
                      <a:pt x="2962" y="1481"/>
                    </a:cubicBezTo>
                    <a:cubicBezTo>
                      <a:pt x="2017" y="1828"/>
                      <a:pt x="1355" y="2742"/>
                      <a:pt x="1355" y="3718"/>
                    </a:cubicBezTo>
                    <a:cubicBezTo>
                      <a:pt x="1355" y="4663"/>
                      <a:pt x="1891" y="5514"/>
                      <a:pt x="2741" y="5892"/>
                    </a:cubicBezTo>
                    <a:lnTo>
                      <a:pt x="2741" y="6648"/>
                    </a:lnTo>
                    <a:cubicBezTo>
                      <a:pt x="1544" y="6207"/>
                      <a:pt x="694" y="5073"/>
                      <a:pt x="694" y="3718"/>
                    </a:cubicBezTo>
                    <a:cubicBezTo>
                      <a:pt x="694" y="2017"/>
                      <a:pt x="2048" y="662"/>
                      <a:pt x="3750" y="662"/>
                    </a:cubicBezTo>
                    <a:close/>
                    <a:moveTo>
                      <a:pt x="4852" y="2363"/>
                    </a:moveTo>
                    <a:cubicBezTo>
                      <a:pt x="5293" y="2679"/>
                      <a:pt x="5514" y="3183"/>
                      <a:pt x="5514" y="3718"/>
                    </a:cubicBezTo>
                    <a:cubicBezTo>
                      <a:pt x="5514" y="4443"/>
                      <a:pt x="5041" y="5104"/>
                      <a:pt x="4380" y="5356"/>
                    </a:cubicBezTo>
                    <a:cubicBezTo>
                      <a:pt x="4254" y="5388"/>
                      <a:pt x="4159" y="5545"/>
                      <a:pt x="4159" y="5671"/>
                    </a:cubicBezTo>
                    <a:lnTo>
                      <a:pt x="4159" y="6806"/>
                    </a:lnTo>
                    <a:lnTo>
                      <a:pt x="3781" y="6806"/>
                    </a:lnTo>
                    <a:cubicBezTo>
                      <a:pt x="3734" y="6821"/>
                      <a:pt x="3679" y="6829"/>
                      <a:pt x="3624" y="6829"/>
                    </a:cubicBezTo>
                    <a:cubicBezTo>
                      <a:pt x="3568" y="6829"/>
                      <a:pt x="3513" y="6821"/>
                      <a:pt x="3466" y="6806"/>
                    </a:cubicBezTo>
                    <a:lnTo>
                      <a:pt x="3466" y="5671"/>
                    </a:lnTo>
                    <a:cubicBezTo>
                      <a:pt x="3466" y="5514"/>
                      <a:pt x="3403" y="5388"/>
                      <a:pt x="3246" y="5356"/>
                    </a:cubicBezTo>
                    <a:cubicBezTo>
                      <a:pt x="2584" y="5104"/>
                      <a:pt x="2111" y="4443"/>
                      <a:pt x="2111" y="3718"/>
                    </a:cubicBezTo>
                    <a:cubicBezTo>
                      <a:pt x="2111" y="3183"/>
                      <a:pt x="2363" y="2679"/>
                      <a:pt x="2773" y="2363"/>
                    </a:cubicBezTo>
                    <a:lnTo>
                      <a:pt x="2773" y="3718"/>
                    </a:lnTo>
                    <a:cubicBezTo>
                      <a:pt x="2773" y="3939"/>
                      <a:pt x="2930" y="4096"/>
                      <a:pt x="3120" y="4096"/>
                    </a:cubicBezTo>
                    <a:lnTo>
                      <a:pt x="4506" y="4096"/>
                    </a:lnTo>
                    <a:cubicBezTo>
                      <a:pt x="4695" y="4096"/>
                      <a:pt x="4852" y="3939"/>
                      <a:pt x="4852" y="3718"/>
                    </a:cubicBezTo>
                    <a:lnTo>
                      <a:pt x="4852" y="2363"/>
                    </a:lnTo>
                    <a:close/>
                    <a:moveTo>
                      <a:pt x="3781" y="1"/>
                    </a:moveTo>
                    <a:cubicBezTo>
                      <a:pt x="1702" y="1"/>
                      <a:pt x="1" y="1670"/>
                      <a:pt x="1" y="3781"/>
                    </a:cubicBezTo>
                    <a:cubicBezTo>
                      <a:pt x="1" y="5861"/>
                      <a:pt x="1702" y="7530"/>
                      <a:pt x="3781" y="7530"/>
                    </a:cubicBezTo>
                    <a:cubicBezTo>
                      <a:pt x="5892" y="7530"/>
                      <a:pt x="7562" y="5861"/>
                      <a:pt x="7562" y="3781"/>
                    </a:cubicBezTo>
                    <a:cubicBezTo>
                      <a:pt x="7562" y="1670"/>
                      <a:pt x="5892" y="1"/>
                      <a:pt x="37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8" name="Google Shape;8104;p66">
            <a:extLst>
              <a:ext uri="{FF2B5EF4-FFF2-40B4-BE49-F238E27FC236}">
                <a16:creationId xmlns:a16="http://schemas.microsoft.com/office/drawing/2014/main" id="{DFC0D0F6-D7C3-4260-AE65-8B54F71CF08E}"/>
              </a:ext>
            </a:extLst>
          </p:cNvPr>
          <p:cNvGrpSpPr/>
          <p:nvPr/>
        </p:nvGrpSpPr>
        <p:grpSpPr>
          <a:xfrm>
            <a:off x="7107620" y="3619189"/>
            <a:ext cx="1005972" cy="975191"/>
            <a:chOff x="-3854375" y="2405000"/>
            <a:chExt cx="294600" cy="293800"/>
          </a:xfrm>
          <a:solidFill>
            <a:srgbClr val="C00000"/>
          </a:solidFill>
        </p:grpSpPr>
        <p:sp>
          <p:nvSpPr>
            <p:cNvPr id="49" name="Google Shape;8105;p66">
              <a:extLst>
                <a:ext uri="{FF2B5EF4-FFF2-40B4-BE49-F238E27FC236}">
                  <a16:creationId xmlns:a16="http://schemas.microsoft.com/office/drawing/2014/main" id="{DC13AF1B-9FF5-416A-912A-C64DBA136504}"/>
                </a:ext>
              </a:extLst>
            </p:cNvPr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Google Shape;8106;p66">
              <a:extLst>
                <a:ext uri="{FF2B5EF4-FFF2-40B4-BE49-F238E27FC236}">
                  <a16:creationId xmlns:a16="http://schemas.microsoft.com/office/drawing/2014/main" id="{0CBD3723-1E5F-475D-8323-FBE1D4281202}"/>
                </a:ext>
              </a:extLst>
            </p:cNvPr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DAF6D4E-6BB9-4B8E-8A7C-53B7073761A1}"/>
              </a:ext>
            </a:extLst>
          </p:cNvPr>
          <p:cNvGrpSpPr/>
          <p:nvPr/>
        </p:nvGrpSpPr>
        <p:grpSpPr>
          <a:xfrm>
            <a:off x="9828846" y="3533956"/>
            <a:ext cx="1755747" cy="1079750"/>
            <a:chOff x="9974426" y="3737654"/>
            <a:chExt cx="1553904" cy="955620"/>
          </a:xfrm>
        </p:grpSpPr>
        <p:pic>
          <p:nvPicPr>
            <p:cNvPr id="56" name="Picture 2" descr="F:\产品图片\冷藏柜\SC-550\JPEG\SC-550左侧关门带道具.jpg">
              <a:extLst>
                <a:ext uri="{FF2B5EF4-FFF2-40B4-BE49-F238E27FC236}">
                  <a16:creationId xmlns:a16="http://schemas.microsoft.com/office/drawing/2014/main" id="{A1E2AD59-100A-4197-9F36-B96A6FF68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750" b="97212" l="9957" r="89899">
                          <a14:foregroundMark x1="54401" y1="7212" x2="54401" y2="7212"/>
                          <a14:foregroundMark x1="39827" y1="77692" x2="39827" y2="77692"/>
                          <a14:foregroundMark x1="43579" y1="89904" x2="43579" y2="89904"/>
                          <a14:foregroundMark x1="50216" y1="85769" x2="50216" y2="85769"/>
                          <a14:foregroundMark x1="65368" y1="91923" x2="65368" y2="91923"/>
                          <a14:foregroundMark x1="37374" y1="96058" x2="37374" y2="96058"/>
                          <a14:foregroundMark x1="38528" y1="3846" x2="38528" y2="3846"/>
                          <a14:foregroundMark x1="27706" y1="63173" x2="27706" y2="63173"/>
                          <a14:foregroundMark x1="34343" y1="80481" x2="34343" y2="80481"/>
                          <a14:foregroundMark x1="36941" y1="97212" x2="36941" y2="972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8757" y="3737654"/>
              <a:ext cx="637109" cy="955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7" name="Google Shape;8149;p66">
              <a:extLst>
                <a:ext uri="{FF2B5EF4-FFF2-40B4-BE49-F238E27FC236}">
                  <a16:creationId xmlns:a16="http://schemas.microsoft.com/office/drawing/2014/main" id="{DF1CAB46-0D3E-4DCF-B038-8AD67762D9D5}"/>
                </a:ext>
              </a:extLst>
            </p:cNvPr>
            <p:cNvGrpSpPr/>
            <p:nvPr/>
          </p:nvGrpSpPr>
          <p:grpSpPr>
            <a:xfrm>
              <a:off x="9974426" y="3992368"/>
              <a:ext cx="453319" cy="446192"/>
              <a:chOff x="-1700225" y="2768875"/>
              <a:chExt cx="291450" cy="292225"/>
            </a:xfrm>
            <a:solidFill>
              <a:srgbClr val="C00000"/>
            </a:solidFill>
          </p:grpSpPr>
          <p:sp>
            <p:nvSpPr>
              <p:cNvPr id="58" name="Google Shape;8150;p66">
                <a:extLst>
                  <a:ext uri="{FF2B5EF4-FFF2-40B4-BE49-F238E27FC236}">
                    <a16:creationId xmlns:a16="http://schemas.microsoft.com/office/drawing/2014/main" id="{DAC6168B-F581-4BBA-A572-F5BAF90AC281}"/>
                  </a:ext>
                </a:extLst>
              </p:cNvPr>
              <p:cNvSpPr/>
              <p:nvPr/>
            </p:nvSpPr>
            <p:spPr>
              <a:xfrm>
                <a:off x="-1700225" y="2768875"/>
                <a:ext cx="291450" cy="292225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689" extrusionOk="0">
                    <a:moveTo>
                      <a:pt x="10617" y="662"/>
                    </a:moveTo>
                    <a:cubicBezTo>
                      <a:pt x="10806" y="662"/>
                      <a:pt x="10964" y="820"/>
                      <a:pt x="10964" y="1009"/>
                    </a:cubicBezTo>
                    <a:lnTo>
                      <a:pt x="10964" y="2710"/>
                    </a:lnTo>
                    <a:lnTo>
                      <a:pt x="662" y="2710"/>
                    </a:lnTo>
                    <a:lnTo>
                      <a:pt x="662" y="1009"/>
                    </a:lnTo>
                    <a:cubicBezTo>
                      <a:pt x="662" y="820"/>
                      <a:pt x="819" y="662"/>
                      <a:pt x="1008" y="662"/>
                    </a:cubicBezTo>
                    <a:close/>
                    <a:moveTo>
                      <a:pt x="10933" y="3372"/>
                    </a:moveTo>
                    <a:lnTo>
                      <a:pt x="10933" y="9232"/>
                    </a:lnTo>
                    <a:cubicBezTo>
                      <a:pt x="10964" y="9484"/>
                      <a:pt x="10806" y="9610"/>
                      <a:pt x="10617" y="9610"/>
                    </a:cubicBezTo>
                    <a:lnTo>
                      <a:pt x="8916" y="9610"/>
                    </a:lnTo>
                    <a:lnTo>
                      <a:pt x="8570" y="9232"/>
                    </a:lnTo>
                    <a:cubicBezTo>
                      <a:pt x="8601" y="9169"/>
                      <a:pt x="8664" y="9043"/>
                      <a:pt x="8696" y="8917"/>
                    </a:cubicBezTo>
                    <a:lnTo>
                      <a:pt x="9200" y="8917"/>
                    </a:lnTo>
                    <a:cubicBezTo>
                      <a:pt x="9389" y="8917"/>
                      <a:pt x="9546" y="8759"/>
                      <a:pt x="9546" y="8570"/>
                    </a:cubicBezTo>
                    <a:lnTo>
                      <a:pt x="9546" y="7184"/>
                    </a:lnTo>
                    <a:cubicBezTo>
                      <a:pt x="9546" y="6995"/>
                      <a:pt x="9389" y="6837"/>
                      <a:pt x="9200" y="6837"/>
                    </a:cubicBezTo>
                    <a:lnTo>
                      <a:pt x="8696" y="6837"/>
                    </a:lnTo>
                    <a:cubicBezTo>
                      <a:pt x="8664" y="6711"/>
                      <a:pt x="8601" y="6648"/>
                      <a:pt x="8570" y="6522"/>
                    </a:cubicBezTo>
                    <a:lnTo>
                      <a:pt x="8916" y="6176"/>
                    </a:lnTo>
                    <a:cubicBezTo>
                      <a:pt x="9042" y="6050"/>
                      <a:pt x="9042" y="5798"/>
                      <a:pt x="8916" y="5703"/>
                    </a:cubicBezTo>
                    <a:lnTo>
                      <a:pt x="7940" y="4695"/>
                    </a:lnTo>
                    <a:cubicBezTo>
                      <a:pt x="7877" y="4648"/>
                      <a:pt x="7790" y="4624"/>
                      <a:pt x="7703" y="4624"/>
                    </a:cubicBezTo>
                    <a:cubicBezTo>
                      <a:pt x="7617" y="4624"/>
                      <a:pt x="7530" y="4648"/>
                      <a:pt x="7467" y="4695"/>
                    </a:cubicBezTo>
                    <a:lnTo>
                      <a:pt x="7120" y="5073"/>
                    </a:lnTo>
                    <a:cubicBezTo>
                      <a:pt x="7026" y="5041"/>
                      <a:pt x="6931" y="4978"/>
                      <a:pt x="6805" y="4947"/>
                    </a:cubicBezTo>
                    <a:lnTo>
                      <a:pt x="6805" y="4443"/>
                    </a:lnTo>
                    <a:cubicBezTo>
                      <a:pt x="6805" y="4222"/>
                      <a:pt x="6648" y="4065"/>
                      <a:pt x="6459" y="4065"/>
                    </a:cubicBezTo>
                    <a:lnTo>
                      <a:pt x="5073" y="4065"/>
                    </a:lnTo>
                    <a:cubicBezTo>
                      <a:pt x="4884" y="4065"/>
                      <a:pt x="4726" y="4222"/>
                      <a:pt x="4726" y="4443"/>
                    </a:cubicBezTo>
                    <a:lnTo>
                      <a:pt x="4726" y="4947"/>
                    </a:lnTo>
                    <a:cubicBezTo>
                      <a:pt x="4600" y="4978"/>
                      <a:pt x="4506" y="5010"/>
                      <a:pt x="4411" y="5073"/>
                    </a:cubicBezTo>
                    <a:lnTo>
                      <a:pt x="4033" y="4695"/>
                    </a:lnTo>
                    <a:cubicBezTo>
                      <a:pt x="3986" y="4648"/>
                      <a:pt x="3899" y="4624"/>
                      <a:pt x="3808" y="4624"/>
                    </a:cubicBezTo>
                    <a:cubicBezTo>
                      <a:pt x="3718" y="4624"/>
                      <a:pt x="3623" y="4648"/>
                      <a:pt x="3560" y="4695"/>
                    </a:cubicBezTo>
                    <a:lnTo>
                      <a:pt x="2584" y="5703"/>
                    </a:lnTo>
                    <a:cubicBezTo>
                      <a:pt x="2458" y="5829"/>
                      <a:pt x="2458" y="6050"/>
                      <a:pt x="2584" y="6176"/>
                    </a:cubicBezTo>
                    <a:lnTo>
                      <a:pt x="2930" y="6522"/>
                    </a:lnTo>
                    <a:cubicBezTo>
                      <a:pt x="2899" y="6585"/>
                      <a:pt x="2867" y="6711"/>
                      <a:pt x="2836" y="6837"/>
                    </a:cubicBezTo>
                    <a:lnTo>
                      <a:pt x="2300" y="6837"/>
                    </a:lnTo>
                    <a:cubicBezTo>
                      <a:pt x="2111" y="6837"/>
                      <a:pt x="1954" y="6995"/>
                      <a:pt x="1954" y="7184"/>
                    </a:cubicBezTo>
                    <a:lnTo>
                      <a:pt x="1954" y="8570"/>
                    </a:lnTo>
                    <a:cubicBezTo>
                      <a:pt x="1954" y="8759"/>
                      <a:pt x="2111" y="8917"/>
                      <a:pt x="2300" y="8917"/>
                    </a:cubicBezTo>
                    <a:lnTo>
                      <a:pt x="2836" y="8917"/>
                    </a:lnTo>
                    <a:cubicBezTo>
                      <a:pt x="2867" y="9043"/>
                      <a:pt x="2899" y="9137"/>
                      <a:pt x="2930" y="9232"/>
                    </a:cubicBezTo>
                    <a:lnTo>
                      <a:pt x="2584" y="9610"/>
                    </a:lnTo>
                    <a:lnTo>
                      <a:pt x="977" y="9610"/>
                    </a:lnTo>
                    <a:cubicBezTo>
                      <a:pt x="788" y="9610"/>
                      <a:pt x="630" y="9452"/>
                      <a:pt x="630" y="9232"/>
                    </a:cubicBezTo>
                    <a:lnTo>
                      <a:pt x="630" y="3372"/>
                    </a:lnTo>
                    <a:close/>
                    <a:moveTo>
                      <a:pt x="6112" y="4726"/>
                    </a:moveTo>
                    <a:lnTo>
                      <a:pt x="6112" y="5136"/>
                    </a:lnTo>
                    <a:cubicBezTo>
                      <a:pt x="6112" y="5294"/>
                      <a:pt x="6207" y="5420"/>
                      <a:pt x="6364" y="5451"/>
                    </a:cubicBezTo>
                    <a:cubicBezTo>
                      <a:pt x="6553" y="5514"/>
                      <a:pt x="6805" y="5609"/>
                      <a:pt x="6994" y="5735"/>
                    </a:cubicBezTo>
                    <a:cubicBezTo>
                      <a:pt x="7041" y="5769"/>
                      <a:pt x="7096" y="5783"/>
                      <a:pt x="7153" y="5783"/>
                    </a:cubicBezTo>
                    <a:cubicBezTo>
                      <a:pt x="7251" y="5783"/>
                      <a:pt x="7356" y="5743"/>
                      <a:pt x="7435" y="5703"/>
                    </a:cubicBezTo>
                    <a:lnTo>
                      <a:pt x="7751" y="5388"/>
                    </a:lnTo>
                    <a:lnTo>
                      <a:pt x="8223" y="5861"/>
                    </a:lnTo>
                    <a:lnTo>
                      <a:pt x="7908" y="6176"/>
                    </a:lnTo>
                    <a:cubicBezTo>
                      <a:pt x="7782" y="6302"/>
                      <a:pt x="7782" y="6459"/>
                      <a:pt x="7877" y="6617"/>
                    </a:cubicBezTo>
                    <a:cubicBezTo>
                      <a:pt x="7971" y="6806"/>
                      <a:pt x="8066" y="6995"/>
                      <a:pt x="8129" y="7247"/>
                    </a:cubicBezTo>
                    <a:cubicBezTo>
                      <a:pt x="8192" y="7404"/>
                      <a:pt x="8286" y="7499"/>
                      <a:pt x="8444" y="7499"/>
                    </a:cubicBezTo>
                    <a:lnTo>
                      <a:pt x="8885" y="7499"/>
                    </a:lnTo>
                    <a:lnTo>
                      <a:pt x="8885" y="8192"/>
                    </a:lnTo>
                    <a:lnTo>
                      <a:pt x="8444" y="8192"/>
                    </a:lnTo>
                    <a:cubicBezTo>
                      <a:pt x="8286" y="8192"/>
                      <a:pt x="8192" y="8286"/>
                      <a:pt x="8129" y="8444"/>
                    </a:cubicBezTo>
                    <a:cubicBezTo>
                      <a:pt x="8097" y="8665"/>
                      <a:pt x="7971" y="8885"/>
                      <a:pt x="7877" y="9074"/>
                    </a:cubicBezTo>
                    <a:cubicBezTo>
                      <a:pt x="7782" y="9200"/>
                      <a:pt x="7814" y="9389"/>
                      <a:pt x="7908" y="9515"/>
                    </a:cubicBezTo>
                    <a:lnTo>
                      <a:pt x="8223" y="9830"/>
                    </a:lnTo>
                    <a:lnTo>
                      <a:pt x="7751" y="10303"/>
                    </a:lnTo>
                    <a:lnTo>
                      <a:pt x="7435" y="9988"/>
                    </a:lnTo>
                    <a:cubicBezTo>
                      <a:pt x="7368" y="9920"/>
                      <a:pt x="7291" y="9889"/>
                      <a:pt x="7211" y="9889"/>
                    </a:cubicBezTo>
                    <a:cubicBezTo>
                      <a:pt x="7141" y="9889"/>
                      <a:pt x="7068" y="9912"/>
                      <a:pt x="6994" y="9956"/>
                    </a:cubicBezTo>
                    <a:cubicBezTo>
                      <a:pt x="6805" y="10082"/>
                      <a:pt x="6616" y="10145"/>
                      <a:pt x="6364" y="10208"/>
                    </a:cubicBezTo>
                    <a:cubicBezTo>
                      <a:pt x="6207" y="10271"/>
                      <a:pt x="6112" y="10366"/>
                      <a:pt x="6112" y="10555"/>
                    </a:cubicBezTo>
                    <a:lnTo>
                      <a:pt x="6112" y="10964"/>
                    </a:lnTo>
                    <a:lnTo>
                      <a:pt x="5419" y="10964"/>
                    </a:lnTo>
                    <a:lnTo>
                      <a:pt x="5419" y="10555"/>
                    </a:lnTo>
                    <a:cubicBezTo>
                      <a:pt x="5419" y="10366"/>
                      <a:pt x="5325" y="10271"/>
                      <a:pt x="5167" y="10208"/>
                    </a:cubicBezTo>
                    <a:cubicBezTo>
                      <a:pt x="4947" y="10177"/>
                      <a:pt x="4726" y="10051"/>
                      <a:pt x="4537" y="9956"/>
                    </a:cubicBezTo>
                    <a:cubicBezTo>
                      <a:pt x="4491" y="9921"/>
                      <a:pt x="4436" y="9908"/>
                      <a:pt x="4379" y="9908"/>
                    </a:cubicBezTo>
                    <a:cubicBezTo>
                      <a:pt x="4281" y="9908"/>
                      <a:pt x="4176" y="9948"/>
                      <a:pt x="4096" y="9988"/>
                    </a:cubicBezTo>
                    <a:lnTo>
                      <a:pt x="3781" y="10303"/>
                    </a:lnTo>
                    <a:lnTo>
                      <a:pt x="3308" y="9830"/>
                    </a:lnTo>
                    <a:lnTo>
                      <a:pt x="3623" y="9515"/>
                    </a:lnTo>
                    <a:cubicBezTo>
                      <a:pt x="3749" y="9389"/>
                      <a:pt x="3749" y="9232"/>
                      <a:pt x="3655" y="9074"/>
                    </a:cubicBezTo>
                    <a:cubicBezTo>
                      <a:pt x="3529" y="8885"/>
                      <a:pt x="3466" y="8696"/>
                      <a:pt x="3371" y="8444"/>
                    </a:cubicBezTo>
                    <a:cubicBezTo>
                      <a:pt x="3340" y="8286"/>
                      <a:pt x="3214" y="8192"/>
                      <a:pt x="3056" y="8192"/>
                    </a:cubicBezTo>
                    <a:lnTo>
                      <a:pt x="2647" y="8192"/>
                    </a:lnTo>
                    <a:lnTo>
                      <a:pt x="2647" y="7499"/>
                    </a:lnTo>
                    <a:lnTo>
                      <a:pt x="3056" y="7499"/>
                    </a:lnTo>
                    <a:cubicBezTo>
                      <a:pt x="3214" y="7499"/>
                      <a:pt x="3340" y="7404"/>
                      <a:pt x="3371" y="7247"/>
                    </a:cubicBezTo>
                    <a:cubicBezTo>
                      <a:pt x="3434" y="7026"/>
                      <a:pt x="3529" y="6806"/>
                      <a:pt x="3655" y="6617"/>
                    </a:cubicBezTo>
                    <a:cubicBezTo>
                      <a:pt x="3749" y="6491"/>
                      <a:pt x="3686" y="6302"/>
                      <a:pt x="3623" y="6176"/>
                    </a:cubicBezTo>
                    <a:lnTo>
                      <a:pt x="3308" y="5861"/>
                    </a:lnTo>
                    <a:lnTo>
                      <a:pt x="3781" y="5388"/>
                    </a:lnTo>
                    <a:lnTo>
                      <a:pt x="4096" y="5703"/>
                    </a:lnTo>
                    <a:cubicBezTo>
                      <a:pt x="4163" y="5771"/>
                      <a:pt x="4240" y="5802"/>
                      <a:pt x="4321" y="5802"/>
                    </a:cubicBezTo>
                    <a:cubicBezTo>
                      <a:pt x="4391" y="5802"/>
                      <a:pt x="4464" y="5778"/>
                      <a:pt x="4537" y="5735"/>
                    </a:cubicBezTo>
                    <a:cubicBezTo>
                      <a:pt x="4726" y="5609"/>
                      <a:pt x="4915" y="5546"/>
                      <a:pt x="5167" y="5451"/>
                    </a:cubicBezTo>
                    <a:cubicBezTo>
                      <a:pt x="5325" y="5420"/>
                      <a:pt x="5419" y="5294"/>
                      <a:pt x="5419" y="5136"/>
                    </a:cubicBezTo>
                    <a:lnTo>
                      <a:pt x="5419" y="4726"/>
                    </a:lnTo>
                    <a:close/>
                    <a:moveTo>
                      <a:pt x="1008" y="1"/>
                    </a:moveTo>
                    <a:cubicBezTo>
                      <a:pt x="473" y="1"/>
                      <a:pt x="0" y="473"/>
                      <a:pt x="0" y="1009"/>
                    </a:cubicBezTo>
                    <a:lnTo>
                      <a:pt x="0" y="9295"/>
                    </a:lnTo>
                    <a:cubicBezTo>
                      <a:pt x="0" y="9830"/>
                      <a:pt x="473" y="10303"/>
                      <a:pt x="1008" y="10303"/>
                    </a:cubicBezTo>
                    <a:lnTo>
                      <a:pt x="2867" y="10303"/>
                    </a:lnTo>
                    <a:lnTo>
                      <a:pt x="3623" y="11059"/>
                    </a:lnTo>
                    <a:cubicBezTo>
                      <a:pt x="3671" y="11122"/>
                      <a:pt x="3757" y="11153"/>
                      <a:pt x="3848" y="11153"/>
                    </a:cubicBezTo>
                    <a:cubicBezTo>
                      <a:pt x="3938" y="11153"/>
                      <a:pt x="4033" y="11122"/>
                      <a:pt x="4096" y="11059"/>
                    </a:cubicBezTo>
                    <a:lnTo>
                      <a:pt x="4442" y="10712"/>
                    </a:lnTo>
                    <a:cubicBezTo>
                      <a:pt x="4506" y="10744"/>
                      <a:pt x="4632" y="10775"/>
                      <a:pt x="4758" y="10807"/>
                    </a:cubicBezTo>
                    <a:lnTo>
                      <a:pt x="4758" y="11342"/>
                    </a:lnTo>
                    <a:cubicBezTo>
                      <a:pt x="4758" y="11531"/>
                      <a:pt x="4915" y="11689"/>
                      <a:pt x="5104" y="11689"/>
                    </a:cubicBezTo>
                    <a:lnTo>
                      <a:pt x="6490" y="11689"/>
                    </a:lnTo>
                    <a:cubicBezTo>
                      <a:pt x="6679" y="11689"/>
                      <a:pt x="6837" y="11531"/>
                      <a:pt x="6837" y="11342"/>
                    </a:cubicBezTo>
                    <a:lnTo>
                      <a:pt x="6837" y="10807"/>
                    </a:lnTo>
                    <a:cubicBezTo>
                      <a:pt x="6963" y="10775"/>
                      <a:pt x="7026" y="10744"/>
                      <a:pt x="7152" y="10712"/>
                    </a:cubicBezTo>
                    <a:lnTo>
                      <a:pt x="7498" y="11059"/>
                    </a:lnTo>
                    <a:cubicBezTo>
                      <a:pt x="7561" y="11122"/>
                      <a:pt x="7656" y="11153"/>
                      <a:pt x="7747" y="11153"/>
                    </a:cubicBezTo>
                    <a:cubicBezTo>
                      <a:pt x="7837" y="11153"/>
                      <a:pt x="7924" y="11122"/>
                      <a:pt x="7971" y="11059"/>
                    </a:cubicBezTo>
                    <a:lnTo>
                      <a:pt x="8727" y="10303"/>
                    </a:lnTo>
                    <a:lnTo>
                      <a:pt x="10617" y="10303"/>
                    </a:lnTo>
                    <a:cubicBezTo>
                      <a:pt x="11185" y="10303"/>
                      <a:pt x="11657" y="9830"/>
                      <a:pt x="11657" y="9295"/>
                    </a:cubicBezTo>
                    <a:lnTo>
                      <a:pt x="11657" y="1009"/>
                    </a:lnTo>
                    <a:cubicBezTo>
                      <a:pt x="11657" y="473"/>
                      <a:pt x="11216" y="1"/>
                      <a:pt x="1061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Google Shape;8151;p66">
                <a:extLst>
                  <a:ext uri="{FF2B5EF4-FFF2-40B4-BE49-F238E27FC236}">
                    <a16:creationId xmlns:a16="http://schemas.microsoft.com/office/drawing/2014/main" id="{B32F49D9-7B55-4CD9-BC19-7DC73C4B05DD}"/>
                  </a:ext>
                </a:extLst>
              </p:cNvPr>
              <p:cNvSpPr/>
              <p:nvPr/>
            </p:nvSpPr>
            <p:spPr>
              <a:xfrm>
                <a:off x="-1667150" y="2801950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36"/>
                      <a:pt x="158" y="726"/>
                      <a:pt x="347" y="726"/>
                    </a:cubicBezTo>
                    <a:cubicBezTo>
                      <a:pt x="568" y="726"/>
                      <a:pt x="725" y="536"/>
                      <a:pt x="725" y="347"/>
                    </a:cubicBezTo>
                    <a:cubicBezTo>
                      <a:pt x="725" y="158"/>
                      <a:pt x="568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Google Shape;8152;p66">
                <a:extLst>
                  <a:ext uri="{FF2B5EF4-FFF2-40B4-BE49-F238E27FC236}">
                    <a16:creationId xmlns:a16="http://schemas.microsoft.com/office/drawing/2014/main" id="{E9CC9D67-C2B9-49F6-951B-BB39ACDC86DE}"/>
                  </a:ext>
                </a:extLst>
              </p:cNvPr>
              <p:cNvSpPr/>
              <p:nvPr/>
            </p:nvSpPr>
            <p:spPr>
              <a:xfrm>
                <a:off x="-1632500" y="2801950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6" y="726"/>
                      <a:pt x="694" y="568"/>
                      <a:pt x="694" y="347"/>
                    </a:cubicBezTo>
                    <a:cubicBezTo>
                      <a:pt x="694" y="158"/>
                      <a:pt x="536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Google Shape;8153;p66">
                <a:extLst>
                  <a:ext uri="{FF2B5EF4-FFF2-40B4-BE49-F238E27FC236}">
                    <a16:creationId xmlns:a16="http://schemas.microsoft.com/office/drawing/2014/main" id="{C8427BEB-A7B1-465A-9194-78791F500670}"/>
                  </a:ext>
                </a:extLst>
              </p:cNvPr>
              <p:cNvSpPr/>
              <p:nvPr/>
            </p:nvSpPr>
            <p:spPr>
              <a:xfrm>
                <a:off x="-1597850" y="2801950"/>
                <a:ext cx="173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7" y="726"/>
                      <a:pt x="694" y="568"/>
                      <a:pt x="694" y="347"/>
                    </a:cubicBezTo>
                    <a:cubicBezTo>
                      <a:pt x="694" y="158"/>
                      <a:pt x="537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Google Shape;8154;p66">
                <a:extLst>
                  <a:ext uri="{FF2B5EF4-FFF2-40B4-BE49-F238E27FC236}">
                    <a16:creationId xmlns:a16="http://schemas.microsoft.com/office/drawing/2014/main" id="{98A18A23-1B04-415B-A6E5-17516A33B9E5}"/>
                  </a:ext>
                </a:extLst>
              </p:cNvPr>
              <p:cNvSpPr/>
              <p:nvPr/>
            </p:nvSpPr>
            <p:spPr>
              <a:xfrm>
                <a:off x="-1564750" y="2801950"/>
                <a:ext cx="1205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4821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32" y="568"/>
                      <a:pt x="189" y="726"/>
                      <a:pt x="347" y="726"/>
                    </a:cubicBezTo>
                    <a:lnTo>
                      <a:pt x="4442" y="726"/>
                    </a:lnTo>
                    <a:cubicBezTo>
                      <a:pt x="4663" y="726"/>
                      <a:pt x="4820" y="568"/>
                      <a:pt x="4820" y="347"/>
                    </a:cubicBezTo>
                    <a:cubicBezTo>
                      <a:pt x="4820" y="158"/>
                      <a:pt x="4663" y="1"/>
                      <a:pt x="44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Google Shape;8155;p66">
                <a:extLst>
                  <a:ext uri="{FF2B5EF4-FFF2-40B4-BE49-F238E27FC236}">
                    <a16:creationId xmlns:a16="http://schemas.microsoft.com/office/drawing/2014/main" id="{C2B4FBBA-7DFA-40B8-8E7F-CF9B52D40927}"/>
                  </a:ext>
                </a:extLst>
              </p:cNvPr>
              <p:cNvSpPr/>
              <p:nvPr/>
            </p:nvSpPr>
            <p:spPr>
              <a:xfrm>
                <a:off x="-1597850" y="2924050"/>
                <a:ext cx="851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3403" extrusionOk="0">
                    <a:moveTo>
                      <a:pt x="1671" y="662"/>
                    </a:moveTo>
                    <a:cubicBezTo>
                      <a:pt x="2238" y="662"/>
                      <a:pt x="2710" y="1134"/>
                      <a:pt x="2710" y="1701"/>
                    </a:cubicBezTo>
                    <a:cubicBezTo>
                      <a:pt x="2710" y="2237"/>
                      <a:pt x="2269" y="2710"/>
                      <a:pt x="1671" y="2710"/>
                    </a:cubicBezTo>
                    <a:cubicBezTo>
                      <a:pt x="1135" y="2710"/>
                      <a:pt x="663" y="2237"/>
                      <a:pt x="663" y="1701"/>
                    </a:cubicBezTo>
                    <a:cubicBezTo>
                      <a:pt x="663" y="1134"/>
                      <a:pt x="1135" y="662"/>
                      <a:pt x="1671" y="662"/>
                    </a:cubicBezTo>
                    <a:close/>
                    <a:moveTo>
                      <a:pt x="1671" y="0"/>
                    </a:moveTo>
                    <a:cubicBezTo>
                      <a:pt x="726" y="0"/>
                      <a:pt x="1" y="756"/>
                      <a:pt x="1" y="1701"/>
                    </a:cubicBezTo>
                    <a:cubicBezTo>
                      <a:pt x="1" y="2647"/>
                      <a:pt x="726" y="3403"/>
                      <a:pt x="1671" y="3403"/>
                    </a:cubicBezTo>
                    <a:cubicBezTo>
                      <a:pt x="2616" y="3403"/>
                      <a:pt x="3372" y="2647"/>
                      <a:pt x="3372" y="1701"/>
                    </a:cubicBezTo>
                    <a:cubicBezTo>
                      <a:pt x="3403" y="756"/>
                      <a:pt x="2616" y="0"/>
                      <a:pt x="16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4" name="Google Shape;8111;p66">
              <a:extLst>
                <a:ext uri="{FF2B5EF4-FFF2-40B4-BE49-F238E27FC236}">
                  <a16:creationId xmlns:a16="http://schemas.microsoft.com/office/drawing/2014/main" id="{1DE71487-6F54-40A0-BF8E-01965022E9DA}"/>
                </a:ext>
              </a:extLst>
            </p:cNvPr>
            <p:cNvSpPr/>
            <p:nvPr/>
          </p:nvSpPr>
          <p:spPr>
            <a:xfrm>
              <a:off x="11075011" y="3943373"/>
              <a:ext cx="453319" cy="504853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5860" y="662"/>
                  </a:moveTo>
                  <a:cubicBezTo>
                    <a:pt x="6080" y="662"/>
                    <a:pt x="6238" y="851"/>
                    <a:pt x="6238" y="1040"/>
                  </a:cubicBezTo>
                  <a:lnTo>
                    <a:pt x="6238" y="1386"/>
                  </a:lnTo>
                  <a:lnTo>
                    <a:pt x="756" y="1386"/>
                  </a:lnTo>
                  <a:lnTo>
                    <a:pt x="756" y="1040"/>
                  </a:lnTo>
                  <a:cubicBezTo>
                    <a:pt x="725" y="851"/>
                    <a:pt x="882" y="662"/>
                    <a:pt x="1071" y="662"/>
                  </a:cubicBezTo>
                  <a:close/>
                  <a:moveTo>
                    <a:pt x="6175" y="2048"/>
                  </a:moveTo>
                  <a:lnTo>
                    <a:pt x="6175" y="3686"/>
                  </a:lnTo>
                  <a:cubicBezTo>
                    <a:pt x="5639" y="3686"/>
                    <a:pt x="5198" y="4096"/>
                    <a:pt x="5198" y="4663"/>
                  </a:cubicBezTo>
                  <a:cubicBezTo>
                    <a:pt x="4820" y="4694"/>
                    <a:pt x="4505" y="4883"/>
                    <a:pt x="4348" y="5261"/>
                  </a:cubicBezTo>
                  <a:lnTo>
                    <a:pt x="3592" y="4505"/>
                  </a:lnTo>
                  <a:cubicBezTo>
                    <a:pt x="3403" y="4300"/>
                    <a:pt x="3135" y="4198"/>
                    <a:pt x="2867" y="4198"/>
                  </a:cubicBezTo>
                  <a:cubicBezTo>
                    <a:pt x="2599" y="4198"/>
                    <a:pt x="2331" y="4300"/>
                    <a:pt x="2142" y="4505"/>
                  </a:cubicBezTo>
                  <a:cubicBezTo>
                    <a:pt x="1733" y="4883"/>
                    <a:pt x="1733" y="5576"/>
                    <a:pt x="2142" y="5954"/>
                  </a:cubicBezTo>
                  <a:lnTo>
                    <a:pt x="4505" y="8317"/>
                  </a:lnTo>
                  <a:lnTo>
                    <a:pt x="4316" y="8317"/>
                  </a:lnTo>
                  <a:cubicBezTo>
                    <a:pt x="3875" y="8317"/>
                    <a:pt x="3466" y="8601"/>
                    <a:pt x="3308" y="9042"/>
                  </a:cubicBezTo>
                  <a:lnTo>
                    <a:pt x="725" y="9042"/>
                  </a:lnTo>
                  <a:lnTo>
                    <a:pt x="725" y="8979"/>
                  </a:lnTo>
                  <a:lnTo>
                    <a:pt x="725" y="2048"/>
                  </a:lnTo>
                  <a:close/>
                  <a:moveTo>
                    <a:pt x="7640" y="3907"/>
                  </a:moveTo>
                  <a:cubicBezTo>
                    <a:pt x="7727" y="3907"/>
                    <a:pt x="7813" y="3938"/>
                    <a:pt x="7876" y="4001"/>
                  </a:cubicBezTo>
                  <a:lnTo>
                    <a:pt x="8664" y="4789"/>
                  </a:lnTo>
                  <a:cubicBezTo>
                    <a:pt x="9325" y="5450"/>
                    <a:pt x="9861" y="6238"/>
                    <a:pt x="10113" y="7026"/>
                  </a:cubicBezTo>
                  <a:lnTo>
                    <a:pt x="7530" y="9609"/>
                  </a:lnTo>
                  <a:lnTo>
                    <a:pt x="4222" y="9609"/>
                  </a:lnTo>
                  <a:cubicBezTo>
                    <a:pt x="4033" y="9609"/>
                    <a:pt x="3875" y="9451"/>
                    <a:pt x="3875" y="9262"/>
                  </a:cubicBezTo>
                  <a:cubicBezTo>
                    <a:pt x="3875" y="9073"/>
                    <a:pt x="4033" y="8916"/>
                    <a:pt x="4222" y="8916"/>
                  </a:cubicBezTo>
                  <a:lnTo>
                    <a:pt x="5230" y="8916"/>
                  </a:lnTo>
                  <a:cubicBezTo>
                    <a:pt x="5387" y="8916"/>
                    <a:pt x="5513" y="8821"/>
                    <a:pt x="5545" y="8695"/>
                  </a:cubicBezTo>
                  <a:cubicBezTo>
                    <a:pt x="5608" y="8601"/>
                    <a:pt x="5608" y="8443"/>
                    <a:pt x="5482" y="8349"/>
                  </a:cubicBezTo>
                  <a:lnTo>
                    <a:pt x="2520" y="5387"/>
                  </a:lnTo>
                  <a:cubicBezTo>
                    <a:pt x="2394" y="5293"/>
                    <a:pt x="2394" y="5041"/>
                    <a:pt x="2520" y="4915"/>
                  </a:cubicBezTo>
                  <a:cubicBezTo>
                    <a:pt x="2583" y="4868"/>
                    <a:pt x="2670" y="4844"/>
                    <a:pt x="2757" y="4844"/>
                  </a:cubicBezTo>
                  <a:cubicBezTo>
                    <a:pt x="2843" y="4844"/>
                    <a:pt x="2930" y="4868"/>
                    <a:pt x="2993" y="4915"/>
                  </a:cubicBezTo>
                  <a:lnTo>
                    <a:pt x="4442" y="6395"/>
                  </a:lnTo>
                  <a:lnTo>
                    <a:pt x="5450" y="7372"/>
                  </a:lnTo>
                  <a:cubicBezTo>
                    <a:pt x="5498" y="7435"/>
                    <a:pt x="5584" y="7467"/>
                    <a:pt x="5675" y="7467"/>
                  </a:cubicBezTo>
                  <a:cubicBezTo>
                    <a:pt x="5765" y="7467"/>
                    <a:pt x="5860" y="7435"/>
                    <a:pt x="5923" y="7372"/>
                  </a:cubicBezTo>
                  <a:cubicBezTo>
                    <a:pt x="6017" y="7246"/>
                    <a:pt x="6017" y="7026"/>
                    <a:pt x="5923" y="6900"/>
                  </a:cubicBezTo>
                  <a:lnTo>
                    <a:pt x="4915" y="5923"/>
                  </a:lnTo>
                  <a:cubicBezTo>
                    <a:pt x="4820" y="5797"/>
                    <a:pt x="4820" y="5545"/>
                    <a:pt x="4915" y="5450"/>
                  </a:cubicBezTo>
                  <a:cubicBezTo>
                    <a:pt x="4978" y="5387"/>
                    <a:pt x="5072" y="5356"/>
                    <a:pt x="5163" y="5356"/>
                  </a:cubicBezTo>
                  <a:cubicBezTo>
                    <a:pt x="5253" y="5356"/>
                    <a:pt x="5340" y="5387"/>
                    <a:pt x="5387" y="5450"/>
                  </a:cubicBezTo>
                  <a:lnTo>
                    <a:pt x="6396" y="6427"/>
                  </a:lnTo>
                  <a:cubicBezTo>
                    <a:pt x="6443" y="6490"/>
                    <a:pt x="6529" y="6522"/>
                    <a:pt x="6620" y="6522"/>
                  </a:cubicBezTo>
                  <a:cubicBezTo>
                    <a:pt x="6711" y="6522"/>
                    <a:pt x="6805" y="6490"/>
                    <a:pt x="6868" y="6427"/>
                  </a:cubicBezTo>
                  <a:cubicBezTo>
                    <a:pt x="6963" y="6301"/>
                    <a:pt x="6963" y="6080"/>
                    <a:pt x="6868" y="5954"/>
                  </a:cubicBezTo>
                  <a:lnTo>
                    <a:pt x="5860" y="4978"/>
                  </a:lnTo>
                  <a:cubicBezTo>
                    <a:pt x="5765" y="4852"/>
                    <a:pt x="5765" y="4631"/>
                    <a:pt x="5860" y="4505"/>
                  </a:cubicBezTo>
                  <a:cubicBezTo>
                    <a:pt x="5923" y="4442"/>
                    <a:pt x="6017" y="4411"/>
                    <a:pt x="6108" y="4411"/>
                  </a:cubicBezTo>
                  <a:cubicBezTo>
                    <a:pt x="6199" y="4411"/>
                    <a:pt x="6285" y="4442"/>
                    <a:pt x="6333" y="4505"/>
                  </a:cubicBezTo>
                  <a:lnTo>
                    <a:pt x="7341" y="5482"/>
                  </a:lnTo>
                  <a:cubicBezTo>
                    <a:pt x="7388" y="5545"/>
                    <a:pt x="7475" y="5576"/>
                    <a:pt x="7565" y="5576"/>
                  </a:cubicBezTo>
                  <a:cubicBezTo>
                    <a:pt x="7656" y="5576"/>
                    <a:pt x="7750" y="5545"/>
                    <a:pt x="7813" y="5482"/>
                  </a:cubicBezTo>
                  <a:cubicBezTo>
                    <a:pt x="7908" y="5356"/>
                    <a:pt x="7908" y="5135"/>
                    <a:pt x="7813" y="5009"/>
                  </a:cubicBezTo>
                  <a:lnTo>
                    <a:pt x="7341" y="4537"/>
                  </a:lnTo>
                  <a:cubicBezTo>
                    <a:pt x="7278" y="4348"/>
                    <a:pt x="7278" y="4096"/>
                    <a:pt x="7404" y="4001"/>
                  </a:cubicBezTo>
                  <a:cubicBezTo>
                    <a:pt x="7467" y="3938"/>
                    <a:pt x="7553" y="3907"/>
                    <a:pt x="7640" y="3907"/>
                  </a:cubicBezTo>
                  <a:close/>
                  <a:moveTo>
                    <a:pt x="10554" y="7624"/>
                  </a:moveTo>
                  <a:lnTo>
                    <a:pt x="10806" y="7845"/>
                  </a:lnTo>
                  <a:cubicBezTo>
                    <a:pt x="10964" y="8002"/>
                    <a:pt x="10964" y="8191"/>
                    <a:pt x="10806" y="8317"/>
                  </a:cubicBezTo>
                  <a:lnTo>
                    <a:pt x="8853" y="10239"/>
                  </a:lnTo>
                  <a:cubicBezTo>
                    <a:pt x="8806" y="10302"/>
                    <a:pt x="8719" y="10334"/>
                    <a:pt x="8628" y="10334"/>
                  </a:cubicBezTo>
                  <a:cubicBezTo>
                    <a:pt x="8538" y="10334"/>
                    <a:pt x="8443" y="10302"/>
                    <a:pt x="8380" y="10239"/>
                  </a:cubicBezTo>
                  <a:lnTo>
                    <a:pt x="8160" y="10019"/>
                  </a:lnTo>
                  <a:lnTo>
                    <a:pt x="10554" y="7624"/>
                  </a:lnTo>
                  <a:close/>
                  <a:moveTo>
                    <a:pt x="3277" y="9672"/>
                  </a:moveTo>
                  <a:cubicBezTo>
                    <a:pt x="3434" y="10050"/>
                    <a:pt x="3781" y="10334"/>
                    <a:pt x="4222" y="10334"/>
                  </a:cubicBezTo>
                  <a:lnTo>
                    <a:pt x="6143" y="10334"/>
                  </a:lnTo>
                  <a:lnTo>
                    <a:pt x="6143" y="10680"/>
                  </a:lnTo>
                  <a:lnTo>
                    <a:pt x="6175" y="10680"/>
                  </a:lnTo>
                  <a:cubicBezTo>
                    <a:pt x="6175" y="10869"/>
                    <a:pt x="6017" y="11027"/>
                    <a:pt x="5828" y="11027"/>
                  </a:cubicBezTo>
                  <a:lnTo>
                    <a:pt x="1040" y="11027"/>
                  </a:lnTo>
                  <a:cubicBezTo>
                    <a:pt x="819" y="11027"/>
                    <a:pt x="662" y="10869"/>
                    <a:pt x="662" y="10680"/>
                  </a:cubicBezTo>
                  <a:lnTo>
                    <a:pt x="662" y="9672"/>
                  </a:ln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40" y="11657"/>
                  </a:cubicBezTo>
                  <a:lnTo>
                    <a:pt x="5828" y="11657"/>
                  </a:lnTo>
                  <a:cubicBezTo>
                    <a:pt x="6396" y="11657"/>
                    <a:pt x="6868" y="11184"/>
                    <a:pt x="6868" y="10649"/>
                  </a:cubicBezTo>
                  <a:lnTo>
                    <a:pt x="6868" y="10334"/>
                  </a:lnTo>
                  <a:lnTo>
                    <a:pt x="7467" y="10334"/>
                  </a:lnTo>
                  <a:lnTo>
                    <a:pt x="7876" y="10775"/>
                  </a:lnTo>
                  <a:cubicBezTo>
                    <a:pt x="8081" y="10964"/>
                    <a:pt x="8349" y="11058"/>
                    <a:pt x="8613" y="11058"/>
                  </a:cubicBezTo>
                  <a:cubicBezTo>
                    <a:pt x="8877" y="11058"/>
                    <a:pt x="9136" y="10964"/>
                    <a:pt x="9325" y="10775"/>
                  </a:cubicBezTo>
                  <a:lnTo>
                    <a:pt x="11279" y="8821"/>
                  </a:lnTo>
                  <a:cubicBezTo>
                    <a:pt x="11688" y="8443"/>
                    <a:pt x="11688" y="7782"/>
                    <a:pt x="11310" y="7372"/>
                  </a:cubicBezTo>
                  <a:lnTo>
                    <a:pt x="10869" y="6931"/>
                  </a:lnTo>
                  <a:cubicBezTo>
                    <a:pt x="10554" y="6080"/>
                    <a:pt x="10082" y="5261"/>
                    <a:pt x="9420" y="4505"/>
                  </a:cubicBezTo>
                  <a:lnTo>
                    <a:pt x="8380" y="3466"/>
                  </a:lnTo>
                  <a:cubicBezTo>
                    <a:pt x="8191" y="3277"/>
                    <a:pt x="7931" y="3182"/>
                    <a:pt x="7668" y="3182"/>
                  </a:cubicBezTo>
                  <a:cubicBezTo>
                    <a:pt x="7404" y="3182"/>
                    <a:pt x="7136" y="3277"/>
                    <a:pt x="6931" y="3466"/>
                  </a:cubicBezTo>
                  <a:lnTo>
                    <a:pt x="6868" y="3560"/>
                  </a:lnTo>
                  <a:lnTo>
                    <a:pt x="6868" y="1040"/>
                  </a:lnTo>
                  <a:cubicBezTo>
                    <a:pt x="6868" y="473"/>
                    <a:pt x="6396" y="0"/>
                    <a:pt x="582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154867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205FEA9C-B6EE-4537-A385-4739E7687D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Imagem 14" descr="Uma imagem contendo comida&#10;&#10;Descrição gerada automaticamente">
            <a:extLst>
              <a:ext uri="{FF2B5EF4-FFF2-40B4-BE49-F238E27FC236}">
                <a16:creationId xmlns:a16="http://schemas.microsoft.com/office/drawing/2014/main" id="{C696F935-DBA3-4B7F-A7CB-B7CD8E1B1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grayscl/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76BACFB0-FB74-4755-9F6B-EBD6AC86956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51000">
                <a:schemeClr val="bg1">
                  <a:lumMod val="65000"/>
                  <a:alpha val="0"/>
                </a:schemeClr>
              </a:gs>
              <a:gs pos="0">
                <a:srgbClr val="111113">
                  <a:alpha val="0"/>
                </a:srgbClr>
              </a:gs>
              <a:gs pos="100000">
                <a:srgbClr val="111113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B2CCC0CA-C3E7-401A-B6D8-42DC5102DC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36" r="3221" b="15505"/>
          <a:stretch/>
        </p:blipFill>
        <p:spPr>
          <a:xfrm>
            <a:off x="2047208" y="-1"/>
            <a:ext cx="10172600" cy="6858001"/>
          </a:xfrm>
          <a:prstGeom prst="rect">
            <a:avLst/>
          </a:prstGeom>
        </p:spPr>
      </p:pic>
      <p:pic>
        <p:nvPicPr>
          <p:cNvPr id="8" name="Imagem 7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45868204-C54B-483B-8AC0-9575D14013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422327" y="1422325"/>
            <a:ext cx="6858003" cy="4013352"/>
          </a:xfrm>
          <a:prstGeom prst="rect">
            <a:avLst/>
          </a:prstGeom>
        </p:spPr>
      </p:pic>
      <p:pic>
        <p:nvPicPr>
          <p:cNvPr id="5" name="Imagem 5">
            <a:extLst>
              <a:ext uri="{FF2B5EF4-FFF2-40B4-BE49-F238E27FC236}">
                <a16:creationId xmlns:a16="http://schemas.microsoft.com/office/drawing/2014/main" id="{DB166BAF-CF94-47C5-BEB8-CF28FCD9A57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344" b="91590" l="4701" r="55666">
                        <a14:foregroundMark x1="6927" y1="43398" x2="3761" y2="33978"/>
                        <a14:foregroundMark x1="3761" y1="33978" x2="5839" y2="22035"/>
                        <a14:foregroundMark x1="5839" y1="22035" x2="13211" y2="19512"/>
                        <a14:foregroundMark x1="13211" y1="19512" x2="17912" y2="25315"/>
                        <a14:foregroundMark x1="17912" y1="25315" x2="16428" y2="34735"/>
                        <a14:foregroundMark x1="16428" y1="34735" x2="10985" y2="41968"/>
                        <a14:foregroundMark x1="10985" y1="41968" x2="9698" y2="42220"/>
                        <a14:foregroundMark x1="6235" y1="40791" x2="6630" y2="31539"/>
                        <a14:foregroundMark x1="6630" y1="31539" x2="11677" y2="25147"/>
                        <a14:foregroundMark x1="11677" y1="25147" x2="11974" y2="37847"/>
                        <a14:foregroundMark x1="11974" y1="37847" x2="6037" y2="39781"/>
                        <a14:foregroundMark x1="6037" y1="39781" x2="5888" y2="37847"/>
                        <a14:foregroundMark x1="4008" y1="37258" x2="4404" y2="25736"/>
                        <a14:foregroundMark x1="4404" y1="25736" x2="4849" y2="39193"/>
                        <a14:foregroundMark x1="4849" y1="39193" x2="3266" y2="30278"/>
                        <a14:foregroundMark x1="3266" y1="30278" x2="4701" y2="41043"/>
                        <a14:foregroundMark x1="4701" y1="41043" x2="4701" y2="41043"/>
                        <a14:foregroundMark x1="19396" y1="72834" x2="17665" y2="71657"/>
                        <a14:foregroundMark x1="13310" y1="70143" x2="13261" y2="79310"/>
                        <a14:foregroundMark x1="13261" y1="79310" x2="18506" y2="82422"/>
                        <a14:foregroundMark x1="18506" y1="82422" x2="21821" y2="79563"/>
                        <a14:foregroundMark x1="31470" y1="54584" x2="32855" y2="55172"/>
                        <a14:foregroundMark x1="44978" y1="61648" x2="45522" y2="62826"/>
                        <a14:backgroundMark x1="47749" y1="91085" x2="53686" y2="90664"/>
                        <a14:backgroundMark x1="53686" y1="90664" x2="58288" y2="91674"/>
                        <a14:backgroundMark x1="58634" y1="89319" x2="49332" y2="94029"/>
                        <a14:backgroundMark x1="49332" y1="94029" x2="56210" y2="88478"/>
                        <a14:backgroundMark x1="56210" y1="88478" x2="58634" y2="89571"/>
                        <a14:backgroundMark x1="59673" y1="85786" x2="56556" y2="93944"/>
                        <a14:backgroundMark x1="56556" y1="93944" x2="47303" y2="93692"/>
                        <a14:backgroundMark x1="47303" y1="93692" x2="54725" y2="88141"/>
                        <a14:backgroundMark x1="54725" y1="88141" x2="60020" y2="88141"/>
                        <a14:backgroundMark x1="57942" y1="91337" x2="47798" y2="91337"/>
                        <a14:backgroundMark x1="47798" y1="91337" x2="57942" y2="92599"/>
                        <a14:backgroundMark x1="57942" y1="92599" x2="48837" y2="90917"/>
                        <a14:backgroundMark x1="48837" y1="90917" x2="57100" y2="93440"/>
                      </a14:backgroundRemoval>
                    </a14:imgEffect>
                  </a14:imgLayer>
                </a14:imgProps>
              </a:ext>
            </a:extLst>
          </a:blip>
          <a:srcRect t="16308" r="38117"/>
          <a:stretch/>
        </p:blipFill>
        <p:spPr>
          <a:xfrm>
            <a:off x="-95846" y="1456213"/>
            <a:ext cx="6788994" cy="5401787"/>
          </a:xfrm>
          <a:prstGeom prst="rect">
            <a:avLst/>
          </a:prstGeom>
        </p:spPr>
      </p:pic>
      <p:sp>
        <p:nvSpPr>
          <p:cNvPr id="18" name="Rectangle 6">
            <a:extLst>
              <a:ext uri="{FF2B5EF4-FFF2-40B4-BE49-F238E27FC236}">
                <a16:creationId xmlns:a16="http://schemas.microsoft.com/office/drawing/2014/main" id="{73600F75-CC29-4F4B-AEC8-CDDC8F75164E}"/>
              </a:ext>
            </a:extLst>
          </p:cNvPr>
          <p:cNvSpPr/>
          <p:nvPr/>
        </p:nvSpPr>
        <p:spPr>
          <a:xfrm>
            <a:off x="555382" y="326478"/>
            <a:ext cx="3257202" cy="1129736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COOLERS: O INÍCIO</a:t>
            </a:r>
          </a:p>
        </p:txBody>
      </p:sp>
      <p:pic>
        <p:nvPicPr>
          <p:cNvPr id="7" name="Imagem 2">
            <a:extLst>
              <a:ext uri="{FF2B5EF4-FFF2-40B4-BE49-F238E27FC236}">
                <a16:creationId xmlns:a16="http://schemas.microsoft.com/office/drawing/2014/main" id="{9E60307F-494F-4977-9168-ACEE9674D41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1488"/>
          <a:stretch/>
        </p:blipFill>
        <p:spPr>
          <a:xfrm>
            <a:off x="7240424" y="5929285"/>
            <a:ext cx="4013353" cy="688772"/>
          </a:xfrm>
          <a:prstGeom prst="rect">
            <a:avLst/>
          </a:prstGeom>
        </p:spPr>
      </p:pic>
      <p:pic>
        <p:nvPicPr>
          <p:cNvPr id="19" name="Imagem 5">
            <a:extLst>
              <a:ext uri="{FF2B5EF4-FFF2-40B4-BE49-F238E27FC236}">
                <a16:creationId xmlns:a16="http://schemas.microsoft.com/office/drawing/2014/main" id="{9C0A58A5-7706-432D-9B36-C45D57B3333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1004" t="39970" r="37139" b="38963"/>
          <a:stretch/>
        </p:blipFill>
        <p:spPr>
          <a:xfrm>
            <a:off x="5316933" y="2778120"/>
            <a:ext cx="1376937" cy="143931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E876C07E-6CCE-4718-9055-AB038254864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66424" y="326478"/>
            <a:ext cx="4157692" cy="4674094"/>
          </a:xfrm>
          <a:prstGeom prst="rect">
            <a:avLst/>
          </a:prstGeom>
          <a:effectLst>
            <a:outerShdw blurRad="647700" sx="104000" sy="104000" algn="ctr" rotWithShape="0">
              <a:prstClr val="black">
                <a:alpha val="14000"/>
              </a:prstClr>
            </a:outerShdw>
          </a:effectLst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9D825196-57AB-4B1F-9899-D44F86944F35}"/>
              </a:ext>
            </a:extLst>
          </p:cNvPr>
          <p:cNvSpPr txBox="1"/>
          <p:nvPr/>
        </p:nvSpPr>
        <p:spPr>
          <a:xfrm>
            <a:off x="7096085" y="5000572"/>
            <a:ext cx="4157692" cy="1021556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>
                <a:latin typeface="Century Gothic" panose="020B0502020202020204" pitchFamily="34" charset="0"/>
              </a:rPr>
              <a:t>As melhores diretrizes de gerenciamento de </a:t>
            </a:r>
            <a:r>
              <a:rPr lang="pt-BR" dirty="0" err="1">
                <a:latin typeface="Century Gothic" panose="020B0502020202020204" pitchFamily="34" charset="0"/>
              </a:rPr>
              <a:t>CDEs</a:t>
            </a:r>
            <a:r>
              <a:rPr lang="pt-BR" dirty="0">
                <a:latin typeface="Century Gothic" panose="020B0502020202020204" pitchFamily="34" charset="0"/>
              </a:rPr>
              <a:t> para cada procedimento</a:t>
            </a:r>
          </a:p>
        </p:txBody>
      </p:sp>
      <p:pic>
        <p:nvPicPr>
          <p:cNvPr id="21" name="Espaço Reservado para Conteúdo 4" descr="Interface gráfica do usuário&#10;&#10;Descrição gerada automaticamente">
            <a:extLst>
              <a:ext uri="{FF2B5EF4-FFF2-40B4-BE49-F238E27FC236}">
                <a16:creationId xmlns:a16="http://schemas.microsoft.com/office/drawing/2014/main" id="{64928409-7DE4-426F-BD6C-2A05BFB3FE4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" r="5197"/>
          <a:stretch/>
        </p:blipFill>
        <p:spPr>
          <a:xfrm>
            <a:off x="517629" y="5401787"/>
            <a:ext cx="5453645" cy="933593"/>
          </a:xfrm>
          <a:prstGeom prst="rect">
            <a:avLst/>
          </a:prstGeom>
        </p:spPr>
      </p:pic>
      <p:pic>
        <p:nvPicPr>
          <p:cNvPr id="22" name="Imagem 6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27EBF547-AC58-48E5-86CA-69459A4EEC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29" y="6290086"/>
            <a:ext cx="5499715" cy="89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08377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07" name="Gráfico 14406">
            <a:extLst>
              <a:ext uri="{FF2B5EF4-FFF2-40B4-BE49-F238E27FC236}">
                <a16:creationId xmlns:a16="http://schemas.microsoft.com/office/drawing/2014/main" id="{3E41B4DA-C888-86B4-64A0-97C7725EC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4061"/>
          <a:stretch/>
        </p:blipFill>
        <p:spPr>
          <a:xfrm>
            <a:off x="8395160" y="2056789"/>
            <a:ext cx="2081968" cy="3190838"/>
          </a:xfrm>
          <a:prstGeom prst="rect">
            <a:avLst/>
          </a:prstGeom>
        </p:spPr>
      </p:pic>
      <p:sp>
        <p:nvSpPr>
          <p:cNvPr id="14356" name="Título 1">
            <a:extLst>
              <a:ext uri="{FF2B5EF4-FFF2-40B4-BE49-F238E27FC236}">
                <a16:creationId xmlns:a16="http://schemas.microsoft.com/office/drawing/2014/main" id="{C2D0084C-0D0A-C7E7-AF2E-B2C56ED41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41" y="148054"/>
            <a:ext cx="3973321" cy="424732"/>
          </a:xfrm>
        </p:spPr>
        <p:txBody>
          <a:bodyPr>
            <a:normAutofit/>
          </a:bodyPr>
          <a:lstStyle/>
          <a:p>
            <a:r>
              <a:rPr lang="pt-BR" sz="2400" b="1" dirty="0">
                <a:latin typeface="Century Gothic" panose="020B0502020202020204" pitchFamily="34" charset="0"/>
              </a:rPr>
              <a:t>E2E </a:t>
            </a:r>
            <a:r>
              <a:rPr lang="pt-BR" sz="2400" b="1" dirty="0" err="1">
                <a:latin typeface="Century Gothic" panose="020B0502020202020204" pitchFamily="34" charset="0"/>
              </a:rPr>
              <a:t>Results</a:t>
            </a:r>
            <a:endParaRPr lang="pt-BR" b="1" dirty="0">
              <a:latin typeface="Century Gothic" panose="020B0502020202020204" pitchFamily="34" charset="0"/>
            </a:endParaRPr>
          </a:p>
        </p:txBody>
      </p:sp>
      <p:sp>
        <p:nvSpPr>
          <p:cNvPr id="14357" name="Espaço Reservado para Texto 6">
            <a:extLst>
              <a:ext uri="{FF2B5EF4-FFF2-40B4-BE49-F238E27FC236}">
                <a16:creationId xmlns:a16="http://schemas.microsoft.com/office/drawing/2014/main" id="{D8A3FC40-8932-CF4F-4AA2-48BAB87BA53E}"/>
              </a:ext>
            </a:extLst>
          </p:cNvPr>
          <p:cNvSpPr txBox="1">
            <a:spLocks/>
          </p:cNvSpPr>
          <p:nvPr/>
        </p:nvSpPr>
        <p:spPr>
          <a:xfrm>
            <a:off x="1041010" y="572175"/>
            <a:ext cx="2179710" cy="341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800" dirty="0">
                <a:latin typeface="Century Gothic" panose="020B0502020202020204" pitchFamily="34" charset="0"/>
              </a:rPr>
              <a:t>African OU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0E24BD48-FEFE-FF49-2BA8-AEDAB108A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11" name="Imagem 10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D08AC96-ACD8-C52B-9602-C46C3107145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DDA48AB1-1A23-D83E-BDC1-7469E3CC4FDC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67CF233F-C542-E2BE-B102-694CB57CF5C6}"/>
              </a:ext>
            </a:extLst>
          </p:cNvPr>
          <p:cNvSpPr/>
          <p:nvPr/>
        </p:nvSpPr>
        <p:spPr>
          <a:xfrm>
            <a:off x="8230079" y="1742209"/>
            <a:ext cx="3606874" cy="3625048"/>
          </a:xfrm>
          <a:prstGeom prst="round2SameRect">
            <a:avLst>
              <a:gd name="adj1" fmla="val 0"/>
              <a:gd name="adj2" fmla="val 7343"/>
            </a:avLst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372BE844-73DD-9B08-65E3-B9A5DE9ACA86}"/>
              </a:ext>
            </a:extLst>
          </p:cNvPr>
          <p:cNvSpPr/>
          <p:nvPr/>
        </p:nvSpPr>
        <p:spPr>
          <a:xfrm>
            <a:off x="4292560" y="1742209"/>
            <a:ext cx="3606874" cy="3625048"/>
          </a:xfrm>
          <a:prstGeom prst="round2SameRect">
            <a:avLst>
              <a:gd name="adj1" fmla="val 0"/>
              <a:gd name="adj2" fmla="val 7343"/>
            </a:avLst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: Cantos Superiores Arredondados 6">
            <a:extLst>
              <a:ext uri="{FF2B5EF4-FFF2-40B4-BE49-F238E27FC236}">
                <a16:creationId xmlns:a16="http://schemas.microsoft.com/office/drawing/2014/main" id="{2D32DB45-E49C-B1E9-FD58-5707A6383C3B}"/>
              </a:ext>
            </a:extLst>
          </p:cNvPr>
          <p:cNvSpPr/>
          <p:nvPr/>
        </p:nvSpPr>
        <p:spPr>
          <a:xfrm>
            <a:off x="340369" y="1742209"/>
            <a:ext cx="3606874" cy="3625048"/>
          </a:xfrm>
          <a:prstGeom prst="round2SameRect">
            <a:avLst>
              <a:gd name="adj1" fmla="val 0"/>
              <a:gd name="adj2" fmla="val 7343"/>
            </a:avLst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: Cantos Superiores Arredondados 15">
            <a:extLst>
              <a:ext uri="{FF2B5EF4-FFF2-40B4-BE49-F238E27FC236}">
                <a16:creationId xmlns:a16="http://schemas.microsoft.com/office/drawing/2014/main" id="{546B5711-650F-DE25-7635-11241D8728B5}"/>
              </a:ext>
            </a:extLst>
          </p:cNvPr>
          <p:cNvSpPr/>
          <p:nvPr/>
        </p:nvSpPr>
        <p:spPr>
          <a:xfrm>
            <a:off x="340369" y="1090661"/>
            <a:ext cx="3606875" cy="651547"/>
          </a:xfrm>
          <a:prstGeom prst="round2Same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Melhorando nossas </a:t>
            </a:r>
            <a:r>
              <a:rPr lang="pt-BR" sz="2000" i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cappabilities</a:t>
            </a:r>
            <a:endParaRPr lang="pt-BR" sz="20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9141682D-C1AF-8686-4ADA-03C1B099EBA2}"/>
              </a:ext>
            </a:extLst>
          </p:cNvPr>
          <p:cNvSpPr/>
          <p:nvPr/>
        </p:nvSpPr>
        <p:spPr>
          <a:xfrm>
            <a:off x="4292562" y="1090661"/>
            <a:ext cx="3606875" cy="651547"/>
          </a:xfrm>
          <a:prstGeom prst="round2Same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Produtividade</a:t>
            </a: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678BB9B7-3B79-3D13-296D-455CE73BC78E}"/>
              </a:ext>
            </a:extLst>
          </p:cNvPr>
          <p:cNvSpPr/>
          <p:nvPr/>
        </p:nvSpPr>
        <p:spPr>
          <a:xfrm>
            <a:off x="8244754" y="1090661"/>
            <a:ext cx="3606875" cy="651547"/>
          </a:xfrm>
          <a:prstGeom prst="round2Same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Compartilhar experiências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439408C5-F5B8-5C0F-082D-DFB809AAFCA4}"/>
              </a:ext>
            </a:extLst>
          </p:cNvPr>
          <p:cNvGrpSpPr/>
          <p:nvPr/>
        </p:nvGrpSpPr>
        <p:grpSpPr>
          <a:xfrm>
            <a:off x="340369" y="5570589"/>
            <a:ext cx="11606179" cy="651548"/>
            <a:chOff x="336624" y="5878206"/>
            <a:chExt cx="11606179" cy="651548"/>
          </a:xfrm>
        </p:grpSpPr>
        <p:sp>
          <p:nvSpPr>
            <p:cNvPr id="25" name="Retângulo: Cantos Arredondados 24">
              <a:extLst>
                <a:ext uri="{FF2B5EF4-FFF2-40B4-BE49-F238E27FC236}">
                  <a16:creationId xmlns:a16="http://schemas.microsoft.com/office/drawing/2014/main" id="{172C4CFB-D95A-2DF6-235E-2DFA0D46F946}"/>
                </a:ext>
              </a:extLst>
            </p:cNvPr>
            <p:cNvSpPr/>
            <p:nvPr/>
          </p:nvSpPr>
          <p:spPr>
            <a:xfrm>
              <a:off x="336624" y="5878206"/>
              <a:ext cx="11496583" cy="651548"/>
            </a:xfrm>
            <a:prstGeom prst="roundRect">
              <a:avLst>
                <a:gd name="adj" fmla="val 50000"/>
              </a:avLst>
            </a:prstGeom>
            <a:solidFill>
              <a:srgbClr val="30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 b="1">
                <a:latin typeface="Century Gothic" panose="020B0502020202020204" pitchFamily="34" charset="0"/>
              </a:endParaRPr>
            </a:p>
          </p:txBody>
        </p:sp>
        <p:pic>
          <p:nvPicPr>
            <p:cNvPr id="26" name="Imagem 115">
              <a:extLst>
                <a:ext uri="{FF2B5EF4-FFF2-40B4-BE49-F238E27FC236}">
                  <a16:creationId xmlns:a16="http://schemas.microsoft.com/office/drawing/2014/main" id="{10706E17-B8DC-1C64-1885-258A5A7B31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021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Imagem 115">
              <a:extLst>
                <a:ext uri="{FF2B5EF4-FFF2-40B4-BE49-F238E27FC236}">
                  <a16:creationId xmlns:a16="http://schemas.microsoft.com/office/drawing/2014/main" id="{8AF14011-9769-349A-AC4E-AE3767D65A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82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Imagem 115">
              <a:extLst>
                <a:ext uri="{FF2B5EF4-FFF2-40B4-BE49-F238E27FC236}">
                  <a16:creationId xmlns:a16="http://schemas.microsoft.com/office/drawing/2014/main" id="{426D9BF0-935C-5D03-A0FB-A6F73D2E49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44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Imagem 115">
              <a:extLst>
                <a:ext uri="{FF2B5EF4-FFF2-40B4-BE49-F238E27FC236}">
                  <a16:creationId xmlns:a16="http://schemas.microsoft.com/office/drawing/2014/main" id="{6F2ED374-3CF0-A61D-05F3-DCFFDF48A4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005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Imagem 115">
              <a:extLst>
                <a:ext uri="{FF2B5EF4-FFF2-40B4-BE49-F238E27FC236}">
                  <a16:creationId xmlns:a16="http://schemas.microsoft.com/office/drawing/2014/main" id="{1DE29562-0D71-4965-A641-0FD0AE0A57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667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Imagem 115">
              <a:extLst>
                <a:ext uri="{FF2B5EF4-FFF2-40B4-BE49-F238E27FC236}">
                  <a16:creationId xmlns:a16="http://schemas.microsoft.com/office/drawing/2014/main" id="{8F866594-CA1F-53B1-6DED-E7DA2E8529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28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Imagem 115">
              <a:extLst>
                <a:ext uri="{FF2B5EF4-FFF2-40B4-BE49-F238E27FC236}">
                  <a16:creationId xmlns:a16="http://schemas.microsoft.com/office/drawing/2014/main" id="{3CA863EF-E846-0484-91C6-6A63E08359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9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Imagem 115">
              <a:extLst>
                <a:ext uri="{FF2B5EF4-FFF2-40B4-BE49-F238E27FC236}">
                  <a16:creationId xmlns:a16="http://schemas.microsoft.com/office/drawing/2014/main" id="{250AA9C1-F8D5-FEDA-92E8-A038D1EFBD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651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Imagem 115">
              <a:extLst>
                <a:ext uri="{FF2B5EF4-FFF2-40B4-BE49-F238E27FC236}">
                  <a16:creationId xmlns:a16="http://schemas.microsoft.com/office/drawing/2014/main" id="{F1A6E935-F137-60C6-6437-02CFFDC5AA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12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Imagem 115">
              <a:extLst>
                <a:ext uri="{FF2B5EF4-FFF2-40B4-BE49-F238E27FC236}">
                  <a16:creationId xmlns:a16="http://schemas.microsoft.com/office/drawing/2014/main" id="{C18958CC-6366-DDDC-C6AF-70F51AC35F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974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Imagem 115">
              <a:extLst>
                <a:ext uri="{FF2B5EF4-FFF2-40B4-BE49-F238E27FC236}">
                  <a16:creationId xmlns:a16="http://schemas.microsoft.com/office/drawing/2014/main" id="{FC932D1E-2A1A-CE4F-827F-ED14391481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35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Imagem 115">
              <a:extLst>
                <a:ext uri="{FF2B5EF4-FFF2-40B4-BE49-F238E27FC236}">
                  <a16:creationId xmlns:a16="http://schemas.microsoft.com/office/drawing/2014/main" id="{AC7A8DF9-9BF4-A856-7501-14EC741517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296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Imagem 115">
              <a:extLst>
                <a:ext uri="{FF2B5EF4-FFF2-40B4-BE49-F238E27FC236}">
                  <a16:creationId xmlns:a16="http://schemas.microsoft.com/office/drawing/2014/main" id="{C4BD0342-DC65-3C63-F71E-1ECF2E7962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958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Imagem 115">
              <a:extLst>
                <a:ext uri="{FF2B5EF4-FFF2-40B4-BE49-F238E27FC236}">
                  <a16:creationId xmlns:a16="http://schemas.microsoft.com/office/drawing/2014/main" id="{2A8A29E3-DE22-57AB-2C21-CAE2E2CB71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619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Imagem 115">
              <a:extLst>
                <a:ext uri="{FF2B5EF4-FFF2-40B4-BE49-F238E27FC236}">
                  <a16:creationId xmlns:a16="http://schemas.microsoft.com/office/drawing/2014/main" id="{9A9D907A-DE44-FD93-C3A6-64F6B54121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81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Imagem 115">
              <a:extLst>
                <a:ext uri="{FF2B5EF4-FFF2-40B4-BE49-F238E27FC236}">
                  <a16:creationId xmlns:a16="http://schemas.microsoft.com/office/drawing/2014/main" id="{E89B19DB-04D6-337B-2A65-F5BB9BA9E3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942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Imagem 115">
              <a:extLst>
                <a:ext uri="{FF2B5EF4-FFF2-40B4-BE49-F238E27FC236}">
                  <a16:creationId xmlns:a16="http://schemas.microsoft.com/office/drawing/2014/main" id="{DE6F08D0-55DE-BDC0-D99E-4BE9B40F7E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603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Imagem 115">
              <a:extLst>
                <a:ext uri="{FF2B5EF4-FFF2-40B4-BE49-F238E27FC236}">
                  <a16:creationId xmlns:a16="http://schemas.microsoft.com/office/drawing/2014/main" id="{EE7D6898-E8B1-9B17-51E6-EB729C2E4D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65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Imagem 115">
              <a:extLst>
                <a:ext uri="{FF2B5EF4-FFF2-40B4-BE49-F238E27FC236}">
                  <a16:creationId xmlns:a16="http://schemas.microsoft.com/office/drawing/2014/main" id="{A1CC93E0-F55E-A60A-00BF-A259FB3635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26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Imagem 115">
              <a:extLst>
                <a:ext uri="{FF2B5EF4-FFF2-40B4-BE49-F238E27FC236}">
                  <a16:creationId xmlns:a16="http://schemas.microsoft.com/office/drawing/2014/main" id="{D09C4F55-6991-45F9-D151-9053146477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88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Imagem 115">
              <a:extLst>
                <a:ext uri="{FF2B5EF4-FFF2-40B4-BE49-F238E27FC236}">
                  <a16:creationId xmlns:a16="http://schemas.microsoft.com/office/drawing/2014/main" id="{97CB0597-CDA5-0BB3-0569-500330DF24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49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Imagem 115">
              <a:extLst>
                <a:ext uri="{FF2B5EF4-FFF2-40B4-BE49-F238E27FC236}">
                  <a16:creationId xmlns:a16="http://schemas.microsoft.com/office/drawing/2014/main" id="{974C4442-1E1A-CFE2-D0F1-0441F20B7E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910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Imagem 115">
              <a:extLst>
                <a:ext uri="{FF2B5EF4-FFF2-40B4-BE49-F238E27FC236}">
                  <a16:creationId xmlns:a16="http://schemas.microsoft.com/office/drawing/2014/main" id="{41B8D1AD-46E3-927B-8055-4C8A734FB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572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Imagem 115">
              <a:extLst>
                <a:ext uri="{FF2B5EF4-FFF2-40B4-BE49-F238E27FC236}">
                  <a16:creationId xmlns:a16="http://schemas.microsoft.com/office/drawing/2014/main" id="{618AEB42-B8DA-78C5-61AE-81DE41C503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33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Imagem 115">
              <a:extLst>
                <a:ext uri="{FF2B5EF4-FFF2-40B4-BE49-F238E27FC236}">
                  <a16:creationId xmlns:a16="http://schemas.microsoft.com/office/drawing/2014/main" id="{66375A32-FD3C-9606-AEE9-74F74F5974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895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Imagem 115">
              <a:extLst>
                <a:ext uri="{FF2B5EF4-FFF2-40B4-BE49-F238E27FC236}">
                  <a16:creationId xmlns:a16="http://schemas.microsoft.com/office/drawing/2014/main" id="{A11D6C15-2014-2EEC-8A4F-C9A770B8C6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56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Imagem 115">
              <a:extLst>
                <a:ext uri="{FF2B5EF4-FFF2-40B4-BE49-F238E27FC236}">
                  <a16:creationId xmlns:a16="http://schemas.microsoft.com/office/drawing/2014/main" id="{6E6C6CC8-9134-AB09-F79F-331E1DFE4C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17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Imagem 115">
              <a:extLst>
                <a:ext uri="{FF2B5EF4-FFF2-40B4-BE49-F238E27FC236}">
                  <a16:creationId xmlns:a16="http://schemas.microsoft.com/office/drawing/2014/main" id="{8E49ACB0-4D94-8A8C-BE5B-0282016C93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79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Imagem 115">
              <a:extLst>
                <a:ext uri="{FF2B5EF4-FFF2-40B4-BE49-F238E27FC236}">
                  <a16:creationId xmlns:a16="http://schemas.microsoft.com/office/drawing/2014/main" id="{5D043575-E493-8129-1ADF-D647306703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29539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Imagem 115">
              <a:extLst>
                <a:ext uri="{FF2B5EF4-FFF2-40B4-BE49-F238E27FC236}">
                  <a16:creationId xmlns:a16="http://schemas.microsoft.com/office/drawing/2014/main" id="{AD4CE3C7-3325-6BDE-FE8F-919A628BA1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6153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Imagem 115">
              <a:extLst>
                <a:ext uri="{FF2B5EF4-FFF2-40B4-BE49-F238E27FC236}">
                  <a16:creationId xmlns:a16="http://schemas.microsoft.com/office/drawing/2014/main" id="{EED2F11E-E41F-9E39-E3F1-32B81C6FDE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2767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Imagem 115">
              <a:extLst>
                <a:ext uri="{FF2B5EF4-FFF2-40B4-BE49-F238E27FC236}">
                  <a16:creationId xmlns:a16="http://schemas.microsoft.com/office/drawing/2014/main" id="{E434E7A4-1376-A366-D094-118CA210B3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9381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Imagem 115">
              <a:extLst>
                <a:ext uri="{FF2B5EF4-FFF2-40B4-BE49-F238E27FC236}">
                  <a16:creationId xmlns:a16="http://schemas.microsoft.com/office/drawing/2014/main" id="{B63B74DB-5537-E022-27DB-3CCCC6BA6C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5995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Imagem 115">
              <a:extLst>
                <a:ext uri="{FF2B5EF4-FFF2-40B4-BE49-F238E27FC236}">
                  <a16:creationId xmlns:a16="http://schemas.microsoft.com/office/drawing/2014/main" id="{9EC75313-1CB4-6ABE-53B8-32E51B20A6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2609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Imagem 115">
              <a:extLst>
                <a:ext uri="{FF2B5EF4-FFF2-40B4-BE49-F238E27FC236}">
                  <a16:creationId xmlns:a16="http://schemas.microsoft.com/office/drawing/2014/main" id="{CD807B00-03C5-0538-BBE9-EB9D95F96D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9223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Imagem 115">
              <a:extLst>
                <a:ext uri="{FF2B5EF4-FFF2-40B4-BE49-F238E27FC236}">
                  <a16:creationId xmlns:a16="http://schemas.microsoft.com/office/drawing/2014/main" id="{AC61B084-9DCC-F62D-18A9-1FD18D7AD5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5631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" name="Imagem 115">
              <a:extLst>
                <a:ext uri="{FF2B5EF4-FFF2-40B4-BE49-F238E27FC236}">
                  <a16:creationId xmlns:a16="http://schemas.microsoft.com/office/drawing/2014/main" id="{AC5BD36F-4736-4FC2-3EA4-8C4846E552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292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6277D274-FA37-4659-6D6A-D56EEC176C48}"/>
              </a:ext>
            </a:extLst>
          </p:cNvPr>
          <p:cNvSpPr/>
          <p:nvPr/>
        </p:nvSpPr>
        <p:spPr>
          <a:xfrm>
            <a:off x="4568318" y="5573367"/>
            <a:ext cx="2870335" cy="65154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>
                <a:latin typeface="Century Gothic" panose="020B0502020202020204" pitchFamily="34" charset="0"/>
              </a:rPr>
              <a:t>E2E COOLERS </a:t>
            </a:r>
          </a:p>
        </p:txBody>
      </p:sp>
      <p:sp>
        <p:nvSpPr>
          <p:cNvPr id="14340" name="CaixaDeTexto 11">
            <a:extLst>
              <a:ext uri="{FF2B5EF4-FFF2-40B4-BE49-F238E27FC236}">
                <a16:creationId xmlns:a16="http://schemas.microsoft.com/office/drawing/2014/main" id="{F92BE434-9F6A-334F-C4B1-FDFCAD4A833C}"/>
              </a:ext>
            </a:extLst>
          </p:cNvPr>
          <p:cNvSpPr txBox="1"/>
          <p:nvPr/>
        </p:nvSpPr>
        <p:spPr>
          <a:xfrm>
            <a:off x="4855663" y="5040436"/>
            <a:ext cx="24475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Além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de </a:t>
            </a:r>
            <a:r>
              <a:rPr kumimoji="0" lang="es-E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outros</a:t>
            </a:r>
            <a:r>
              <a:rPr kumimoji="0" lang="es-ES" sz="14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s-ES" sz="14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KPIs</a:t>
            </a:r>
            <a:r>
              <a:rPr kumimoji="0" lang="es-ES" sz="14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!</a:t>
            </a:r>
            <a:endParaRPr kumimoji="0" lang="es-419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4369" name="Seta: para a Direita 14368">
            <a:extLst>
              <a:ext uri="{FF2B5EF4-FFF2-40B4-BE49-F238E27FC236}">
                <a16:creationId xmlns:a16="http://schemas.microsoft.com/office/drawing/2014/main" id="{C6D28F90-9BA6-CAC7-30E2-49DB1AFB4740}"/>
              </a:ext>
            </a:extLst>
          </p:cNvPr>
          <p:cNvSpPr/>
          <p:nvPr/>
        </p:nvSpPr>
        <p:spPr>
          <a:xfrm>
            <a:off x="549511" y="4762632"/>
            <a:ext cx="3038555" cy="37719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Melhoria do nível de maturidade</a:t>
            </a:r>
          </a:p>
        </p:txBody>
      </p:sp>
      <p:grpSp>
        <p:nvGrpSpPr>
          <p:cNvPr id="14371" name="Agrupar 14370">
            <a:extLst>
              <a:ext uri="{FF2B5EF4-FFF2-40B4-BE49-F238E27FC236}">
                <a16:creationId xmlns:a16="http://schemas.microsoft.com/office/drawing/2014/main" id="{24CF30E3-2B47-23DB-8632-64E36D43F0AD}"/>
              </a:ext>
            </a:extLst>
          </p:cNvPr>
          <p:cNvGrpSpPr/>
          <p:nvPr/>
        </p:nvGrpSpPr>
        <p:grpSpPr>
          <a:xfrm>
            <a:off x="2379086" y="1838329"/>
            <a:ext cx="1752152" cy="1813975"/>
            <a:chOff x="2408343" y="1868802"/>
            <a:chExt cx="1752152" cy="1813975"/>
          </a:xfrm>
        </p:grpSpPr>
        <p:grpSp>
          <p:nvGrpSpPr>
            <p:cNvPr id="14359" name="Agrupar 14358">
              <a:extLst>
                <a:ext uri="{FF2B5EF4-FFF2-40B4-BE49-F238E27FC236}">
                  <a16:creationId xmlns:a16="http://schemas.microsoft.com/office/drawing/2014/main" id="{C4C70B00-CCE6-4ECB-F957-9F2B4DEF0E38}"/>
                </a:ext>
              </a:extLst>
            </p:cNvPr>
            <p:cNvGrpSpPr/>
            <p:nvPr/>
          </p:nvGrpSpPr>
          <p:grpSpPr>
            <a:xfrm>
              <a:off x="2408343" y="1868802"/>
              <a:ext cx="1752152" cy="1697955"/>
              <a:chOff x="65127" y="4040522"/>
              <a:chExt cx="1303807" cy="1263477"/>
            </a:xfrm>
          </p:grpSpPr>
          <p:pic>
            <p:nvPicPr>
              <p:cNvPr id="14360" name="Imagem 14359" descr="Forma, Círculo&#10;&#10;Descrição gerada automaticamente">
                <a:extLst>
                  <a:ext uri="{FF2B5EF4-FFF2-40B4-BE49-F238E27FC236}">
                    <a16:creationId xmlns:a16="http://schemas.microsoft.com/office/drawing/2014/main" id="{F7C2A406-E8EB-703E-8144-AB5C989D8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27" y="4040522"/>
                <a:ext cx="1303807" cy="1263477"/>
              </a:xfrm>
              <a:prstGeom prst="rect">
                <a:avLst/>
              </a:prstGeom>
            </p:spPr>
          </p:pic>
          <p:sp>
            <p:nvSpPr>
              <p:cNvPr id="14364" name="CaixaDeTexto 14363">
                <a:extLst>
                  <a:ext uri="{FF2B5EF4-FFF2-40B4-BE49-F238E27FC236}">
                    <a16:creationId xmlns:a16="http://schemas.microsoft.com/office/drawing/2014/main" id="{7A75F6AE-9C91-D44B-F912-38029A6D9334}"/>
                  </a:ext>
                </a:extLst>
              </p:cNvPr>
              <p:cNvSpPr txBox="1"/>
              <p:nvPr/>
            </p:nvSpPr>
            <p:spPr>
              <a:xfrm>
                <a:off x="236742" y="4560787"/>
                <a:ext cx="665728" cy="320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100" b="1" dirty="0" err="1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Capability</a:t>
                </a:r>
                <a:r>
                  <a:rPr lang="es-ES" sz="1100" b="1" dirty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s-ES" sz="1100" b="1" dirty="0" err="1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index</a:t>
                </a:r>
                <a:endParaRPr kumimoji="0" lang="es-419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365" name="CaixaDeTexto 14364">
                <a:extLst>
                  <a:ext uri="{FF2B5EF4-FFF2-40B4-BE49-F238E27FC236}">
                    <a16:creationId xmlns:a16="http://schemas.microsoft.com/office/drawing/2014/main" id="{91E94D08-4D61-6D3F-B011-71BED0FCC283}"/>
                  </a:ext>
                </a:extLst>
              </p:cNvPr>
              <p:cNvSpPr txBox="1"/>
              <p:nvPr/>
            </p:nvSpPr>
            <p:spPr>
              <a:xfrm>
                <a:off x="196160" y="4203082"/>
                <a:ext cx="1041741" cy="4351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3200" b="1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50%</a:t>
                </a:r>
                <a:endParaRPr kumimoji="0" lang="es-419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4370" name="Imagem 14369" descr="Uma imagem contendo Calendário&#10;&#10;Descrição gerada automaticamente">
              <a:extLst>
                <a:ext uri="{FF2B5EF4-FFF2-40B4-BE49-F238E27FC236}">
                  <a16:creationId xmlns:a16="http://schemas.microsoft.com/office/drawing/2014/main" id="{A66A43EB-3390-9BEF-D1EC-24E2842A3E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2" r="30390"/>
            <a:stretch/>
          </p:blipFill>
          <p:spPr>
            <a:xfrm>
              <a:off x="3459783" y="2497155"/>
              <a:ext cx="551049" cy="1185622"/>
            </a:xfrm>
            <a:prstGeom prst="rect">
              <a:avLst/>
            </a:prstGeom>
          </p:spPr>
        </p:pic>
      </p:grpSp>
      <p:sp>
        <p:nvSpPr>
          <p:cNvPr id="14372" name="Google Shape;1053;p55">
            <a:extLst>
              <a:ext uri="{FF2B5EF4-FFF2-40B4-BE49-F238E27FC236}">
                <a16:creationId xmlns:a16="http://schemas.microsoft.com/office/drawing/2014/main" id="{121954A3-84F7-36CE-9D00-4FE360FFC162}"/>
              </a:ext>
            </a:extLst>
          </p:cNvPr>
          <p:cNvSpPr/>
          <p:nvPr/>
        </p:nvSpPr>
        <p:spPr>
          <a:xfrm rot="16200000" flipV="1">
            <a:off x="1133003" y="2897532"/>
            <a:ext cx="896696" cy="1396391"/>
          </a:xfrm>
          <a:custGeom>
            <a:avLst/>
            <a:gdLst/>
            <a:ahLst/>
            <a:cxnLst/>
            <a:rect l="l" t="t" r="r" b="b"/>
            <a:pathLst>
              <a:path w="13659" h="17883" extrusionOk="0">
                <a:moveTo>
                  <a:pt x="6026" y="1"/>
                </a:moveTo>
                <a:lnTo>
                  <a:pt x="7644" y="1229"/>
                </a:lnTo>
                <a:cubicBezTo>
                  <a:pt x="6336" y="1768"/>
                  <a:pt x="5131" y="2548"/>
                  <a:pt x="4109" y="3536"/>
                </a:cubicBezTo>
                <a:cubicBezTo>
                  <a:pt x="2767" y="4787"/>
                  <a:pt x="1745" y="6347"/>
                  <a:pt x="1148" y="8081"/>
                </a:cubicBezTo>
                <a:cubicBezTo>
                  <a:pt x="1" y="11512"/>
                  <a:pt x="701" y="15254"/>
                  <a:pt x="2698" y="17882"/>
                </a:cubicBezTo>
                <a:cubicBezTo>
                  <a:pt x="1206" y="14944"/>
                  <a:pt x="1332" y="11409"/>
                  <a:pt x="2801" y="8804"/>
                </a:cubicBezTo>
                <a:cubicBezTo>
                  <a:pt x="3524" y="7518"/>
                  <a:pt x="4546" y="6428"/>
                  <a:pt x="5785" y="5636"/>
                </a:cubicBezTo>
                <a:cubicBezTo>
                  <a:pt x="6749" y="5005"/>
                  <a:pt x="7828" y="4568"/>
                  <a:pt x="8964" y="4362"/>
                </a:cubicBezTo>
                <a:lnTo>
                  <a:pt x="8964" y="4362"/>
                </a:lnTo>
                <a:lnTo>
                  <a:pt x="8620" y="6003"/>
                </a:lnTo>
                <a:lnTo>
                  <a:pt x="13658" y="678"/>
                </a:lnTo>
                <a:lnTo>
                  <a:pt x="6026" y="1"/>
                </a:lnTo>
                <a:close/>
              </a:path>
            </a:pathLst>
          </a:custGeom>
          <a:solidFill>
            <a:srgbClr val="C5E0B4">
              <a:alpha val="4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358" name="Imagem 14357">
            <a:extLst>
              <a:ext uri="{FF2B5EF4-FFF2-40B4-BE49-F238E27FC236}">
                <a16:creationId xmlns:a16="http://schemas.microsoft.com/office/drawing/2014/main" id="{73FC8F4A-4916-F2A0-D2AC-B193D6ED1F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111" y="2852536"/>
            <a:ext cx="3282192" cy="2059858"/>
          </a:xfrm>
          <a:prstGeom prst="rect">
            <a:avLst/>
          </a:prstGeom>
        </p:spPr>
      </p:pic>
      <p:pic>
        <p:nvPicPr>
          <p:cNvPr id="14386" name="Imagem 14385">
            <a:extLst>
              <a:ext uri="{FF2B5EF4-FFF2-40B4-BE49-F238E27FC236}">
                <a16:creationId xmlns:a16="http://schemas.microsoft.com/office/drawing/2014/main" id="{066E7C8F-B479-BFFE-3513-A4F01C22B3C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10497" y="4124326"/>
            <a:ext cx="2927101" cy="1003940"/>
          </a:xfrm>
          <a:prstGeom prst="rect">
            <a:avLst/>
          </a:prstGeom>
        </p:spPr>
      </p:pic>
      <p:pic>
        <p:nvPicPr>
          <p:cNvPr id="14397" name="Imagem 14396">
            <a:extLst>
              <a:ext uri="{FF2B5EF4-FFF2-40B4-BE49-F238E27FC236}">
                <a16:creationId xmlns:a16="http://schemas.microsoft.com/office/drawing/2014/main" id="{F5956417-6596-73FB-523B-E8EE5E7A6B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1060" y="1748964"/>
            <a:ext cx="3077608" cy="2489501"/>
          </a:xfrm>
          <a:prstGeom prst="rect">
            <a:avLst/>
          </a:prstGeom>
        </p:spPr>
      </p:pic>
      <p:sp>
        <p:nvSpPr>
          <p:cNvPr id="14398" name="CaixaDeTexto 14397">
            <a:extLst>
              <a:ext uri="{FF2B5EF4-FFF2-40B4-BE49-F238E27FC236}">
                <a16:creationId xmlns:a16="http://schemas.microsoft.com/office/drawing/2014/main" id="{EDFF16A9-C920-8F16-5133-B327ECF12A90}"/>
              </a:ext>
            </a:extLst>
          </p:cNvPr>
          <p:cNvSpPr txBox="1"/>
          <p:nvPr/>
        </p:nvSpPr>
        <p:spPr>
          <a:xfrm>
            <a:off x="681793" y="2987579"/>
            <a:ext cx="122078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+34%</a:t>
            </a:r>
          </a:p>
          <a:p>
            <a:pPr algn="r"/>
            <a:r>
              <a:rPr lang="pt-BR" sz="105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Desde início do ciclo</a:t>
            </a:r>
          </a:p>
        </p:txBody>
      </p:sp>
      <p:grpSp>
        <p:nvGrpSpPr>
          <p:cNvPr id="14400" name="Agrupar 14399">
            <a:extLst>
              <a:ext uri="{FF2B5EF4-FFF2-40B4-BE49-F238E27FC236}">
                <a16:creationId xmlns:a16="http://schemas.microsoft.com/office/drawing/2014/main" id="{3E3304A5-3987-5E27-B11B-FB977F4F3EA7}"/>
              </a:ext>
            </a:extLst>
          </p:cNvPr>
          <p:cNvGrpSpPr/>
          <p:nvPr/>
        </p:nvGrpSpPr>
        <p:grpSpPr>
          <a:xfrm>
            <a:off x="8674257" y="3368959"/>
            <a:ext cx="1523775" cy="961556"/>
            <a:chOff x="8764370" y="2342241"/>
            <a:chExt cx="2905922" cy="1833739"/>
          </a:xfrm>
        </p:grpSpPr>
        <p:sp>
          <p:nvSpPr>
            <p:cNvPr id="14401" name="Retângulo: Cantos Arredondados 14400">
              <a:extLst>
                <a:ext uri="{FF2B5EF4-FFF2-40B4-BE49-F238E27FC236}">
                  <a16:creationId xmlns:a16="http://schemas.microsoft.com/office/drawing/2014/main" id="{D0CA690A-0B5D-0C9B-0A0F-A66B7F3D69DF}"/>
                </a:ext>
              </a:extLst>
            </p:cNvPr>
            <p:cNvSpPr/>
            <p:nvPr/>
          </p:nvSpPr>
          <p:spPr>
            <a:xfrm>
              <a:off x="8764370" y="2342241"/>
              <a:ext cx="2905922" cy="18337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pic>
          <p:nvPicPr>
            <p:cNvPr id="14402" name="Imagem 14401">
              <a:extLst>
                <a:ext uri="{FF2B5EF4-FFF2-40B4-BE49-F238E27FC236}">
                  <a16:creationId xmlns:a16="http://schemas.microsoft.com/office/drawing/2014/main" id="{63CE8396-6A82-3C26-420F-6D3596FA0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784857" y="2471560"/>
              <a:ext cx="2875014" cy="1704420"/>
            </a:xfrm>
            <a:prstGeom prst="roundRect">
              <a:avLst/>
            </a:prstGeom>
          </p:spPr>
        </p:pic>
      </p:grpSp>
      <p:sp>
        <p:nvSpPr>
          <p:cNvPr id="14403" name="TextBox 49">
            <a:extLst>
              <a:ext uri="{FF2B5EF4-FFF2-40B4-BE49-F238E27FC236}">
                <a16:creationId xmlns:a16="http://schemas.microsoft.com/office/drawing/2014/main" id="{AF6531D4-0540-39C6-2A48-A12B36771C53}"/>
              </a:ext>
            </a:extLst>
          </p:cNvPr>
          <p:cNvSpPr txBox="1"/>
          <p:nvPr/>
        </p:nvSpPr>
        <p:spPr>
          <a:xfrm>
            <a:off x="8783310" y="4451445"/>
            <a:ext cx="1305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err="1">
                <a:solidFill>
                  <a:schemeClr val="tx1"/>
                </a:solidFill>
              </a:rPr>
              <a:t>Otimizando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resultados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404" name="Rectangle: Rounded Corners 9">
            <a:extLst>
              <a:ext uri="{FF2B5EF4-FFF2-40B4-BE49-F238E27FC236}">
                <a16:creationId xmlns:a16="http://schemas.microsoft.com/office/drawing/2014/main" id="{E344392D-AD4C-B9B7-75B6-C8B520933E0C}"/>
              </a:ext>
            </a:extLst>
          </p:cNvPr>
          <p:cNvSpPr/>
          <p:nvPr/>
        </p:nvSpPr>
        <p:spPr>
          <a:xfrm>
            <a:off x="8686854" y="1863418"/>
            <a:ext cx="1498580" cy="3009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3FFA4"/>
                </a:highlight>
                <a:latin typeface="Century Gothic" panose="020B0502020202020204" pitchFamily="34" charset="0"/>
              </a:rPr>
              <a:t>DIAGNÓSTICO</a:t>
            </a:r>
            <a:endParaRPr lang="es-MX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C3FFA4"/>
              </a:highlight>
              <a:latin typeface="Century Gothic" panose="020B0502020202020204" pitchFamily="34" charset="0"/>
            </a:endParaRPr>
          </a:p>
        </p:txBody>
      </p:sp>
      <p:sp>
        <p:nvSpPr>
          <p:cNvPr id="14405" name="TextBox 48">
            <a:extLst>
              <a:ext uri="{FF2B5EF4-FFF2-40B4-BE49-F238E27FC236}">
                <a16:creationId xmlns:a16="http://schemas.microsoft.com/office/drawing/2014/main" id="{9E6851D8-B5B3-6EBA-7341-F688767A9D86}"/>
              </a:ext>
            </a:extLst>
          </p:cNvPr>
          <p:cNvSpPr txBox="1"/>
          <p:nvPr/>
        </p:nvSpPr>
        <p:spPr>
          <a:xfrm>
            <a:off x="8274490" y="2356363"/>
            <a:ext cx="23233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entury Gothic" panose="020B0502020202020204" pitchFamily="34" charset="0"/>
              </a:rPr>
              <a:t>+50</a:t>
            </a:r>
            <a:r>
              <a:rPr lang="en-US" sz="1050" b="1" dirty="0">
                <a:latin typeface="Century Gothic" panose="020B0502020202020204" pitchFamily="34" charset="0"/>
              </a:rPr>
              <a:t> </a:t>
            </a:r>
            <a:r>
              <a:rPr lang="en-US" sz="1050" b="1" dirty="0" err="1">
                <a:latin typeface="Century Gothic" panose="020B0502020202020204" pitchFamily="34" charset="0"/>
              </a:rPr>
              <a:t>melhores</a:t>
            </a:r>
            <a:r>
              <a:rPr lang="en-US" sz="1050" b="1" dirty="0">
                <a:latin typeface="Century Gothic" panose="020B0502020202020204" pitchFamily="34" charset="0"/>
              </a:rPr>
              <a:t> </a:t>
            </a:r>
            <a:r>
              <a:rPr lang="en-US" sz="1050" b="1" dirty="0" err="1">
                <a:latin typeface="Century Gothic" panose="020B0502020202020204" pitchFamily="34" charset="0"/>
              </a:rPr>
              <a:t>práticas</a:t>
            </a:r>
            <a:r>
              <a:rPr lang="en-US" sz="1050" b="1" dirty="0">
                <a:latin typeface="Century Gothic" panose="020B0502020202020204" pitchFamily="34" charset="0"/>
              </a:rPr>
              <a:t> </a:t>
            </a:r>
            <a:r>
              <a:rPr lang="en-US" sz="1050" b="1" dirty="0" err="1">
                <a:latin typeface="Century Gothic" panose="020B0502020202020204" pitchFamily="34" charset="0"/>
              </a:rPr>
              <a:t>mapeadas</a:t>
            </a:r>
            <a:endParaRPr lang="en-US" sz="1050" b="1" dirty="0">
              <a:latin typeface="Century Gothic" panose="020B0502020202020204" pitchFamily="34" charset="0"/>
            </a:endParaRPr>
          </a:p>
          <a:p>
            <a:pPr algn="ctr"/>
            <a:r>
              <a:rPr lang="en-US" sz="2000" b="1" dirty="0">
                <a:latin typeface="Century Gothic" panose="020B0502020202020204" pitchFamily="34" charset="0"/>
              </a:rPr>
              <a:t>+300</a:t>
            </a:r>
            <a:r>
              <a:rPr lang="en-US" sz="1050" b="1" dirty="0">
                <a:latin typeface="Century Gothic" panose="020B0502020202020204" pitchFamily="34" charset="0"/>
              </a:rPr>
              <a:t> </a:t>
            </a:r>
            <a:r>
              <a:rPr lang="en-US" sz="1050" b="1" dirty="0" err="1">
                <a:latin typeface="Century Gothic" panose="020B0502020202020204" pitchFamily="34" charset="0"/>
              </a:rPr>
              <a:t>ações</a:t>
            </a:r>
            <a:r>
              <a:rPr lang="en-US" sz="1050" b="1" dirty="0">
                <a:latin typeface="Century Gothic" panose="020B0502020202020204" pitchFamily="34" charset="0"/>
              </a:rPr>
              <a:t> </a:t>
            </a:r>
            <a:r>
              <a:rPr lang="en-US" sz="1050" b="1" dirty="0" err="1">
                <a:latin typeface="Century Gothic" panose="020B0502020202020204" pitchFamily="34" charset="0"/>
              </a:rPr>
              <a:t>sendo</a:t>
            </a:r>
            <a:r>
              <a:rPr lang="en-US" sz="1050" b="1" dirty="0">
                <a:latin typeface="Century Gothic" panose="020B0502020202020204" pitchFamily="34" charset="0"/>
              </a:rPr>
              <a:t> </a:t>
            </a:r>
            <a:r>
              <a:rPr lang="en-US" sz="1050" b="1" i="1" dirty="0" err="1">
                <a:latin typeface="Century Gothic" panose="020B0502020202020204" pitchFamily="34" charset="0"/>
              </a:rPr>
              <a:t>trackeadas</a:t>
            </a:r>
            <a:endParaRPr lang="en-US" sz="1050" b="1" dirty="0">
              <a:latin typeface="Century Gothic" panose="020B0502020202020204" pitchFamily="34" charset="0"/>
            </a:endParaRPr>
          </a:p>
        </p:txBody>
      </p:sp>
      <p:grpSp>
        <p:nvGrpSpPr>
          <p:cNvPr id="14408" name="Agrupar 14407">
            <a:extLst>
              <a:ext uri="{FF2B5EF4-FFF2-40B4-BE49-F238E27FC236}">
                <a16:creationId xmlns:a16="http://schemas.microsoft.com/office/drawing/2014/main" id="{5B96F8BE-178F-53DD-163D-4E9851D042BF}"/>
              </a:ext>
            </a:extLst>
          </p:cNvPr>
          <p:cNvGrpSpPr/>
          <p:nvPr/>
        </p:nvGrpSpPr>
        <p:grpSpPr>
          <a:xfrm>
            <a:off x="10662386" y="2131708"/>
            <a:ext cx="1062048" cy="1144117"/>
            <a:chOff x="75616" y="2397129"/>
            <a:chExt cx="4150417" cy="4159141"/>
          </a:xfrm>
        </p:grpSpPr>
        <p:pic>
          <p:nvPicPr>
            <p:cNvPr id="14409" name="Picture 20">
              <a:extLst>
                <a:ext uri="{FF2B5EF4-FFF2-40B4-BE49-F238E27FC236}">
                  <a16:creationId xmlns:a16="http://schemas.microsoft.com/office/drawing/2014/main" id="{D54C90A7-23A1-9C80-EF66-D3B490988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652700" y="3132313"/>
              <a:ext cx="2083148" cy="1643892"/>
            </a:xfrm>
            <a:prstGeom prst="rect">
              <a:avLst/>
            </a:prstGeom>
          </p:spPr>
        </p:pic>
        <p:pic>
          <p:nvPicPr>
            <p:cNvPr id="14410" name="Picture 21">
              <a:extLst>
                <a:ext uri="{FF2B5EF4-FFF2-40B4-BE49-F238E27FC236}">
                  <a16:creationId xmlns:a16="http://schemas.microsoft.com/office/drawing/2014/main" id="{C3CB9FC8-4E1F-28B6-430B-007D172C5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62924" y="2397129"/>
              <a:ext cx="2083147" cy="1557130"/>
            </a:xfrm>
            <a:prstGeom prst="rect">
              <a:avLst/>
            </a:prstGeom>
          </p:spPr>
        </p:pic>
        <p:pic>
          <p:nvPicPr>
            <p:cNvPr id="14411" name="Imagem 14410">
              <a:extLst>
                <a:ext uri="{FF2B5EF4-FFF2-40B4-BE49-F238E27FC236}">
                  <a16:creationId xmlns:a16="http://schemas.microsoft.com/office/drawing/2014/main" id="{F4ABD522-0B0F-EABA-71B7-12FAFEBE4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5616" y="4423931"/>
              <a:ext cx="2753033" cy="1438114"/>
            </a:xfrm>
            <a:prstGeom prst="rect">
              <a:avLst/>
            </a:prstGeom>
          </p:spPr>
        </p:pic>
        <p:pic>
          <p:nvPicPr>
            <p:cNvPr id="14412" name="Imagem 14411">
              <a:extLst>
                <a:ext uri="{FF2B5EF4-FFF2-40B4-BE49-F238E27FC236}">
                  <a16:creationId xmlns:a16="http://schemas.microsoft.com/office/drawing/2014/main" id="{B50F1D20-3C65-6E1E-4EA0-090913539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142885" y="4956855"/>
              <a:ext cx="2083148" cy="1599415"/>
            </a:xfrm>
            <a:prstGeom prst="rect">
              <a:avLst/>
            </a:prstGeom>
          </p:spPr>
        </p:pic>
      </p:grpSp>
      <p:pic>
        <p:nvPicPr>
          <p:cNvPr id="14413" name="Imagem 14412">
            <a:extLst>
              <a:ext uri="{FF2B5EF4-FFF2-40B4-BE49-F238E27FC236}">
                <a16:creationId xmlns:a16="http://schemas.microsoft.com/office/drawing/2014/main" id="{2213AA3D-D37F-8B02-2C31-63DE9817F25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3647" y="4648081"/>
            <a:ext cx="719457" cy="406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4414" name="Agrupar 14413">
            <a:extLst>
              <a:ext uri="{FF2B5EF4-FFF2-40B4-BE49-F238E27FC236}">
                <a16:creationId xmlns:a16="http://schemas.microsoft.com/office/drawing/2014/main" id="{9F0F7F67-B10E-69E0-1FCB-15911CCC51DE}"/>
              </a:ext>
            </a:extLst>
          </p:cNvPr>
          <p:cNvGrpSpPr/>
          <p:nvPr/>
        </p:nvGrpSpPr>
        <p:grpSpPr>
          <a:xfrm>
            <a:off x="10638944" y="3481887"/>
            <a:ext cx="1129645" cy="681717"/>
            <a:chOff x="8133983" y="5035039"/>
            <a:chExt cx="2767263" cy="1511740"/>
          </a:xfrm>
        </p:grpSpPr>
        <p:pic>
          <p:nvPicPr>
            <p:cNvPr id="14415" name="Imagem 14414">
              <a:extLst>
                <a:ext uri="{FF2B5EF4-FFF2-40B4-BE49-F238E27FC236}">
                  <a16:creationId xmlns:a16="http://schemas.microsoft.com/office/drawing/2014/main" id="{3B026743-4C19-A5C8-0736-82EF81C33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9242989" y="5575572"/>
              <a:ext cx="1658257" cy="97120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4416" name="Imagem 14415">
              <a:extLst>
                <a:ext uri="{FF2B5EF4-FFF2-40B4-BE49-F238E27FC236}">
                  <a16:creationId xmlns:a16="http://schemas.microsoft.com/office/drawing/2014/main" id="{87539289-E430-1B9E-00B1-2D09A4238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8133983" y="5035039"/>
              <a:ext cx="1611118" cy="87292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pic>
        <p:nvPicPr>
          <p:cNvPr id="14417" name="Imagem 14416" descr="Loja com janelas de vidro&#10;&#10;Descrição gerada automaticamente com confiança média">
            <a:extLst>
              <a:ext uri="{FF2B5EF4-FFF2-40B4-BE49-F238E27FC236}">
                <a16:creationId xmlns:a16="http://schemas.microsoft.com/office/drawing/2014/main" id="{763B3D97-583B-8FDB-F00D-6BC43DC4FCB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188" y="4447055"/>
            <a:ext cx="548141" cy="412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272242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 animBg="1"/>
      <p:bldP spid="19" grpId="0" animBg="1"/>
      <p:bldP spid="14340" grpId="0"/>
      <p:bldP spid="14403" grpId="0"/>
      <p:bldP spid="14404" grpId="0"/>
      <p:bldP spid="144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511A3BBA-7448-417B-A70A-3F6FBE21C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EQUIPE E2E COOLERS AFRICA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79578B1-C426-4AA8-AE1B-C1B647BF78B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t-BR" dirty="0"/>
              <a:t>EQUIPE E2E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02D1BE6-5AE8-DC6B-D3E7-BA88EF18FA2E}"/>
              </a:ext>
            </a:extLst>
          </p:cNvPr>
          <p:cNvGrpSpPr/>
          <p:nvPr/>
        </p:nvGrpSpPr>
        <p:grpSpPr>
          <a:xfrm>
            <a:off x="3155990" y="684241"/>
            <a:ext cx="5641147" cy="6015761"/>
            <a:chOff x="3155990" y="684241"/>
            <a:chExt cx="5641147" cy="6015761"/>
          </a:xfrm>
        </p:grpSpPr>
        <p:sp>
          <p:nvSpPr>
            <p:cNvPr id="83" name="Forma Livre: Forma 34">
              <a:extLst>
                <a:ext uri="{FF2B5EF4-FFF2-40B4-BE49-F238E27FC236}">
                  <a16:creationId xmlns:a16="http://schemas.microsoft.com/office/drawing/2014/main" id="{C909571D-42C0-8237-298C-05DE44BA6365}"/>
                </a:ext>
              </a:extLst>
            </p:cNvPr>
            <p:cNvSpPr/>
            <p:nvPr/>
          </p:nvSpPr>
          <p:spPr>
            <a:xfrm>
              <a:off x="4556805" y="2863480"/>
              <a:ext cx="145382" cy="421086"/>
            </a:xfrm>
            <a:custGeom>
              <a:avLst/>
              <a:gdLst>
                <a:gd name="connsiteX0" fmla="*/ 38113 w 145382"/>
                <a:gd name="connsiteY0" fmla="*/ 3255 h 421086"/>
                <a:gd name="connsiteX1" fmla="*/ 43832 w 145382"/>
                <a:gd name="connsiteY1" fmla="*/ 3255 h 421086"/>
                <a:gd name="connsiteX2" fmla="*/ 70110 w 145382"/>
                <a:gd name="connsiteY2" fmla="*/ 24277 h 421086"/>
                <a:gd name="connsiteX3" fmla="*/ 70110 w 145382"/>
                <a:gd name="connsiteY3" fmla="*/ 58284 h 421086"/>
                <a:gd name="connsiteX4" fmla="*/ 92215 w 145382"/>
                <a:gd name="connsiteY4" fmla="*/ 72659 h 421086"/>
                <a:gd name="connsiteX5" fmla="*/ 107672 w 145382"/>
                <a:gd name="connsiteY5" fmla="*/ 96619 h 421086"/>
                <a:gd name="connsiteX6" fmla="*/ 116174 w 145382"/>
                <a:gd name="connsiteY6" fmla="*/ 148401 h 421086"/>
                <a:gd name="connsiteX7" fmla="*/ 124985 w 145382"/>
                <a:gd name="connsiteY7" fmla="*/ 214714 h 421086"/>
                <a:gd name="connsiteX8" fmla="*/ 130704 w 145382"/>
                <a:gd name="connsiteY8" fmla="*/ 261087 h 421086"/>
                <a:gd name="connsiteX9" fmla="*/ 133641 w 145382"/>
                <a:gd name="connsiteY9" fmla="*/ 297876 h 421086"/>
                <a:gd name="connsiteX10" fmla="*/ 139360 w 145382"/>
                <a:gd name="connsiteY10" fmla="*/ 329718 h 421086"/>
                <a:gd name="connsiteX11" fmla="*/ 143534 w 145382"/>
                <a:gd name="connsiteY11" fmla="*/ 380419 h 421086"/>
                <a:gd name="connsiteX12" fmla="*/ 131322 w 145382"/>
                <a:gd name="connsiteY12" fmla="*/ 414890 h 421086"/>
                <a:gd name="connsiteX13" fmla="*/ 112773 w 145382"/>
                <a:gd name="connsiteY13" fmla="*/ 416590 h 421086"/>
                <a:gd name="connsiteX14" fmla="*/ 78457 w 145382"/>
                <a:gd name="connsiteY14" fmla="*/ 414581 h 421086"/>
                <a:gd name="connsiteX15" fmla="*/ 60063 w 145382"/>
                <a:gd name="connsiteY15" fmla="*/ 385675 h 421086"/>
                <a:gd name="connsiteX16" fmla="*/ 58208 w 145382"/>
                <a:gd name="connsiteY16" fmla="*/ 347031 h 421086"/>
                <a:gd name="connsiteX17" fmla="*/ 55117 w 145382"/>
                <a:gd name="connsiteY17" fmla="*/ 301586 h 421086"/>
                <a:gd name="connsiteX18" fmla="*/ 55117 w 145382"/>
                <a:gd name="connsiteY18" fmla="*/ 292311 h 421086"/>
                <a:gd name="connsiteX19" fmla="*/ 52489 w 145382"/>
                <a:gd name="connsiteY19" fmla="*/ 250576 h 421086"/>
                <a:gd name="connsiteX20" fmla="*/ 49397 w 145382"/>
                <a:gd name="connsiteY20" fmla="*/ 204203 h 421086"/>
                <a:gd name="connsiteX21" fmla="*/ 49397 w 145382"/>
                <a:gd name="connsiteY21" fmla="*/ 176843 h 421086"/>
                <a:gd name="connsiteX22" fmla="*/ 43832 w 145382"/>
                <a:gd name="connsiteY22" fmla="*/ 153502 h 421086"/>
                <a:gd name="connsiteX23" fmla="*/ 40896 w 145382"/>
                <a:gd name="connsiteY23" fmla="*/ 128152 h 421086"/>
                <a:gd name="connsiteX24" fmla="*/ 37804 w 145382"/>
                <a:gd name="connsiteY24" fmla="*/ 101256 h 421086"/>
                <a:gd name="connsiteX25" fmla="*/ 15391 w 145382"/>
                <a:gd name="connsiteY25" fmla="*/ 54883 h 421086"/>
                <a:gd name="connsiteX26" fmla="*/ -67 w 145382"/>
                <a:gd name="connsiteY26" fmla="*/ 28451 h 421086"/>
                <a:gd name="connsiteX27" fmla="*/ 38113 w 145382"/>
                <a:gd name="connsiteY27" fmla="*/ 3255 h 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5382" h="421086">
                  <a:moveTo>
                    <a:pt x="38113" y="3255"/>
                  </a:moveTo>
                  <a:lnTo>
                    <a:pt x="43832" y="3255"/>
                  </a:lnTo>
                  <a:cubicBezTo>
                    <a:pt x="52489" y="10365"/>
                    <a:pt x="81240" y="-7411"/>
                    <a:pt x="70110" y="24277"/>
                  </a:cubicBezTo>
                  <a:cubicBezTo>
                    <a:pt x="70110" y="35561"/>
                    <a:pt x="62382" y="46691"/>
                    <a:pt x="70110" y="58284"/>
                  </a:cubicBezTo>
                  <a:cubicBezTo>
                    <a:pt x="76603" y="64467"/>
                    <a:pt x="81549" y="72968"/>
                    <a:pt x="92215" y="72659"/>
                  </a:cubicBezTo>
                  <a:cubicBezTo>
                    <a:pt x="99789" y="79152"/>
                    <a:pt x="107672" y="85180"/>
                    <a:pt x="107672" y="96619"/>
                  </a:cubicBezTo>
                  <a:cubicBezTo>
                    <a:pt x="112511" y="113498"/>
                    <a:pt x="115355" y="130872"/>
                    <a:pt x="116174" y="148401"/>
                  </a:cubicBezTo>
                  <a:cubicBezTo>
                    <a:pt x="119729" y="170506"/>
                    <a:pt x="121429" y="192764"/>
                    <a:pt x="124985" y="214714"/>
                  </a:cubicBezTo>
                  <a:cubicBezTo>
                    <a:pt x="127767" y="230172"/>
                    <a:pt x="128231" y="245630"/>
                    <a:pt x="130704" y="261087"/>
                  </a:cubicBezTo>
                  <a:cubicBezTo>
                    <a:pt x="133131" y="273190"/>
                    <a:pt x="134120" y="285541"/>
                    <a:pt x="133641" y="297876"/>
                  </a:cubicBezTo>
                  <a:cubicBezTo>
                    <a:pt x="136856" y="308217"/>
                    <a:pt x="138773" y="318914"/>
                    <a:pt x="139360" y="329718"/>
                  </a:cubicBezTo>
                  <a:cubicBezTo>
                    <a:pt x="143147" y="346336"/>
                    <a:pt x="144554" y="363401"/>
                    <a:pt x="143534" y="380419"/>
                  </a:cubicBezTo>
                  <a:cubicBezTo>
                    <a:pt x="142297" y="392940"/>
                    <a:pt x="153581" y="409789"/>
                    <a:pt x="131322" y="414890"/>
                  </a:cubicBezTo>
                  <a:lnTo>
                    <a:pt x="112773" y="416590"/>
                  </a:lnTo>
                  <a:cubicBezTo>
                    <a:pt x="100562" y="427565"/>
                    <a:pt x="89896" y="414735"/>
                    <a:pt x="78457" y="414581"/>
                  </a:cubicBezTo>
                  <a:cubicBezTo>
                    <a:pt x="77391" y="402524"/>
                    <a:pt x="70528" y="391750"/>
                    <a:pt x="60063" y="385675"/>
                  </a:cubicBezTo>
                  <a:cubicBezTo>
                    <a:pt x="61686" y="372783"/>
                    <a:pt x="61068" y="359706"/>
                    <a:pt x="58208" y="347031"/>
                  </a:cubicBezTo>
                  <a:cubicBezTo>
                    <a:pt x="57945" y="331836"/>
                    <a:pt x="56925" y="316672"/>
                    <a:pt x="55117" y="301586"/>
                  </a:cubicBezTo>
                  <a:lnTo>
                    <a:pt x="55117" y="292311"/>
                  </a:lnTo>
                  <a:cubicBezTo>
                    <a:pt x="56091" y="278338"/>
                    <a:pt x="55209" y="264302"/>
                    <a:pt x="52489" y="250576"/>
                  </a:cubicBezTo>
                  <a:cubicBezTo>
                    <a:pt x="52303" y="235072"/>
                    <a:pt x="51268" y="219599"/>
                    <a:pt x="49397" y="204203"/>
                  </a:cubicBezTo>
                  <a:cubicBezTo>
                    <a:pt x="49397" y="195083"/>
                    <a:pt x="49397" y="185963"/>
                    <a:pt x="49397" y="176843"/>
                  </a:cubicBezTo>
                  <a:lnTo>
                    <a:pt x="43832" y="153502"/>
                  </a:lnTo>
                  <a:cubicBezTo>
                    <a:pt x="45193" y="144939"/>
                    <a:pt x="44173" y="136174"/>
                    <a:pt x="40896" y="128152"/>
                  </a:cubicBezTo>
                  <a:cubicBezTo>
                    <a:pt x="40571" y="119125"/>
                    <a:pt x="39535" y="110128"/>
                    <a:pt x="37804" y="101256"/>
                  </a:cubicBezTo>
                  <a:cubicBezTo>
                    <a:pt x="32549" y="84871"/>
                    <a:pt x="31467" y="66322"/>
                    <a:pt x="15391" y="54883"/>
                  </a:cubicBezTo>
                  <a:cubicBezTo>
                    <a:pt x="7693" y="47819"/>
                    <a:pt x="2314" y="38622"/>
                    <a:pt x="-67" y="28451"/>
                  </a:cubicBezTo>
                  <a:cubicBezTo>
                    <a:pt x="88" y="-3083"/>
                    <a:pt x="88" y="-3083"/>
                    <a:pt x="38113" y="32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1" name="Forma Livre: Forma 35">
              <a:extLst>
                <a:ext uri="{FF2B5EF4-FFF2-40B4-BE49-F238E27FC236}">
                  <a16:creationId xmlns:a16="http://schemas.microsoft.com/office/drawing/2014/main" id="{5F87D625-CD81-E053-1ECC-4B55A557EC70}"/>
                </a:ext>
              </a:extLst>
            </p:cNvPr>
            <p:cNvSpPr/>
            <p:nvPr/>
          </p:nvSpPr>
          <p:spPr>
            <a:xfrm>
              <a:off x="3979562" y="693787"/>
              <a:ext cx="1563396" cy="1511699"/>
            </a:xfrm>
            <a:custGeom>
              <a:avLst/>
              <a:gdLst>
                <a:gd name="connsiteX0" fmla="*/ 740099 w 1563396"/>
                <a:gd name="connsiteY0" fmla="*/ 81231 h 1511699"/>
                <a:gd name="connsiteX1" fmla="*/ 778125 w 1563396"/>
                <a:gd name="connsiteY1" fmla="*/ 50316 h 1511699"/>
                <a:gd name="connsiteX2" fmla="*/ 810431 w 1563396"/>
                <a:gd name="connsiteY2" fmla="*/ 39341 h 1511699"/>
                <a:gd name="connsiteX3" fmla="*/ 838718 w 1563396"/>
                <a:gd name="connsiteY3" fmla="*/ 39341 h 1511699"/>
                <a:gd name="connsiteX4" fmla="*/ 885091 w 1563396"/>
                <a:gd name="connsiteY4" fmla="*/ 35477 h 1511699"/>
                <a:gd name="connsiteX5" fmla="*/ 965316 w 1563396"/>
                <a:gd name="connsiteY5" fmla="*/ 21874 h 1511699"/>
                <a:gd name="connsiteX6" fmla="*/ 996231 w 1563396"/>
                <a:gd name="connsiteY6" fmla="*/ 19246 h 1511699"/>
                <a:gd name="connsiteX7" fmla="*/ 1018954 w 1563396"/>
                <a:gd name="connsiteY7" fmla="*/ 12136 h 1511699"/>
                <a:gd name="connsiteX8" fmla="*/ 1024364 w 1563396"/>
                <a:gd name="connsiteY8" fmla="*/ 12136 h 1511699"/>
                <a:gd name="connsiteX9" fmla="*/ 1048323 w 1563396"/>
                <a:gd name="connsiteY9" fmla="*/ 12136 h 1511699"/>
                <a:gd name="connsiteX10" fmla="*/ 1077538 w 1563396"/>
                <a:gd name="connsiteY10" fmla="*/ 10281 h 1511699"/>
                <a:gd name="connsiteX11" fmla="*/ 1098869 w 1563396"/>
                <a:gd name="connsiteY11" fmla="*/ 14145 h 1511699"/>
                <a:gd name="connsiteX12" fmla="*/ 1142923 w 1563396"/>
                <a:gd name="connsiteY12" fmla="*/ 14145 h 1511699"/>
                <a:gd name="connsiteX13" fmla="*/ 1163482 w 1563396"/>
                <a:gd name="connsiteY13" fmla="*/ 10745 h 1511699"/>
                <a:gd name="connsiteX14" fmla="*/ 1199189 w 1563396"/>
                <a:gd name="connsiteY14" fmla="*/ 1006 h 1511699"/>
                <a:gd name="connsiteX15" fmla="*/ 1244016 w 1563396"/>
                <a:gd name="connsiteY15" fmla="*/ 11517 h 1511699"/>
                <a:gd name="connsiteX16" fmla="*/ 1269057 w 1563396"/>
                <a:gd name="connsiteY16" fmla="*/ 12599 h 1511699"/>
                <a:gd name="connsiteX17" fmla="*/ 1290852 w 1563396"/>
                <a:gd name="connsiteY17" fmla="*/ 6107 h 1511699"/>
                <a:gd name="connsiteX18" fmla="*/ 1322540 w 1563396"/>
                <a:gd name="connsiteY18" fmla="*/ 16928 h 1511699"/>
                <a:gd name="connsiteX19" fmla="*/ 1332124 w 1563396"/>
                <a:gd name="connsiteY19" fmla="*/ 18164 h 1511699"/>
                <a:gd name="connsiteX20" fmla="*/ 1363039 w 1563396"/>
                <a:gd name="connsiteY20" fmla="*/ 28366 h 1511699"/>
                <a:gd name="connsiteX21" fmla="*/ 1354846 w 1563396"/>
                <a:gd name="connsiteY21" fmla="*/ 55881 h 1511699"/>
                <a:gd name="connsiteX22" fmla="*/ 1352064 w 1563396"/>
                <a:gd name="connsiteY22" fmla="*/ 85095 h 1511699"/>
                <a:gd name="connsiteX23" fmla="*/ 1350518 w 1563396"/>
                <a:gd name="connsiteY23" fmla="*/ 133787 h 1511699"/>
                <a:gd name="connsiteX24" fmla="*/ 1347118 w 1563396"/>
                <a:gd name="connsiteY24" fmla="*/ 169957 h 1511699"/>
                <a:gd name="connsiteX25" fmla="*/ 1347118 w 1563396"/>
                <a:gd name="connsiteY25" fmla="*/ 177995 h 1511699"/>
                <a:gd name="connsiteX26" fmla="*/ 1335370 w 1563396"/>
                <a:gd name="connsiteY26" fmla="*/ 211848 h 1511699"/>
                <a:gd name="connsiteX27" fmla="*/ 1322231 w 1563396"/>
                <a:gd name="connsiteY27" fmla="*/ 220967 h 1511699"/>
                <a:gd name="connsiteX28" fmla="*/ 1302136 w 1563396"/>
                <a:gd name="connsiteY28" fmla="*/ 246782 h 1511699"/>
                <a:gd name="connsiteX29" fmla="*/ 1280186 w 1563396"/>
                <a:gd name="connsiteY29" fmla="*/ 266258 h 1511699"/>
                <a:gd name="connsiteX30" fmla="*/ 1275394 w 1563396"/>
                <a:gd name="connsiteY30" fmla="*/ 285116 h 1511699"/>
                <a:gd name="connsiteX31" fmla="*/ 1281887 w 1563396"/>
                <a:gd name="connsiteY31" fmla="*/ 305984 h 1511699"/>
                <a:gd name="connsiteX32" fmla="*/ 1314502 w 1563396"/>
                <a:gd name="connsiteY32" fmla="*/ 350656 h 1511699"/>
                <a:gd name="connsiteX33" fmla="*/ 1318830 w 1563396"/>
                <a:gd name="connsiteY33" fmla="*/ 385590 h 1511699"/>
                <a:gd name="connsiteX34" fmla="*/ 1341862 w 1563396"/>
                <a:gd name="connsiteY34" fmla="*/ 401048 h 1511699"/>
                <a:gd name="connsiteX35" fmla="*/ 1381743 w 1563396"/>
                <a:gd name="connsiteY35" fmla="*/ 428408 h 1511699"/>
                <a:gd name="connsiteX36" fmla="*/ 1387153 w 1563396"/>
                <a:gd name="connsiteY36" fmla="*/ 474781 h 1511699"/>
                <a:gd name="connsiteX37" fmla="*/ 1392563 w 1563396"/>
                <a:gd name="connsiteY37" fmla="*/ 507860 h 1511699"/>
                <a:gd name="connsiteX38" fmla="*/ 1401219 w 1563396"/>
                <a:gd name="connsiteY38" fmla="*/ 543412 h 1511699"/>
                <a:gd name="connsiteX39" fmla="*/ 1406166 w 1563396"/>
                <a:gd name="connsiteY39" fmla="*/ 566753 h 1511699"/>
                <a:gd name="connsiteX40" fmla="*/ 1401374 w 1563396"/>
                <a:gd name="connsiteY40" fmla="*/ 577419 h 1511699"/>
                <a:gd name="connsiteX41" fmla="*/ 1389471 w 1563396"/>
                <a:gd name="connsiteY41" fmla="*/ 590867 h 1511699"/>
                <a:gd name="connsiteX42" fmla="*/ 1390553 w 1563396"/>
                <a:gd name="connsiteY42" fmla="*/ 606324 h 1511699"/>
                <a:gd name="connsiteX43" fmla="*/ 1412503 w 1563396"/>
                <a:gd name="connsiteY43" fmla="*/ 654397 h 1511699"/>
                <a:gd name="connsiteX44" fmla="*/ 1415749 w 1563396"/>
                <a:gd name="connsiteY44" fmla="*/ 735704 h 1511699"/>
                <a:gd name="connsiteX45" fmla="*/ 1415749 w 1563396"/>
                <a:gd name="connsiteY45" fmla="*/ 839270 h 1511699"/>
                <a:gd name="connsiteX46" fmla="*/ 1413894 w 1563396"/>
                <a:gd name="connsiteY46" fmla="*/ 886879 h 1511699"/>
                <a:gd name="connsiteX47" fmla="*/ 1388698 w 1563396"/>
                <a:gd name="connsiteY47" fmla="*/ 921813 h 1511699"/>
                <a:gd name="connsiteX48" fmla="*/ 1399673 w 1563396"/>
                <a:gd name="connsiteY48" fmla="*/ 945618 h 1511699"/>
                <a:gd name="connsiteX49" fmla="*/ 1433525 w 1563396"/>
                <a:gd name="connsiteY49" fmla="*/ 998792 h 1511699"/>
                <a:gd name="connsiteX50" fmla="*/ 1434762 w 1563396"/>
                <a:gd name="connsiteY50" fmla="*/ 1037127 h 1511699"/>
                <a:gd name="connsiteX51" fmla="*/ 1439708 w 1563396"/>
                <a:gd name="connsiteY51" fmla="*/ 1042228 h 1511699"/>
                <a:gd name="connsiteX52" fmla="*/ 1451302 w 1563396"/>
                <a:gd name="connsiteY52" fmla="*/ 1050266 h 1511699"/>
                <a:gd name="connsiteX53" fmla="*/ 1474797 w 1563396"/>
                <a:gd name="connsiteY53" fmla="*/ 1056294 h 1511699"/>
                <a:gd name="connsiteX54" fmla="*/ 1506794 w 1563396"/>
                <a:gd name="connsiteY54" fmla="*/ 1054594 h 1511699"/>
                <a:gd name="connsiteX55" fmla="*/ 1559814 w 1563396"/>
                <a:gd name="connsiteY55" fmla="*/ 1113642 h 1511699"/>
                <a:gd name="connsiteX56" fmla="*/ 1562751 w 1563396"/>
                <a:gd name="connsiteY56" fmla="*/ 1143629 h 1511699"/>
                <a:gd name="connsiteX57" fmla="*/ 1556722 w 1563396"/>
                <a:gd name="connsiteY57" fmla="*/ 1155068 h 1511699"/>
                <a:gd name="connsiteX58" fmla="*/ 1258546 w 1563396"/>
                <a:gd name="connsiteY58" fmla="*/ 1354316 h 1511699"/>
                <a:gd name="connsiteX59" fmla="*/ 1119428 w 1563396"/>
                <a:gd name="connsiteY59" fmla="*/ 1447061 h 1511699"/>
                <a:gd name="connsiteX60" fmla="*/ 1004887 w 1563396"/>
                <a:gd name="connsiteY60" fmla="*/ 1492197 h 1511699"/>
                <a:gd name="connsiteX61" fmla="*/ 966398 w 1563396"/>
                <a:gd name="connsiteY61" fmla="*/ 1498071 h 1511699"/>
                <a:gd name="connsiteX62" fmla="*/ 947230 w 1563396"/>
                <a:gd name="connsiteY62" fmla="*/ 1504254 h 1511699"/>
                <a:gd name="connsiteX63" fmla="*/ 922189 w 1563396"/>
                <a:gd name="connsiteY63" fmla="*/ 1507809 h 1511699"/>
                <a:gd name="connsiteX64" fmla="*/ 883545 w 1563396"/>
                <a:gd name="connsiteY64" fmla="*/ 1509819 h 1511699"/>
                <a:gd name="connsiteX65" fmla="*/ 876744 w 1563396"/>
                <a:gd name="connsiteY65" fmla="*/ 1504563 h 1511699"/>
                <a:gd name="connsiteX66" fmla="*/ 874580 w 1563396"/>
                <a:gd name="connsiteY66" fmla="*/ 1464374 h 1511699"/>
                <a:gd name="connsiteX67" fmla="*/ 856031 w 1563396"/>
                <a:gd name="connsiteY67" fmla="*/ 1427739 h 1511699"/>
                <a:gd name="connsiteX68" fmla="*/ 811049 w 1563396"/>
                <a:gd name="connsiteY68" fmla="*/ 1416455 h 1511699"/>
                <a:gd name="connsiteX69" fmla="*/ 724951 w 1563396"/>
                <a:gd name="connsiteY69" fmla="*/ 1347360 h 1511699"/>
                <a:gd name="connsiteX70" fmla="*/ 712585 w 1563396"/>
                <a:gd name="connsiteY70" fmla="*/ 1323246 h 1511699"/>
                <a:gd name="connsiteX71" fmla="*/ 690790 w 1563396"/>
                <a:gd name="connsiteY71" fmla="*/ 1304852 h 1511699"/>
                <a:gd name="connsiteX72" fmla="*/ 644417 w 1563396"/>
                <a:gd name="connsiteY72" fmla="*/ 1271154 h 1511699"/>
                <a:gd name="connsiteX73" fmla="*/ 621540 w 1563396"/>
                <a:gd name="connsiteY73" fmla="*/ 1252296 h 1511699"/>
                <a:gd name="connsiteX74" fmla="*/ 597271 w 1563396"/>
                <a:gd name="connsiteY74" fmla="*/ 1234674 h 1511699"/>
                <a:gd name="connsiteX75" fmla="*/ 522302 w 1563396"/>
                <a:gd name="connsiteY75" fmla="*/ 1178409 h 1511699"/>
                <a:gd name="connsiteX76" fmla="*/ 498961 w 1563396"/>
                <a:gd name="connsiteY76" fmla="*/ 1159241 h 1511699"/>
                <a:gd name="connsiteX77" fmla="*/ 446406 w 1563396"/>
                <a:gd name="connsiteY77" fmla="*/ 1119670 h 1511699"/>
                <a:gd name="connsiteX78" fmla="*/ 422292 w 1563396"/>
                <a:gd name="connsiteY78" fmla="*/ 1100812 h 1511699"/>
                <a:gd name="connsiteX79" fmla="*/ 260296 w 1563396"/>
                <a:gd name="connsiteY79" fmla="*/ 977151 h 1511699"/>
                <a:gd name="connsiteX80" fmla="*/ 240820 w 1563396"/>
                <a:gd name="connsiteY80" fmla="*/ 963085 h 1511699"/>
                <a:gd name="connsiteX81" fmla="*/ 105103 w 1563396"/>
                <a:gd name="connsiteY81" fmla="*/ 861374 h 1511699"/>
                <a:gd name="connsiteX82" fmla="*/ 13748 w 1563396"/>
                <a:gd name="connsiteY82" fmla="*/ 787178 h 1511699"/>
                <a:gd name="connsiteX83" fmla="*/ 146 w 1563396"/>
                <a:gd name="connsiteY83" fmla="*/ 755026 h 1511699"/>
                <a:gd name="connsiteX84" fmla="*/ 1228 w 1563396"/>
                <a:gd name="connsiteY84" fmla="*/ 732767 h 1511699"/>
                <a:gd name="connsiteX85" fmla="*/ 8029 w 1563396"/>
                <a:gd name="connsiteY85" fmla="*/ 703243 h 1511699"/>
                <a:gd name="connsiteX86" fmla="*/ 12048 w 1563396"/>
                <a:gd name="connsiteY86" fmla="*/ 670319 h 1511699"/>
                <a:gd name="connsiteX87" fmla="*/ 16067 w 1563396"/>
                <a:gd name="connsiteY87" fmla="*/ 638167 h 1511699"/>
                <a:gd name="connsiteX88" fmla="*/ 88408 w 1563396"/>
                <a:gd name="connsiteY88" fmla="*/ 590712 h 1511699"/>
                <a:gd name="connsiteX89" fmla="*/ 103866 w 1563396"/>
                <a:gd name="connsiteY89" fmla="*/ 590712 h 1511699"/>
                <a:gd name="connsiteX90" fmla="*/ 113913 w 1563396"/>
                <a:gd name="connsiteY90" fmla="*/ 588394 h 1511699"/>
                <a:gd name="connsiteX91" fmla="*/ 120560 w 1563396"/>
                <a:gd name="connsiteY91" fmla="*/ 585611 h 1511699"/>
                <a:gd name="connsiteX92" fmla="*/ 141119 w 1563396"/>
                <a:gd name="connsiteY92" fmla="*/ 575718 h 1511699"/>
                <a:gd name="connsiteX93" fmla="*/ 173271 w 1563396"/>
                <a:gd name="connsiteY93" fmla="*/ 573400 h 1511699"/>
                <a:gd name="connsiteX94" fmla="*/ 195375 w 1563396"/>
                <a:gd name="connsiteY94" fmla="*/ 560106 h 1511699"/>
                <a:gd name="connsiteX95" fmla="*/ 232009 w 1563396"/>
                <a:gd name="connsiteY95" fmla="*/ 553460 h 1511699"/>
                <a:gd name="connsiteX96" fmla="*/ 255659 w 1563396"/>
                <a:gd name="connsiteY96" fmla="*/ 548050 h 1511699"/>
                <a:gd name="connsiteX97" fmla="*/ 274827 w 1563396"/>
                <a:gd name="connsiteY97" fmla="*/ 543103 h 1511699"/>
                <a:gd name="connsiteX98" fmla="*/ 304505 w 1563396"/>
                <a:gd name="connsiteY98" fmla="*/ 528573 h 1511699"/>
                <a:gd name="connsiteX99" fmla="*/ 310070 w 1563396"/>
                <a:gd name="connsiteY99" fmla="*/ 523008 h 1511699"/>
                <a:gd name="connsiteX100" fmla="*/ 340985 w 1563396"/>
                <a:gd name="connsiteY100" fmla="*/ 499204 h 1511699"/>
                <a:gd name="connsiteX101" fmla="*/ 366335 w 1563396"/>
                <a:gd name="connsiteY101" fmla="*/ 487456 h 1511699"/>
                <a:gd name="connsiteX102" fmla="*/ 395705 w 1563396"/>
                <a:gd name="connsiteY102" fmla="*/ 477254 h 1511699"/>
                <a:gd name="connsiteX103" fmla="*/ 422137 w 1563396"/>
                <a:gd name="connsiteY103" fmla="*/ 469680 h 1511699"/>
                <a:gd name="connsiteX104" fmla="*/ 416418 w 1563396"/>
                <a:gd name="connsiteY104" fmla="*/ 444947 h 1511699"/>
                <a:gd name="connsiteX105" fmla="*/ 423374 w 1563396"/>
                <a:gd name="connsiteY105" fmla="*/ 412641 h 1511699"/>
                <a:gd name="connsiteX106" fmla="*/ 434503 w 1563396"/>
                <a:gd name="connsiteY106" fmla="*/ 407695 h 1511699"/>
                <a:gd name="connsiteX107" fmla="*/ 475775 w 1563396"/>
                <a:gd name="connsiteY107" fmla="*/ 401048 h 1511699"/>
                <a:gd name="connsiteX108" fmla="*/ 485822 w 1563396"/>
                <a:gd name="connsiteY108" fmla="*/ 393474 h 1511699"/>
                <a:gd name="connsiteX109" fmla="*/ 543015 w 1563396"/>
                <a:gd name="connsiteY109" fmla="*/ 381417 h 1511699"/>
                <a:gd name="connsiteX110" fmla="*/ 583823 w 1563396"/>
                <a:gd name="connsiteY110" fmla="*/ 381417 h 1511699"/>
                <a:gd name="connsiteX111" fmla="*/ 611647 w 1563396"/>
                <a:gd name="connsiteY111" fmla="*/ 378016 h 1511699"/>
                <a:gd name="connsiteX112" fmla="*/ 618974 w 1563396"/>
                <a:gd name="connsiteY112" fmla="*/ 343594 h 1511699"/>
                <a:gd name="connsiteX113" fmla="*/ 616284 w 1563396"/>
                <a:gd name="connsiteY113" fmla="*/ 340145 h 1511699"/>
                <a:gd name="connsiteX114" fmla="*/ 607473 w 1563396"/>
                <a:gd name="connsiteY114" fmla="*/ 318968 h 1511699"/>
                <a:gd name="connsiteX115" fmla="*/ 607473 w 1563396"/>
                <a:gd name="connsiteY115" fmla="*/ 303511 h 1511699"/>
                <a:gd name="connsiteX116" fmla="*/ 607473 w 1563396"/>
                <a:gd name="connsiteY116" fmla="*/ 272596 h 1511699"/>
                <a:gd name="connsiteX117" fmla="*/ 607473 w 1563396"/>
                <a:gd name="connsiteY117" fmla="*/ 259921 h 1511699"/>
                <a:gd name="connsiteX118" fmla="*/ 607473 w 1563396"/>
                <a:gd name="connsiteY118" fmla="*/ 182633 h 1511699"/>
                <a:gd name="connsiteX119" fmla="*/ 596189 w 1563396"/>
                <a:gd name="connsiteY119" fmla="*/ 170267 h 1511699"/>
                <a:gd name="connsiteX120" fmla="*/ 591552 w 1563396"/>
                <a:gd name="connsiteY120" fmla="*/ 145535 h 1511699"/>
                <a:gd name="connsiteX121" fmla="*/ 624013 w 1563396"/>
                <a:gd name="connsiteY121" fmla="*/ 134560 h 1511699"/>
                <a:gd name="connsiteX122" fmla="*/ 670386 w 1563396"/>
                <a:gd name="connsiteY122" fmla="*/ 88187 h 1511699"/>
                <a:gd name="connsiteX123" fmla="*/ 704238 w 1563396"/>
                <a:gd name="connsiteY123" fmla="*/ 86177 h 1511699"/>
                <a:gd name="connsiteX124" fmla="*/ 740099 w 1563396"/>
                <a:gd name="connsiteY124" fmla="*/ 81231 h 151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563396" h="1511699">
                  <a:moveTo>
                    <a:pt x="740099" y="81231"/>
                  </a:moveTo>
                  <a:cubicBezTo>
                    <a:pt x="753238" y="71647"/>
                    <a:pt x="762358" y="57117"/>
                    <a:pt x="778125" y="50316"/>
                  </a:cubicBezTo>
                  <a:cubicBezTo>
                    <a:pt x="787477" y="43365"/>
                    <a:pt x="798776" y="39527"/>
                    <a:pt x="810431" y="39341"/>
                  </a:cubicBezTo>
                  <a:cubicBezTo>
                    <a:pt x="820015" y="43360"/>
                    <a:pt x="829135" y="29757"/>
                    <a:pt x="838718" y="39341"/>
                  </a:cubicBezTo>
                  <a:cubicBezTo>
                    <a:pt x="854176" y="28366"/>
                    <a:pt x="869633" y="39341"/>
                    <a:pt x="885091" y="35477"/>
                  </a:cubicBezTo>
                  <a:lnTo>
                    <a:pt x="965316" y="21874"/>
                  </a:lnTo>
                  <a:cubicBezTo>
                    <a:pt x="975518" y="19996"/>
                    <a:pt x="985859" y="19115"/>
                    <a:pt x="996231" y="19246"/>
                  </a:cubicBezTo>
                  <a:cubicBezTo>
                    <a:pt x="1003650" y="16464"/>
                    <a:pt x="1013698" y="22029"/>
                    <a:pt x="1018954" y="12136"/>
                  </a:cubicBezTo>
                  <a:cubicBezTo>
                    <a:pt x="1020654" y="11281"/>
                    <a:pt x="1022663" y="11281"/>
                    <a:pt x="1024364" y="12136"/>
                  </a:cubicBezTo>
                  <a:cubicBezTo>
                    <a:pt x="1032556" y="17391"/>
                    <a:pt x="1039821" y="10435"/>
                    <a:pt x="1048323" y="12136"/>
                  </a:cubicBezTo>
                  <a:cubicBezTo>
                    <a:pt x="1058108" y="12603"/>
                    <a:pt x="1067892" y="11980"/>
                    <a:pt x="1077538" y="10281"/>
                  </a:cubicBezTo>
                  <a:cubicBezTo>
                    <a:pt x="1084756" y="10865"/>
                    <a:pt x="1091898" y="12159"/>
                    <a:pt x="1098869" y="14145"/>
                  </a:cubicBezTo>
                  <a:cubicBezTo>
                    <a:pt x="1113508" y="15691"/>
                    <a:pt x="1128285" y="15691"/>
                    <a:pt x="1142923" y="14145"/>
                  </a:cubicBezTo>
                  <a:cubicBezTo>
                    <a:pt x="1149725" y="12445"/>
                    <a:pt x="1157299" y="16155"/>
                    <a:pt x="1163482" y="10745"/>
                  </a:cubicBezTo>
                  <a:cubicBezTo>
                    <a:pt x="1175137" y="6672"/>
                    <a:pt x="1187070" y="3418"/>
                    <a:pt x="1199189" y="1006"/>
                  </a:cubicBezTo>
                  <a:cubicBezTo>
                    <a:pt x="1214956" y="-2125"/>
                    <a:pt x="1231294" y="1707"/>
                    <a:pt x="1244016" y="11517"/>
                  </a:cubicBezTo>
                  <a:cubicBezTo>
                    <a:pt x="1252363" y="10745"/>
                    <a:pt x="1260555" y="15846"/>
                    <a:pt x="1269057" y="12599"/>
                  </a:cubicBezTo>
                  <a:cubicBezTo>
                    <a:pt x="1274529" y="6517"/>
                    <a:pt x="1282938" y="4010"/>
                    <a:pt x="1290852" y="6107"/>
                  </a:cubicBezTo>
                  <a:cubicBezTo>
                    <a:pt x="1302121" y="7192"/>
                    <a:pt x="1312972" y="10898"/>
                    <a:pt x="1322540" y="16928"/>
                  </a:cubicBezTo>
                  <a:lnTo>
                    <a:pt x="1332124" y="18164"/>
                  </a:lnTo>
                  <a:cubicBezTo>
                    <a:pt x="1342944" y="20019"/>
                    <a:pt x="1354692" y="18164"/>
                    <a:pt x="1363039" y="28366"/>
                  </a:cubicBezTo>
                  <a:cubicBezTo>
                    <a:pt x="1365667" y="39186"/>
                    <a:pt x="1357474" y="46606"/>
                    <a:pt x="1354846" y="55881"/>
                  </a:cubicBezTo>
                  <a:cubicBezTo>
                    <a:pt x="1352079" y="65356"/>
                    <a:pt x="1351137" y="75269"/>
                    <a:pt x="1352064" y="85095"/>
                  </a:cubicBezTo>
                  <a:cubicBezTo>
                    <a:pt x="1352713" y="101341"/>
                    <a:pt x="1352188" y="117613"/>
                    <a:pt x="1350518" y="133787"/>
                  </a:cubicBezTo>
                  <a:cubicBezTo>
                    <a:pt x="1346314" y="145355"/>
                    <a:pt x="1345139" y="157808"/>
                    <a:pt x="1347118" y="169957"/>
                  </a:cubicBezTo>
                  <a:cubicBezTo>
                    <a:pt x="1347349" y="172632"/>
                    <a:pt x="1347349" y="175321"/>
                    <a:pt x="1347118" y="177995"/>
                  </a:cubicBezTo>
                  <a:cubicBezTo>
                    <a:pt x="1346716" y="190207"/>
                    <a:pt x="1342619" y="202010"/>
                    <a:pt x="1335370" y="211848"/>
                  </a:cubicBezTo>
                  <a:cubicBezTo>
                    <a:pt x="1331598" y="215689"/>
                    <a:pt x="1327146" y="218783"/>
                    <a:pt x="1322231" y="220967"/>
                  </a:cubicBezTo>
                  <a:cubicBezTo>
                    <a:pt x="1309865" y="225141"/>
                    <a:pt x="1306773" y="236425"/>
                    <a:pt x="1302136" y="246782"/>
                  </a:cubicBezTo>
                  <a:cubicBezTo>
                    <a:pt x="1297499" y="257138"/>
                    <a:pt x="1288070" y="260384"/>
                    <a:pt x="1280186" y="266258"/>
                  </a:cubicBezTo>
                  <a:cubicBezTo>
                    <a:pt x="1275595" y="271382"/>
                    <a:pt x="1273818" y="278425"/>
                    <a:pt x="1275394" y="285116"/>
                  </a:cubicBezTo>
                  <a:cubicBezTo>
                    <a:pt x="1276523" y="292354"/>
                    <a:pt x="1278702" y="299385"/>
                    <a:pt x="1281887" y="305984"/>
                  </a:cubicBezTo>
                  <a:cubicBezTo>
                    <a:pt x="1290079" y="322833"/>
                    <a:pt x="1309710" y="331334"/>
                    <a:pt x="1314502" y="350656"/>
                  </a:cubicBezTo>
                  <a:cubicBezTo>
                    <a:pt x="1315167" y="362384"/>
                    <a:pt x="1316620" y="374055"/>
                    <a:pt x="1318830" y="385590"/>
                  </a:cubicBezTo>
                  <a:cubicBezTo>
                    <a:pt x="1322540" y="396565"/>
                    <a:pt x="1331969" y="399193"/>
                    <a:pt x="1341862" y="401048"/>
                  </a:cubicBezTo>
                  <a:cubicBezTo>
                    <a:pt x="1357320" y="406767"/>
                    <a:pt x="1374477" y="410477"/>
                    <a:pt x="1381743" y="428408"/>
                  </a:cubicBezTo>
                  <a:cubicBezTo>
                    <a:pt x="1384710" y="443708"/>
                    <a:pt x="1386519" y="459209"/>
                    <a:pt x="1387153" y="474781"/>
                  </a:cubicBezTo>
                  <a:cubicBezTo>
                    <a:pt x="1389951" y="485619"/>
                    <a:pt x="1391759" y="496692"/>
                    <a:pt x="1392563" y="507860"/>
                  </a:cubicBezTo>
                  <a:cubicBezTo>
                    <a:pt x="1394511" y="519918"/>
                    <a:pt x="1397417" y="531805"/>
                    <a:pt x="1401219" y="543412"/>
                  </a:cubicBezTo>
                  <a:cubicBezTo>
                    <a:pt x="1405454" y="550413"/>
                    <a:pt x="1407186" y="558638"/>
                    <a:pt x="1406166" y="566753"/>
                  </a:cubicBezTo>
                  <a:cubicBezTo>
                    <a:pt x="1405207" y="570563"/>
                    <a:pt x="1403584" y="574174"/>
                    <a:pt x="1401374" y="577419"/>
                  </a:cubicBezTo>
                  <a:cubicBezTo>
                    <a:pt x="1397695" y="582149"/>
                    <a:pt x="1393722" y="586647"/>
                    <a:pt x="1389471" y="590867"/>
                  </a:cubicBezTo>
                  <a:cubicBezTo>
                    <a:pt x="1386751" y="595782"/>
                    <a:pt x="1387168" y="601842"/>
                    <a:pt x="1390553" y="606324"/>
                  </a:cubicBezTo>
                  <a:cubicBezTo>
                    <a:pt x="1400276" y="621133"/>
                    <a:pt x="1407680" y="637348"/>
                    <a:pt x="1412503" y="654397"/>
                  </a:cubicBezTo>
                  <a:cubicBezTo>
                    <a:pt x="1415517" y="681386"/>
                    <a:pt x="1416599" y="708561"/>
                    <a:pt x="1415749" y="735704"/>
                  </a:cubicBezTo>
                  <a:lnTo>
                    <a:pt x="1415749" y="839270"/>
                  </a:lnTo>
                  <a:cubicBezTo>
                    <a:pt x="1416290" y="855160"/>
                    <a:pt x="1415672" y="871082"/>
                    <a:pt x="1413894" y="886879"/>
                  </a:cubicBezTo>
                  <a:cubicBezTo>
                    <a:pt x="1410648" y="902337"/>
                    <a:pt x="1386534" y="902337"/>
                    <a:pt x="1388698" y="921813"/>
                  </a:cubicBezTo>
                  <a:cubicBezTo>
                    <a:pt x="1387817" y="931150"/>
                    <a:pt x="1392006" y="940223"/>
                    <a:pt x="1399673" y="945618"/>
                  </a:cubicBezTo>
                  <a:cubicBezTo>
                    <a:pt x="1410957" y="963240"/>
                    <a:pt x="1430588" y="975296"/>
                    <a:pt x="1433525" y="998792"/>
                  </a:cubicBezTo>
                  <a:cubicBezTo>
                    <a:pt x="1431299" y="1011514"/>
                    <a:pt x="1431717" y="1024575"/>
                    <a:pt x="1434762" y="1037127"/>
                  </a:cubicBezTo>
                  <a:lnTo>
                    <a:pt x="1439708" y="1042228"/>
                  </a:lnTo>
                  <a:cubicBezTo>
                    <a:pt x="1443418" y="1045010"/>
                    <a:pt x="1447437" y="1047638"/>
                    <a:pt x="1451302" y="1050266"/>
                  </a:cubicBezTo>
                  <a:cubicBezTo>
                    <a:pt x="1457979" y="1055397"/>
                    <a:pt x="1466465" y="1057562"/>
                    <a:pt x="1474797" y="1056294"/>
                  </a:cubicBezTo>
                  <a:cubicBezTo>
                    <a:pt x="1485463" y="1056294"/>
                    <a:pt x="1496128" y="1055367"/>
                    <a:pt x="1506794" y="1054594"/>
                  </a:cubicBezTo>
                  <a:cubicBezTo>
                    <a:pt x="1532856" y="1064719"/>
                    <a:pt x="1552549" y="1086637"/>
                    <a:pt x="1559814" y="1113642"/>
                  </a:cubicBezTo>
                  <a:cubicBezTo>
                    <a:pt x="1563091" y="1123272"/>
                    <a:pt x="1564095" y="1133536"/>
                    <a:pt x="1562751" y="1143629"/>
                  </a:cubicBezTo>
                  <a:cubicBezTo>
                    <a:pt x="1561421" y="1147772"/>
                    <a:pt x="1559381" y="1151636"/>
                    <a:pt x="1556722" y="1155068"/>
                  </a:cubicBezTo>
                  <a:cubicBezTo>
                    <a:pt x="1457948" y="1222308"/>
                    <a:pt x="1359484" y="1290167"/>
                    <a:pt x="1258546" y="1354316"/>
                  </a:cubicBezTo>
                  <a:cubicBezTo>
                    <a:pt x="1212173" y="1384303"/>
                    <a:pt x="1164409" y="1414755"/>
                    <a:pt x="1119428" y="1447061"/>
                  </a:cubicBezTo>
                  <a:cubicBezTo>
                    <a:pt x="1085158" y="1470572"/>
                    <a:pt x="1045989" y="1486014"/>
                    <a:pt x="1004887" y="1492197"/>
                  </a:cubicBezTo>
                  <a:cubicBezTo>
                    <a:pt x="991779" y="1491409"/>
                    <a:pt x="978671" y="1493418"/>
                    <a:pt x="966398" y="1498071"/>
                  </a:cubicBezTo>
                  <a:lnTo>
                    <a:pt x="947230" y="1504254"/>
                  </a:lnTo>
                  <a:cubicBezTo>
                    <a:pt x="938961" y="1505908"/>
                    <a:pt x="930598" y="1507083"/>
                    <a:pt x="922189" y="1507809"/>
                  </a:cubicBezTo>
                  <a:cubicBezTo>
                    <a:pt x="909761" y="1512107"/>
                    <a:pt x="896360" y="1512802"/>
                    <a:pt x="883545" y="1509819"/>
                  </a:cubicBezTo>
                  <a:cubicBezTo>
                    <a:pt x="880902" y="1508613"/>
                    <a:pt x="878584" y="1506820"/>
                    <a:pt x="876744" y="1504563"/>
                  </a:cubicBezTo>
                  <a:cubicBezTo>
                    <a:pt x="869015" y="1491579"/>
                    <a:pt x="879526" y="1477513"/>
                    <a:pt x="874580" y="1464374"/>
                  </a:cubicBezTo>
                  <a:cubicBezTo>
                    <a:pt x="874054" y="1450029"/>
                    <a:pt x="867284" y="1436643"/>
                    <a:pt x="856031" y="1427739"/>
                  </a:cubicBezTo>
                  <a:cubicBezTo>
                    <a:pt x="843510" y="1413982"/>
                    <a:pt x="825116" y="1422793"/>
                    <a:pt x="811049" y="1416455"/>
                  </a:cubicBezTo>
                  <a:cubicBezTo>
                    <a:pt x="774724" y="1402853"/>
                    <a:pt x="752620" y="1371628"/>
                    <a:pt x="724951" y="1347360"/>
                  </a:cubicBezTo>
                  <a:cubicBezTo>
                    <a:pt x="720375" y="1339569"/>
                    <a:pt x="716248" y="1331516"/>
                    <a:pt x="712585" y="1323246"/>
                  </a:cubicBezTo>
                  <a:cubicBezTo>
                    <a:pt x="707236" y="1315146"/>
                    <a:pt x="699662" y="1308762"/>
                    <a:pt x="690790" y="1304852"/>
                  </a:cubicBezTo>
                  <a:cubicBezTo>
                    <a:pt x="674466" y="1294866"/>
                    <a:pt x="658962" y="1283597"/>
                    <a:pt x="644417" y="1271154"/>
                  </a:cubicBezTo>
                  <a:cubicBezTo>
                    <a:pt x="637739" y="1263796"/>
                    <a:pt x="630026" y="1257443"/>
                    <a:pt x="621540" y="1252296"/>
                  </a:cubicBezTo>
                  <a:cubicBezTo>
                    <a:pt x="613950" y="1245757"/>
                    <a:pt x="605835" y="1239868"/>
                    <a:pt x="597271" y="1234674"/>
                  </a:cubicBezTo>
                  <a:cubicBezTo>
                    <a:pt x="572694" y="1215352"/>
                    <a:pt x="545179" y="1200049"/>
                    <a:pt x="522302" y="1178409"/>
                  </a:cubicBezTo>
                  <a:cubicBezTo>
                    <a:pt x="515655" y="1170757"/>
                    <a:pt x="507772" y="1164265"/>
                    <a:pt x="498961" y="1159241"/>
                  </a:cubicBezTo>
                  <a:cubicBezTo>
                    <a:pt x="480227" y="1147741"/>
                    <a:pt x="462636" y="1134494"/>
                    <a:pt x="446406" y="1119670"/>
                  </a:cubicBezTo>
                  <a:cubicBezTo>
                    <a:pt x="439434" y="1112127"/>
                    <a:pt x="431288" y="1105758"/>
                    <a:pt x="422292" y="1100812"/>
                  </a:cubicBezTo>
                  <a:cubicBezTo>
                    <a:pt x="366335" y="1062323"/>
                    <a:pt x="313316" y="1019660"/>
                    <a:pt x="260296" y="977151"/>
                  </a:cubicBezTo>
                  <a:cubicBezTo>
                    <a:pt x="253650" y="972514"/>
                    <a:pt x="247621" y="967258"/>
                    <a:pt x="240820" y="963085"/>
                  </a:cubicBezTo>
                  <a:cubicBezTo>
                    <a:pt x="194447" y="931397"/>
                    <a:pt x="149775" y="895845"/>
                    <a:pt x="105103" y="861374"/>
                  </a:cubicBezTo>
                  <a:cubicBezTo>
                    <a:pt x="73152" y="838543"/>
                    <a:pt x="42654" y="813765"/>
                    <a:pt x="13748" y="787178"/>
                  </a:cubicBezTo>
                  <a:cubicBezTo>
                    <a:pt x="5510" y="778444"/>
                    <a:pt x="671" y="767021"/>
                    <a:pt x="146" y="755026"/>
                  </a:cubicBezTo>
                  <a:cubicBezTo>
                    <a:pt x="-349" y="747591"/>
                    <a:pt x="22" y="740125"/>
                    <a:pt x="1228" y="732767"/>
                  </a:cubicBezTo>
                  <a:cubicBezTo>
                    <a:pt x="3546" y="723029"/>
                    <a:pt x="5865" y="713136"/>
                    <a:pt x="8029" y="703243"/>
                  </a:cubicBezTo>
                  <a:cubicBezTo>
                    <a:pt x="10981" y="692531"/>
                    <a:pt x="12326" y="681433"/>
                    <a:pt x="12048" y="670319"/>
                  </a:cubicBezTo>
                  <a:cubicBezTo>
                    <a:pt x="14459" y="659761"/>
                    <a:pt x="15804" y="648987"/>
                    <a:pt x="16067" y="638167"/>
                  </a:cubicBezTo>
                  <a:cubicBezTo>
                    <a:pt x="31525" y="609261"/>
                    <a:pt x="64449" y="607252"/>
                    <a:pt x="88408" y="590712"/>
                  </a:cubicBezTo>
                  <a:cubicBezTo>
                    <a:pt x="93540" y="590110"/>
                    <a:pt x="98734" y="590110"/>
                    <a:pt x="103866" y="590712"/>
                  </a:cubicBezTo>
                  <a:cubicBezTo>
                    <a:pt x="107298" y="590403"/>
                    <a:pt x="110683" y="589615"/>
                    <a:pt x="113913" y="588394"/>
                  </a:cubicBezTo>
                  <a:cubicBezTo>
                    <a:pt x="116077" y="587312"/>
                    <a:pt x="118241" y="586539"/>
                    <a:pt x="120560" y="585611"/>
                  </a:cubicBezTo>
                  <a:cubicBezTo>
                    <a:pt x="127222" y="581948"/>
                    <a:pt x="134086" y="578640"/>
                    <a:pt x="141119" y="575718"/>
                  </a:cubicBezTo>
                  <a:cubicBezTo>
                    <a:pt x="151723" y="573789"/>
                    <a:pt x="162497" y="573012"/>
                    <a:pt x="173271" y="573400"/>
                  </a:cubicBezTo>
                  <a:cubicBezTo>
                    <a:pt x="184245" y="574946"/>
                    <a:pt x="188728" y="565207"/>
                    <a:pt x="195375" y="560106"/>
                  </a:cubicBezTo>
                  <a:cubicBezTo>
                    <a:pt x="206968" y="554232"/>
                    <a:pt x="220107" y="557479"/>
                    <a:pt x="232009" y="553460"/>
                  </a:cubicBezTo>
                  <a:cubicBezTo>
                    <a:pt x="239893" y="551296"/>
                    <a:pt x="247467" y="550523"/>
                    <a:pt x="255659" y="548050"/>
                  </a:cubicBezTo>
                  <a:cubicBezTo>
                    <a:pt x="263852" y="545576"/>
                    <a:pt x="268334" y="544494"/>
                    <a:pt x="274827" y="543103"/>
                  </a:cubicBezTo>
                  <a:cubicBezTo>
                    <a:pt x="286482" y="543326"/>
                    <a:pt x="297534" y="537917"/>
                    <a:pt x="304505" y="528573"/>
                  </a:cubicBezTo>
                  <a:cubicBezTo>
                    <a:pt x="306205" y="526567"/>
                    <a:pt x="308060" y="524705"/>
                    <a:pt x="310070" y="523008"/>
                  </a:cubicBezTo>
                  <a:cubicBezTo>
                    <a:pt x="319978" y="514568"/>
                    <a:pt x="330288" y="506623"/>
                    <a:pt x="340985" y="499204"/>
                  </a:cubicBezTo>
                  <a:cubicBezTo>
                    <a:pt x="348327" y="493246"/>
                    <a:pt x="357045" y="489210"/>
                    <a:pt x="366335" y="487456"/>
                  </a:cubicBezTo>
                  <a:cubicBezTo>
                    <a:pt x="376553" y="485459"/>
                    <a:pt x="386446" y="482023"/>
                    <a:pt x="395705" y="477254"/>
                  </a:cubicBezTo>
                  <a:cubicBezTo>
                    <a:pt x="403897" y="472617"/>
                    <a:pt x="415954" y="481118"/>
                    <a:pt x="422137" y="469680"/>
                  </a:cubicBezTo>
                  <a:cubicBezTo>
                    <a:pt x="417655" y="462254"/>
                    <a:pt x="415645" y="453590"/>
                    <a:pt x="416418" y="444947"/>
                  </a:cubicBezTo>
                  <a:cubicBezTo>
                    <a:pt x="417021" y="433880"/>
                    <a:pt x="419370" y="422976"/>
                    <a:pt x="423374" y="412641"/>
                  </a:cubicBezTo>
                  <a:cubicBezTo>
                    <a:pt x="426388" y="409744"/>
                    <a:pt x="430330" y="407995"/>
                    <a:pt x="434503" y="407695"/>
                  </a:cubicBezTo>
                  <a:cubicBezTo>
                    <a:pt x="448570" y="411517"/>
                    <a:pt x="463610" y="409097"/>
                    <a:pt x="475775" y="401048"/>
                  </a:cubicBezTo>
                  <a:cubicBezTo>
                    <a:pt x="479021" y="398420"/>
                    <a:pt x="482422" y="395947"/>
                    <a:pt x="485822" y="393474"/>
                  </a:cubicBezTo>
                  <a:cubicBezTo>
                    <a:pt x="502516" y="378016"/>
                    <a:pt x="523230" y="382344"/>
                    <a:pt x="543015" y="381417"/>
                  </a:cubicBezTo>
                  <a:lnTo>
                    <a:pt x="583823" y="381417"/>
                  </a:lnTo>
                  <a:cubicBezTo>
                    <a:pt x="593237" y="382854"/>
                    <a:pt x="602867" y="381678"/>
                    <a:pt x="611647" y="378016"/>
                  </a:cubicBezTo>
                  <a:cubicBezTo>
                    <a:pt x="623178" y="370536"/>
                    <a:pt x="626455" y="355124"/>
                    <a:pt x="618974" y="343594"/>
                  </a:cubicBezTo>
                  <a:cubicBezTo>
                    <a:pt x="618185" y="342366"/>
                    <a:pt x="617289" y="341213"/>
                    <a:pt x="616284" y="340145"/>
                  </a:cubicBezTo>
                  <a:cubicBezTo>
                    <a:pt x="612188" y="333627"/>
                    <a:pt x="609205" y="326468"/>
                    <a:pt x="607473" y="318968"/>
                  </a:cubicBezTo>
                  <a:cubicBezTo>
                    <a:pt x="606360" y="313877"/>
                    <a:pt x="606360" y="308603"/>
                    <a:pt x="607473" y="303511"/>
                  </a:cubicBezTo>
                  <a:cubicBezTo>
                    <a:pt x="610518" y="293431"/>
                    <a:pt x="610518" y="282676"/>
                    <a:pt x="607473" y="272596"/>
                  </a:cubicBezTo>
                  <a:cubicBezTo>
                    <a:pt x="606778" y="268399"/>
                    <a:pt x="606778" y="264117"/>
                    <a:pt x="607473" y="259921"/>
                  </a:cubicBezTo>
                  <a:cubicBezTo>
                    <a:pt x="611168" y="234290"/>
                    <a:pt x="611168" y="208263"/>
                    <a:pt x="607473" y="182633"/>
                  </a:cubicBezTo>
                  <a:cubicBezTo>
                    <a:pt x="604134" y="178150"/>
                    <a:pt x="600347" y="174007"/>
                    <a:pt x="596189" y="170267"/>
                  </a:cubicBezTo>
                  <a:cubicBezTo>
                    <a:pt x="589682" y="163771"/>
                    <a:pt x="587842" y="153945"/>
                    <a:pt x="591552" y="145535"/>
                  </a:cubicBezTo>
                  <a:cubicBezTo>
                    <a:pt x="599435" y="133014"/>
                    <a:pt x="614120" y="140897"/>
                    <a:pt x="624013" y="134560"/>
                  </a:cubicBezTo>
                  <a:cubicBezTo>
                    <a:pt x="646427" y="125903"/>
                    <a:pt x="655855" y="103645"/>
                    <a:pt x="670386" y="88187"/>
                  </a:cubicBezTo>
                  <a:cubicBezTo>
                    <a:pt x="681051" y="76748"/>
                    <a:pt x="692954" y="85095"/>
                    <a:pt x="704238" y="86177"/>
                  </a:cubicBezTo>
                  <a:cubicBezTo>
                    <a:pt x="715522" y="87259"/>
                    <a:pt x="729434" y="94988"/>
                    <a:pt x="740099" y="81231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8" name="Forma Livre: Forma 37">
              <a:extLst>
                <a:ext uri="{FF2B5EF4-FFF2-40B4-BE49-F238E27FC236}">
                  <a16:creationId xmlns:a16="http://schemas.microsoft.com/office/drawing/2014/main" id="{A844FA53-B0BA-703A-3F77-50ABE491CE7C}"/>
                </a:ext>
              </a:extLst>
            </p:cNvPr>
            <p:cNvSpPr/>
            <p:nvPr/>
          </p:nvSpPr>
          <p:spPr>
            <a:xfrm>
              <a:off x="6374987" y="1836859"/>
              <a:ext cx="1336417" cy="1233125"/>
            </a:xfrm>
            <a:custGeom>
              <a:avLst/>
              <a:gdLst>
                <a:gd name="connsiteX0" fmla="*/ 1244821 w 1336417"/>
                <a:gd name="connsiteY0" fmla="*/ 351753 h 1233125"/>
                <a:gd name="connsiteX1" fmla="*/ 1297377 w 1336417"/>
                <a:gd name="connsiteY1" fmla="*/ 383750 h 1233125"/>
                <a:gd name="connsiteX2" fmla="*/ 1325973 w 1336417"/>
                <a:gd name="connsiteY2" fmla="*/ 402144 h 1233125"/>
                <a:gd name="connsiteX3" fmla="*/ 1325973 w 1336417"/>
                <a:gd name="connsiteY3" fmla="*/ 402144 h 1233125"/>
                <a:gd name="connsiteX4" fmla="*/ 1336021 w 1336417"/>
                <a:gd name="connsiteY4" fmla="*/ 424867 h 1233125"/>
                <a:gd name="connsiteX5" fmla="*/ 1291194 w 1336417"/>
                <a:gd name="connsiteY5" fmla="*/ 474331 h 1233125"/>
                <a:gd name="connsiteX6" fmla="*/ 1242039 w 1336417"/>
                <a:gd name="connsiteY6" fmla="*/ 504319 h 1233125"/>
                <a:gd name="connsiteX7" fmla="*/ 1223490 w 1336417"/>
                <a:gd name="connsiteY7" fmla="*/ 528742 h 1233125"/>
                <a:gd name="connsiteX8" fmla="*/ 1218079 w 1336417"/>
                <a:gd name="connsiteY8" fmla="*/ 555483 h 1233125"/>
                <a:gd name="connsiteX9" fmla="*/ 1214524 w 1336417"/>
                <a:gd name="connsiteY9" fmla="*/ 591345 h 1233125"/>
                <a:gd name="connsiteX10" fmla="*/ 1212206 w 1336417"/>
                <a:gd name="connsiteY10" fmla="*/ 604175 h 1233125"/>
                <a:gd name="connsiteX11" fmla="*/ 1200458 w 1336417"/>
                <a:gd name="connsiteY11" fmla="*/ 679453 h 1233125"/>
                <a:gd name="connsiteX12" fmla="*/ 1194584 w 1336417"/>
                <a:gd name="connsiteY12" fmla="*/ 787656 h 1233125"/>
                <a:gd name="connsiteX13" fmla="*/ 1189174 w 1336417"/>
                <a:gd name="connsiteY13" fmla="*/ 820890 h 1233125"/>
                <a:gd name="connsiteX14" fmla="*/ 1181136 w 1336417"/>
                <a:gd name="connsiteY14" fmla="*/ 860770 h 1233125"/>
                <a:gd name="connsiteX15" fmla="*/ 1092564 w 1336417"/>
                <a:gd name="connsiteY15" fmla="*/ 994324 h 1233125"/>
                <a:gd name="connsiteX16" fmla="*/ 1083135 w 1336417"/>
                <a:gd name="connsiteY16" fmla="*/ 1020756 h 1233125"/>
                <a:gd name="connsiteX17" fmla="*/ 1056239 w 1336417"/>
                <a:gd name="connsiteY17" fmla="*/ 1039614 h 1233125"/>
                <a:gd name="connsiteX18" fmla="*/ 1051911 w 1336417"/>
                <a:gd name="connsiteY18" fmla="*/ 1045334 h 1233125"/>
                <a:gd name="connsiteX19" fmla="*/ 1037690 w 1336417"/>
                <a:gd name="connsiteY19" fmla="*/ 1067129 h 1233125"/>
                <a:gd name="connsiteX20" fmla="*/ 1033516 w 1336417"/>
                <a:gd name="connsiteY20" fmla="*/ 1073621 h 1233125"/>
                <a:gd name="connsiteX21" fmla="*/ 1031661 w 1336417"/>
                <a:gd name="connsiteY21" fmla="*/ 1118911 h 1233125"/>
                <a:gd name="connsiteX22" fmla="*/ 1029343 w 1336417"/>
                <a:gd name="connsiteY22" fmla="*/ 1163429 h 1233125"/>
                <a:gd name="connsiteX23" fmla="*/ 1018986 w 1336417"/>
                <a:gd name="connsiteY23" fmla="*/ 1177959 h 1233125"/>
                <a:gd name="connsiteX24" fmla="*/ 1011876 w 1336417"/>
                <a:gd name="connsiteY24" fmla="*/ 1183215 h 1233125"/>
                <a:gd name="connsiteX25" fmla="*/ 1003219 w 1336417"/>
                <a:gd name="connsiteY25" fmla="*/ 1183215 h 1233125"/>
                <a:gd name="connsiteX26" fmla="*/ 996882 w 1336417"/>
                <a:gd name="connsiteY26" fmla="*/ 1177805 h 1233125"/>
                <a:gd name="connsiteX27" fmla="*/ 989617 w 1336417"/>
                <a:gd name="connsiteY27" fmla="*/ 1129732 h 1233125"/>
                <a:gd name="connsiteX28" fmla="*/ 984361 w 1336417"/>
                <a:gd name="connsiteY28" fmla="*/ 1123704 h 1233125"/>
                <a:gd name="connsiteX29" fmla="*/ 933351 w 1336417"/>
                <a:gd name="connsiteY29" fmla="*/ 1069911 h 1233125"/>
                <a:gd name="connsiteX30" fmla="*/ 926086 w 1336417"/>
                <a:gd name="connsiteY30" fmla="*/ 1046106 h 1233125"/>
                <a:gd name="connsiteX31" fmla="*/ 914957 w 1336417"/>
                <a:gd name="connsiteY31" fmla="*/ 1006071 h 1233125"/>
                <a:gd name="connsiteX32" fmla="*/ 912175 w 1336417"/>
                <a:gd name="connsiteY32" fmla="*/ 989532 h 1233125"/>
                <a:gd name="connsiteX33" fmla="*/ 909083 w 1336417"/>
                <a:gd name="connsiteY33" fmla="*/ 961244 h 1233125"/>
                <a:gd name="connsiteX34" fmla="*/ 907383 w 1336417"/>
                <a:gd name="connsiteY34" fmla="*/ 953361 h 1233125"/>
                <a:gd name="connsiteX35" fmla="*/ 903209 w 1336417"/>
                <a:gd name="connsiteY35" fmla="*/ 926620 h 1233125"/>
                <a:gd name="connsiteX36" fmla="*/ 882651 w 1336417"/>
                <a:gd name="connsiteY36" fmla="*/ 901887 h 1233125"/>
                <a:gd name="connsiteX37" fmla="*/ 867193 w 1336417"/>
                <a:gd name="connsiteY37" fmla="*/ 915335 h 1233125"/>
                <a:gd name="connsiteX38" fmla="*/ 824530 w 1336417"/>
                <a:gd name="connsiteY38" fmla="*/ 920436 h 1233125"/>
                <a:gd name="connsiteX39" fmla="*/ 839988 w 1336417"/>
                <a:gd name="connsiteY39" fmla="*/ 939140 h 1233125"/>
                <a:gd name="connsiteX40" fmla="*/ 847562 w 1336417"/>
                <a:gd name="connsiteY40" fmla="*/ 962481 h 1233125"/>
                <a:gd name="connsiteX41" fmla="*/ 849571 w 1336417"/>
                <a:gd name="connsiteY41" fmla="*/ 970674 h 1233125"/>
                <a:gd name="connsiteX42" fmla="*/ 850499 w 1336417"/>
                <a:gd name="connsiteY42" fmla="*/ 1008236 h 1233125"/>
                <a:gd name="connsiteX43" fmla="*/ 849107 w 1336417"/>
                <a:gd name="connsiteY43" fmla="*/ 1016428 h 1233125"/>
                <a:gd name="connsiteX44" fmla="*/ 836587 w 1336417"/>
                <a:gd name="connsiteY44" fmla="*/ 1031886 h 1233125"/>
                <a:gd name="connsiteX45" fmla="*/ 819583 w 1336417"/>
                <a:gd name="connsiteY45" fmla="*/ 1051362 h 1233125"/>
                <a:gd name="connsiteX46" fmla="*/ 815255 w 1336417"/>
                <a:gd name="connsiteY46" fmla="*/ 1057545 h 1233125"/>
                <a:gd name="connsiteX47" fmla="*/ 794233 w 1336417"/>
                <a:gd name="connsiteY47" fmla="*/ 1083977 h 1233125"/>
                <a:gd name="connsiteX48" fmla="*/ 767955 w 1336417"/>
                <a:gd name="connsiteY48" fmla="*/ 1113347 h 1233125"/>
                <a:gd name="connsiteX49" fmla="*/ 748170 w 1336417"/>
                <a:gd name="connsiteY49" fmla="*/ 1110874 h 1233125"/>
                <a:gd name="connsiteX50" fmla="*/ 687576 w 1336417"/>
                <a:gd name="connsiteY50" fmla="*/ 1077176 h 1233125"/>
                <a:gd name="connsiteX51" fmla="*/ 672119 w 1336417"/>
                <a:gd name="connsiteY51" fmla="*/ 1075631 h 1233125"/>
                <a:gd name="connsiteX52" fmla="*/ 648314 w 1336417"/>
                <a:gd name="connsiteY52" fmla="*/ 1082123 h 1233125"/>
                <a:gd name="connsiteX53" fmla="*/ 632856 w 1336417"/>
                <a:gd name="connsiteY53" fmla="*/ 1087533 h 1233125"/>
                <a:gd name="connsiteX54" fmla="*/ 624973 w 1336417"/>
                <a:gd name="connsiteY54" fmla="*/ 1111337 h 1233125"/>
                <a:gd name="connsiteX55" fmla="*/ 610288 w 1336417"/>
                <a:gd name="connsiteY55" fmla="*/ 1125404 h 1233125"/>
                <a:gd name="connsiteX56" fmla="*/ 602096 w 1336417"/>
                <a:gd name="connsiteY56" fmla="*/ 1127568 h 1233125"/>
                <a:gd name="connsiteX57" fmla="*/ 579064 w 1336417"/>
                <a:gd name="connsiteY57" fmla="*/ 1106855 h 1233125"/>
                <a:gd name="connsiteX58" fmla="*/ 552013 w 1336417"/>
                <a:gd name="connsiteY58" fmla="*/ 1100981 h 1233125"/>
                <a:gd name="connsiteX59" fmla="*/ 511823 w 1336417"/>
                <a:gd name="connsiteY59" fmla="*/ 1100981 h 1233125"/>
                <a:gd name="connsiteX60" fmla="*/ 483536 w 1336417"/>
                <a:gd name="connsiteY60" fmla="*/ 1118139 h 1233125"/>
                <a:gd name="connsiteX61" fmla="*/ 453858 w 1336417"/>
                <a:gd name="connsiteY61" fmla="*/ 1135606 h 1233125"/>
                <a:gd name="connsiteX62" fmla="*/ 376570 w 1336417"/>
                <a:gd name="connsiteY62" fmla="*/ 1135606 h 1233125"/>
                <a:gd name="connsiteX63" fmla="*/ 343491 w 1336417"/>
                <a:gd name="connsiteY63" fmla="*/ 1127259 h 1233125"/>
                <a:gd name="connsiteX64" fmla="*/ 330970 w 1336417"/>
                <a:gd name="connsiteY64" fmla="*/ 1108246 h 1233125"/>
                <a:gd name="connsiteX65" fmla="*/ 266358 w 1336417"/>
                <a:gd name="connsiteY65" fmla="*/ 1098198 h 1233125"/>
                <a:gd name="connsiteX66" fmla="*/ 262802 w 1336417"/>
                <a:gd name="connsiteY66" fmla="*/ 1105309 h 1233125"/>
                <a:gd name="connsiteX67" fmla="*/ 199736 w 1336417"/>
                <a:gd name="connsiteY67" fmla="*/ 1224332 h 1233125"/>
                <a:gd name="connsiteX68" fmla="*/ 164647 w 1336417"/>
                <a:gd name="connsiteY68" fmla="*/ 1230979 h 1233125"/>
                <a:gd name="connsiteX69" fmla="*/ 140842 w 1336417"/>
                <a:gd name="connsiteY69" fmla="*/ 1209338 h 1233125"/>
                <a:gd name="connsiteX70" fmla="*/ 138678 w 1336417"/>
                <a:gd name="connsiteY70" fmla="*/ 1182133 h 1233125"/>
                <a:gd name="connsiteX71" fmla="*/ 142388 w 1336417"/>
                <a:gd name="connsiteY71" fmla="*/ 1153073 h 1233125"/>
                <a:gd name="connsiteX72" fmla="*/ 139606 w 1336417"/>
                <a:gd name="connsiteY72" fmla="*/ 1131123 h 1233125"/>
                <a:gd name="connsiteX73" fmla="*/ 125694 w 1336417"/>
                <a:gd name="connsiteY73" fmla="*/ 1106082 h 1233125"/>
                <a:gd name="connsiteX74" fmla="*/ 110236 w 1336417"/>
                <a:gd name="connsiteY74" fmla="*/ 1085678 h 1233125"/>
                <a:gd name="connsiteX75" fmla="*/ 105753 w 1336417"/>
                <a:gd name="connsiteY75" fmla="*/ 1079649 h 1233125"/>
                <a:gd name="connsiteX76" fmla="*/ 81176 w 1336417"/>
                <a:gd name="connsiteY76" fmla="*/ 1050125 h 1233125"/>
                <a:gd name="connsiteX77" fmla="*/ 78703 w 1336417"/>
                <a:gd name="connsiteY77" fmla="*/ 1042551 h 1233125"/>
                <a:gd name="connsiteX78" fmla="*/ 67882 w 1336417"/>
                <a:gd name="connsiteY78" fmla="*/ 991696 h 1233125"/>
                <a:gd name="connsiteX79" fmla="*/ 59844 w 1336417"/>
                <a:gd name="connsiteY79" fmla="*/ 978402 h 1233125"/>
                <a:gd name="connsiteX80" fmla="*/ 49179 w 1336417"/>
                <a:gd name="connsiteY80" fmla="*/ 950424 h 1233125"/>
                <a:gd name="connsiteX81" fmla="*/ 43923 w 1336417"/>
                <a:gd name="connsiteY81" fmla="*/ 936512 h 1233125"/>
                <a:gd name="connsiteX82" fmla="*/ 39440 w 1336417"/>
                <a:gd name="connsiteY82" fmla="*/ 903742 h 1233125"/>
                <a:gd name="connsiteX83" fmla="*/ 17181 w 1336417"/>
                <a:gd name="connsiteY83" fmla="*/ 894004 h 1233125"/>
                <a:gd name="connsiteX84" fmla="*/ 951 w 1336417"/>
                <a:gd name="connsiteY84" fmla="*/ 859688 h 1233125"/>
                <a:gd name="connsiteX85" fmla="*/ 9762 w 1336417"/>
                <a:gd name="connsiteY85" fmla="*/ 836193 h 1233125"/>
                <a:gd name="connsiteX86" fmla="*/ 11153 w 1336417"/>
                <a:gd name="connsiteY86" fmla="*/ 828309 h 1233125"/>
                <a:gd name="connsiteX87" fmla="*/ 20118 w 1336417"/>
                <a:gd name="connsiteY87" fmla="*/ 797394 h 1233125"/>
                <a:gd name="connsiteX88" fmla="*/ 24601 w 1336417"/>
                <a:gd name="connsiteY88" fmla="*/ 791211 h 1233125"/>
                <a:gd name="connsiteX89" fmla="*/ 34185 w 1336417"/>
                <a:gd name="connsiteY89" fmla="*/ 768180 h 1233125"/>
                <a:gd name="connsiteX90" fmla="*/ 35267 w 1336417"/>
                <a:gd name="connsiteY90" fmla="*/ 740820 h 1233125"/>
                <a:gd name="connsiteX91" fmla="*/ 37431 w 1336417"/>
                <a:gd name="connsiteY91" fmla="*/ 733245 h 1233125"/>
                <a:gd name="connsiteX92" fmla="*/ 53662 w 1336417"/>
                <a:gd name="connsiteY92" fmla="*/ 712223 h 1233125"/>
                <a:gd name="connsiteX93" fmla="*/ 62009 w 1336417"/>
                <a:gd name="connsiteY93" fmla="*/ 699548 h 1233125"/>
                <a:gd name="connsiteX94" fmla="*/ 78703 w 1336417"/>
                <a:gd name="connsiteY94" fmla="*/ 673579 h 1233125"/>
                <a:gd name="connsiteX95" fmla="*/ 99570 w 1336417"/>
                <a:gd name="connsiteY95" fmla="*/ 643437 h 1233125"/>
                <a:gd name="connsiteX96" fmla="*/ 147798 w 1336417"/>
                <a:gd name="connsiteY96" fmla="*/ 636945 h 1233125"/>
                <a:gd name="connsiteX97" fmla="*/ 166811 w 1336417"/>
                <a:gd name="connsiteY97" fmla="*/ 628134 h 1233125"/>
                <a:gd name="connsiteX98" fmla="*/ 166811 w 1336417"/>
                <a:gd name="connsiteY98" fmla="*/ 579133 h 1233125"/>
                <a:gd name="connsiteX99" fmla="*/ 166811 w 1336417"/>
                <a:gd name="connsiteY99" fmla="*/ 534925 h 1233125"/>
                <a:gd name="connsiteX100" fmla="*/ 166811 w 1336417"/>
                <a:gd name="connsiteY100" fmla="*/ 499836 h 1233125"/>
                <a:gd name="connsiteX101" fmla="*/ 166811 w 1336417"/>
                <a:gd name="connsiteY101" fmla="*/ 460110 h 1233125"/>
                <a:gd name="connsiteX102" fmla="*/ 162637 w 1336417"/>
                <a:gd name="connsiteY102" fmla="*/ 420848 h 1233125"/>
                <a:gd name="connsiteX103" fmla="*/ 160782 w 1336417"/>
                <a:gd name="connsiteY103" fmla="*/ 359018 h 1233125"/>
                <a:gd name="connsiteX104" fmla="*/ 170830 w 1336417"/>
                <a:gd name="connsiteY104" fmla="*/ 281730 h 1233125"/>
                <a:gd name="connsiteX105" fmla="*/ 223849 w 1336417"/>
                <a:gd name="connsiteY105" fmla="*/ 275856 h 1233125"/>
                <a:gd name="connsiteX106" fmla="*/ 236679 w 1336417"/>
                <a:gd name="connsiteY106" fmla="*/ 241077 h 1233125"/>
                <a:gd name="connsiteX107" fmla="*/ 236679 w 1336417"/>
                <a:gd name="connsiteY107" fmla="*/ 209234 h 1233125"/>
                <a:gd name="connsiteX108" fmla="*/ 236679 w 1336417"/>
                <a:gd name="connsiteY108" fmla="*/ 180947 h 1233125"/>
                <a:gd name="connsiteX109" fmla="*/ 232660 w 1336417"/>
                <a:gd name="connsiteY109" fmla="*/ 147868 h 1233125"/>
                <a:gd name="connsiteX110" fmla="*/ 238380 w 1336417"/>
                <a:gd name="connsiteY110" fmla="*/ 113706 h 1233125"/>
                <a:gd name="connsiteX111" fmla="*/ 294645 w 1336417"/>
                <a:gd name="connsiteY111" fmla="*/ 107833 h 1233125"/>
                <a:gd name="connsiteX112" fmla="*/ 393883 w 1336417"/>
                <a:gd name="connsiteY112" fmla="*/ 107833 h 1233125"/>
                <a:gd name="connsiteX113" fmla="*/ 427116 w 1336417"/>
                <a:gd name="connsiteY113" fmla="*/ 103968 h 1233125"/>
                <a:gd name="connsiteX114" fmla="*/ 476426 w 1336417"/>
                <a:gd name="connsiteY114" fmla="*/ 101959 h 1233125"/>
                <a:gd name="connsiteX115" fmla="*/ 574736 w 1336417"/>
                <a:gd name="connsiteY115" fmla="*/ 101959 h 1233125"/>
                <a:gd name="connsiteX116" fmla="*/ 617399 w 1336417"/>
                <a:gd name="connsiteY116" fmla="*/ 98249 h 1233125"/>
                <a:gd name="connsiteX117" fmla="*/ 656506 w 1336417"/>
                <a:gd name="connsiteY117" fmla="*/ 96239 h 1233125"/>
                <a:gd name="connsiteX118" fmla="*/ 754662 w 1336417"/>
                <a:gd name="connsiteY118" fmla="*/ 96239 h 1233125"/>
                <a:gd name="connsiteX119" fmla="*/ 792996 w 1336417"/>
                <a:gd name="connsiteY119" fmla="*/ 92375 h 1233125"/>
                <a:gd name="connsiteX120" fmla="*/ 857146 w 1336417"/>
                <a:gd name="connsiteY120" fmla="*/ 90520 h 1233125"/>
                <a:gd name="connsiteX121" fmla="*/ 893471 w 1336417"/>
                <a:gd name="connsiteY121" fmla="*/ 97012 h 1233125"/>
                <a:gd name="connsiteX122" fmla="*/ 941544 w 1336417"/>
                <a:gd name="connsiteY122" fmla="*/ 104896 h 1233125"/>
                <a:gd name="connsiteX123" fmla="*/ 950355 w 1336417"/>
                <a:gd name="connsiteY123" fmla="*/ 84955 h 1233125"/>
                <a:gd name="connsiteX124" fmla="*/ 974314 w 1336417"/>
                <a:gd name="connsiteY124" fmla="*/ 65788 h 1233125"/>
                <a:gd name="connsiteX125" fmla="*/ 997655 w 1336417"/>
                <a:gd name="connsiteY125" fmla="*/ 53731 h 1233125"/>
                <a:gd name="connsiteX126" fmla="*/ 1002292 w 1336417"/>
                <a:gd name="connsiteY126" fmla="*/ 39355 h 1233125"/>
                <a:gd name="connsiteX127" fmla="*/ 1021614 w 1336417"/>
                <a:gd name="connsiteY127" fmla="*/ 15396 h 1233125"/>
                <a:gd name="connsiteX128" fmla="*/ 1058403 w 1336417"/>
                <a:gd name="connsiteY128" fmla="*/ -61 h 1233125"/>
                <a:gd name="connsiteX129" fmla="*/ 1179435 w 1336417"/>
                <a:gd name="connsiteY129" fmla="*/ 92684 h 1233125"/>
                <a:gd name="connsiteX130" fmla="*/ 1183609 w 1336417"/>
                <a:gd name="connsiteY130" fmla="*/ 122826 h 1233125"/>
                <a:gd name="connsiteX131" fmla="*/ 1204322 w 1336417"/>
                <a:gd name="connsiteY131" fmla="*/ 153741 h 1233125"/>
                <a:gd name="connsiteX132" fmla="*/ 1204322 w 1336417"/>
                <a:gd name="connsiteY132" fmla="*/ 153741 h 1233125"/>
                <a:gd name="connsiteX133" fmla="*/ 1214524 w 1336417"/>
                <a:gd name="connsiteY133" fmla="*/ 184657 h 1233125"/>
                <a:gd name="connsiteX134" fmla="*/ 1226118 w 1336417"/>
                <a:gd name="connsiteY134" fmla="*/ 248032 h 1233125"/>
                <a:gd name="connsiteX135" fmla="*/ 1231682 w 1336417"/>
                <a:gd name="connsiteY135" fmla="*/ 277711 h 1233125"/>
                <a:gd name="connsiteX136" fmla="*/ 1231682 w 1336417"/>
                <a:gd name="connsiteY136" fmla="*/ 282967 h 1233125"/>
                <a:gd name="connsiteX137" fmla="*/ 1237092 w 1336417"/>
                <a:gd name="connsiteY137" fmla="*/ 312490 h 1233125"/>
                <a:gd name="connsiteX138" fmla="*/ 1237092 w 1336417"/>
                <a:gd name="connsiteY138" fmla="*/ 317746 h 1233125"/>
                <a:gd name="connsiteX139" fmla="*/ 1244821 w 1336417"/>
                <a:gd name="connsiteY139" fmla="*/ 351753 h 12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336417" h="1233125">
                  <a:moveTo>
                    <a:pt x="1244821" y="351753"/>
                  </a:moveTo>
                  <a:cubicBezTo>
                    <a:pt x="1265379" y="356359"/>
                    <a:pt x="1283851" y="367597"/>
                    <a:pt x="1297377" y="383750"/>
                  </a:cubicBezTo>
                  <a:cubicBezTo>
                    <a:pt x="1304487" y="393797"/>
                    <a:pt x="1316235" y="396270"/>
                    <a:pt x="1325973" y="402144"/>
                  </a:cubicBezTo>
                  <a:lnTo>
                    <a:pt x="1325973" y="402144"/>
                  </a:lnTo>
                  <a:cubicBezTo>
                    <a:pt x="1333594" y="406998"/>
                    <a:pt x="1337566" y="415963"/>
                    <a:pt x="1336021" y="424867"/>
                  </a:cubicBezTo>
                  <a:cubicBezTo>
                    <a:pt x="1329699" y="447481"/>
                    <a:pt x="1313081" y="465814"/>
                    <a:pt x="1291194" y="474331"/>
                  </a:cubicBezTo>
                  <a:cubicBezTo>
                    <a:pt x="1273263" y="481751"/>
                    <a:pt x="1259042" y="495353"/>
                    <a:pt x="1242039" y="504319"/>
                  </a:cubicBezTo>
                  <a:cubicBezTo>
                    <a:pt x="1231141" y="507457"/>
                    <a:pt x="1223598" y="517396"/>
                    <a:pt x="1223490" y="528742"/>
                  </a:cubicBezTo>
                  <a:cubicBezTo>
                    <a:pt x="1222238" y="537754"/>
                    <a:pt x="1220429" y="546688"/>
                    <a:pt x="1218079" y="555483"/>
                  </a:cubicBezTo>
                  <a:cubicBezTo>
                    <a:pt x="1215359" y="567231"/>
                    <a:pt x="1214153" y="579288"/>
                    <a:pt x="1214524" y="591345"/>
                  </a:cubicBezTo>
                  <a:cubicBezTo>
                    <a:pt x="1214540" y="595719"/>
                    <a:pt x="1213751" y="600079"/>
                    <a:pt x="1212206" y="604175"/>
                  </a:cubicBezTo>
                  <a:cubicBezTo>
                    <a:pt x="1203240" y="628211"/>
                    <a:pt x="1199237" y="653824"/>
                    <a:pt x="1200458" y="679453"/>
                  </a:cubicBezTo>
                  <a:cubicBezTo>
                    <a:pt x="1201942" y="715624"/>
                    <a:pt x="1199979" y="751856"/>
                    <a:pt x="1194584" y="787656"/>
                  </a:cubicBezTo>
                  <a:cubicBezTo>
                    <a:pt x="1193641" y="798863"/>
                    <a:pt x="1191832" y="809961"/>
                    <a:pt x="1189174" y="820890"/>
                  </a:cubicBezTo>
                  <a:cubicBezTo>
                    <a:pt x="1190101" y="834662"/>
                    <a:pt x="1187335" y="848435"/>
                    <a:pt x="1181136" y="860770"/>
                  </a:cubicBezTo>
                  <a:cubicBezTo>
                    <a:pt x="1141565" y="897745"/>
                    <a:pt x="1111237" y="943484"/>
                    <a:pt x="1092564" y="994324"/>
                  </a:cubicBezTo>
                  <a:cubicBezTo>
                    <a:pt x="1089318" y="1002980"/>
                    <a:pt x="1086536" y="1011945"/>
                    <a:pt x="1083135" y="1020756"/>
                  </a:cubicBezTo>
                  <a:cubicBezTo>
                    <a:pt x="1078961" y="1033895"/>
                    <a:pt x="1066132" y="1034513"/>
                    <a:pt x="1056239" y="1039614"/>
                  </a:cubicBezTo>
                  <a:lnTo>
                    <a:pt x="1051911" y="1045334"/>
                  </a:lnTo>
                  <a:cubicBezTo>
                    <a:pt x="1046965" y="1052444"/>
                    <a:pt x="1042327" y="1059864"/>
                    <a:pt x="1037690" y="1067129"/>
                  </a:cubicBezTo>
                  <a:cubicBezTo>
                    <a:pt x="1036299" y="1069447"/>
                    <a:pt x="1034908" y="1071457"/>
                    <a:pt x="1033516" y="1073621"/>
                  </a:cubicBezTo>
                  <a:cubicBezTo>
                    <a:pt x="1031197" y="1088599"/>
                    <a:pt x="1030580" y="1103794"/>
                    <a:pt x="1031661" y="1118911"/>
                  </a:cubicBezTo>
                  <a:cubicBezTo>
                    <a:pt x="1032512" y="1133797"/>
                    <a:pt x="1031739" y="1148714"/>
                    <a:pt x="1029343" y="1163429"/>
                  </a:cubicBezTo>
                  <a:cubicBezTo>
                    <a:pt x="1027241" y="1169102"/>
                    <a:pt x="1023670" y="1174126"/>
                    <a:pt x="1018986" y="1177959"/>
                  </a:cubicBezTo>
                  <a:cubicBezTo>
                    <a:pt x="1016961" y="1180139"/>
                    <a:pt x="1014550" y="1181917"/>
                    <a:pt x="1011876" y="1183215"/>
                  </a:cubicBezTo>
                  <a:cubicBezTo>
                    <a:pt x="1009047" y="1183988"/>
                    <a:pt x="1006048" y="1183988"/>
                    <a:pt x="1003219" y="1183215"/>
                  </a:cubicBezTo>
                  <a:cubicBezTo>
                    <a:pt x="1000592" y="1182133"/>
                    <a:pt x="998366" y="1180232"/>
                    <a:pt x="996882" y="1177805"/>
                  </a:cubicBezTo>
                  <a:cubicBezTo>
                    <a:pt x="989771" y="1162347"/>
                    <a:pt x="996882" y="1145035"/>
                    <a:pt x="989617" y="1129732"/>
                  </a:cubicBezTo>
                  <a:cubicBezTo>
                    <a:pt x="987762" y="1127877"/>
                    <a:pt x="986062" y="1125713"/>
                    <a:pt x="984361" y="1123704"/>
                  </a:cubicBezTo>
                  <a:cubicBezTo>
                    <a:pt x="974623" y="1098817"/>
                    <a:pt x="953446" y="1085369"/>
                    <a:pt x="933351" y="1069911"/>
                  </a:cubicBezTo>
                  <a:cubicBezTo>
                    <a:pt x="930399" y="1062151"/>
                    <a:pt x="927972" y="1054191"/>
                    <a:pt x="926086" y="1046106"/>
                  </a:cubicBezTo>
                  <a:cubicBezTo>
                    <a:pt x="924401" y="1032272"/>
                    <a:pt x="920645" y="1018777"/>
                    <a:pt x="914957" y="1006071"/>
                  </a:cubicBezTo>
                  <a:cubicBezTo>
                    <a:pt x="913272" y="1000708"/>
                    <a:pt x="912329" y="995143"/>
                    <a:pt x="912175" y="989532"/>
                  </a:cubicBezTo>
                  <a:cubicBezTo>
                    <a:pt x="912545" y="979994"/>
                    <a:pt x="911510" y="970473"/>
                    <a:pt x="909083" y="961244"/>
                  </a:cubicBezTo>
                  <a:cubicBezTo>
                    <a:pt x="908372" y="958648"/>
                    <a:pt x="907800" y="956020"/>
                    <a:pt x="907383" y="953361"/>
                  </a:cubicBezTo>
                  <a:cubicBezTo>
                    <a:pt x="907166" y="944303"/>
                    <a:pt x="905760" y="935307"/>
                    <a:pt x="903209" y="926620"/>
                  </a:cubicBezTo>
                  <a:cubicBezTo>
                    <a:pt x="900195" y="915815"/>
                    <a:pt x="892713" y="906818"/>
                    <a:pt x="882651" y="901887"/>
                  </a:cubicBezTo>
                  <a:cubicBezTo>
                    <a:pt x="871830" y="899723"/>
                    <a:pt x="873067" y="911780"/>
                    <a:pt x="867193" y="915335"/>
                  </a:cubicBezTo>
                  <a:cubicBezTo>
                    <a:pt x="854209" y="922755"/>
                    <a:pt x="839833" y="918582"/>
                    <a:pt x="824530" y="920436"/>
                  </a:cubicBezTo>
                  <a:cubicBezTo>
                    <a:pt x="828549" y="928165"/>
                    <a:pt x="836742" y="931875"/>
                    <a:pt x="839988" y="939140"/>
                  </a:cubicBezTo>
                  <a:cubicBezTo>
                    <a:pt x="843203" y="946683"/>
                    <a:pt x="845738" y="954489"/>
                    <a:pt x="847562" y="962481"/>
                  </a:cubicBezTo>
                  <a:cubicBezTo>
                    <a:pt x="848474" y="965155"/>
                    <a:pt x="849139" y="967891"/>
                    <a:pt x="849571" y="970674"/>
                  </a:cubicBezTo>
                  <a:cubicBezTo>
                    <a:pt x="851040" y="983132"/>
                    <a:pt x="851349" y="995715"/>
                    <a:pt x="850499" y="1008236"/>
                  </a:cubicBezTo>
                  <a:cubicBezTo>
                    <a:pt x="850267" y="1011002"/>
                    <a:pt x="849803" y="1013738"/>
                    <a:pt x="849107" y="1016428"/>
                  </a:cubicBezTo>
                  <a:cubicBezTo>
                    <a:pt x="846572" y="1022719"/>
                    <a:pt x="842214" y="1028098"/>
                    <a:pt x="836587" y="1031886"/>
                  </a:cubicBezTo>
                  <a:cubicBezTo>
                    <a:pt x="829770" y="1037280"/>
                    <a:pt x="824004" y="1043881"/>
                    <a:pt x="819583" y="1051362"/>
                  </a:cubicBezTo>
                  <a:cubicBezTo>
                    <a:pt x="818285" y="1053511"/>
                    <a:pt x="816832" y="1055582"/>
                    <a:pt x="815255" y="1057545"/>
                  </a:cubicBezTo>
                  <a:cubicBezTo>
                    <a:pt x="807110" y="1065398"/>
                    <a:pt x="800045" y="1074286"/>
                    <a:pt x="794233" y="1083977"/>
                  </a:cubicBezTo>
                  <a:cubicBezTo>
                    <a:pt x="786041" y="1094334"/>
                    <a:pt x="780631" y="1107164"/>
                    <a:pt x="767955" y="1113347"/>
                  </a:cubicBezTo>
                  <a:cubicBezTo>
                    <a:pt x="761277" y="1114862"/>
                    <a:pt x="754276" y="1113996"/>
                    <a:pt x="748170" y="1110874"/>
                  </a:cubicBezTo>
                  <a:cubicBezTo>
                    <a:pt x="726050" y="1103516"/>
                    <a:pt x="705491" y="1092093"/>
                    <a:pt x="687576" y="1077176"/>
                  </a:cubicBezTo>
                  <a:cubicBezTo>
                    <a:pt x="683233" y="1073528"/>
                    <a:pt x="677096" y="1072910"/>
                    <a:pt x="672119" y="1075631"/>
                  </a:cubicBezTo>
                  <a:cubicBezTo>
                    <a:pt x="664683" y="1079309"/>
                    <a:pt x="656599" y="1081520"/>
                    <a:pt x="648314" y="1082123"/>
                  </a:cubicBezTo>
                  <a:cubicBezTo>
                    <a:pt x="642641" y="1081705"/>
                    <a:pt x="637030" y="1083668"/>
                    <a:pt x="632856" y="1087533"/>
                  </a:cubicBezTo>
                  <a:cubicBezTo>
                    <a:pt x="628219" y="1094798"/>
                    <a:pt x="629610" y="1104072"/>
                    <a:pt x="624973" y="1111337"/>
                  </a:cubicBezTo>
                  <a:cubicBezTo>
                    <a:pt x="620985" y="1116887"/>
                    <a:pt x="616008" y="1121663"/>
                    <a:pt x="610288" y="1125404"/>
                  </a:cubicBezTo>
                  <a:cubicBezTo>
                    <a:pt x="607676" y="1126532"/>
                    <a:pt x="604924" y="1127274"/>
                    <a:pt x="602096" y="1127568"/>
                  </a:cubicBezTo>
                  <a:cubicBezTo>
                    <a:pt x="587411" y="1128341"/>
                    <a:pt x="582774" y="1117984"/>
                    <a:pt x="579064" y="1106855"/>
                  </a:cubicBezTo>
                  <a:cubicBezTo>
                    <a:pt x="571645" y="1097580"/>
                    <a:pt x="561133" y="1101908"/>
                    <a:pt x="552013" y="1100981"/>
                  </a:cubicBezTo>
                  <a:cubicBezTo>
                    <a:pt x="538565" y="1100981"/>
                    <a:pt x="525117" y="1100981"/>
                    <a:pt x="511823" y="1100981"/>
                  </a:cubicBezTo>
                  <a:cubicBezTo>
                    <a:pt x="498530" y="1100981"/>
                    <a:pt x="487555" y="1102372"/>
                    <a:pt x="483536" y="1118139"/>
                  </a:cubicBezTo>
                  <a:cubicBezTo>
                    <a:pt x="479517" y="1133905"/>
                    <a:pt x="466997" y="1135297"/>
                    <a:pt x="453858" y="1135606"/>
                  </a:cubicBezTo>
                  <a:cubicBezTo>
                    <a:pt x="428044" y="1135606"/>
                    <a:pt x="402384" y="1135606"/>
                    <a:pt x="376570" y="1135606"/>
                  </a:cubicBezTo>
                  <a:cubicBezTo>
                    <a:pt x="364930" y="1136549"/>
                    <a:pt x="353291" y="1133627"/>
                    <a:pt x="343491" y="1127259"/>
                  </a:cubicBezTo>
                  <a:cubicBezTo>
                    <a:pt x="337710" y="1122142"/>
                    <a:pt x="333382" y="1115588"/>
                    <a:pt x="330970" y="1108246"/>
                  </a:cubicBezTo>
                  <a:cubicBezTo>
                    <a:pt x="312885" y="1082277"/>
                    <a:pt x="288617" y="1096189"/>
                    <a:pt x="266358" y="1098198"/>
                  </a:cubicBezTo>
                  <a:cubicBezTo>
                    <a:pt x="265121" y="1100517"/>
                    <a:pt x="263884" y="1102836"/>
                    <a:pt x="262802" y="1105309"/>
                  </a:cubicBezTo>
                  <a:cubicBezTo>
                    <a:pt x="245026" y="1146612"/>
                    <a:pt x="223926" y="1186415"/>
                    <a:pt x="199736" y="1224332"/>
                  </a:cubicBezTo>
                  <a:cubicBezTo>
                    <a:pt x="190121" y="1232772"/>
                    <a:pt x="176673" y="1235322"/>
                    <a:pt x="164647" y="1230979"/>
                  </a:cubicBezTo>
                  <a:cubicBezTo>
                    <a:pt x="153734" y="1227934"/>
                    <a:pt x="144923" y="1219911"/>
                    <a:pt x="140842" y="1209338"/>
                  </a:cubicBezTo>
                  <a:cubicBezTo>
                    <a:pt x="138895" y="1200404"/>
                    <a:pt x="138168" y="1191253"/>
                    <a:pt x="138678" y="1182133"/>
                  </a:cubicBezTo>
                  <a:cubicBezTo>
                    <a:pt x="138740" y="1172333"/>
                    <a:pt x="139992" y="1162579"/>
                    <a:pt x="142388" y="1153073"/>
                  </a:cubicBezTo>
                  <a:cubicBezTo>
                    <a:pt x="143315" y="1145638"/>
                    <a:pt x="142372" y="1138095"/>
                    <a:pt x="139606" y="1131123"/>
                  </a:cubicBezTo>
                  <a:cubicBezTo>
                    <a:pt x="136545" y="1121988"/>
                    <a:pt x="131831" y="1113501"/>
                    <a:pt x="125694" y="1106082"/>
                  </a:cubicBezTo>
                  <a:cubicBezTo>
                    <a:pt x="121211" y="1098786"/>
                    <a:pt x="116048" y="1091954"/>
                    <a:pt x="110236" y="1085678"/>
                  </a:cubicBezTo>
                  <a:cubicBezTo>
                    <a:pt x="108536" y="1083668"/>
                    <a:pt x="107145" y="1081659"/>
                    <a:pt x="105753" y="1079649"/>
                  </a:cubicBezTo>
                  <a:cubicBezTo>
                    <a:pt x="98195" y="1069293"/>
                    <a:pt x="89987" y="1059431"/>
                    <a:pt x="81176" y="1050125"/>
                  </a:cubicBezTo>
                  <a:cubicBezTo>
                    <a:pt x="79877" y="1047776"/>
                    <a:pt x="79027" y="1045210"/>
                    <a:pt x="78703" y="1042551"/>
                  </a:cubicBezTo>
                  <a:cubicBezTo>
                    <a:pt x="86602" y="1025053"/>
                    <a:pt x="82227" y="1004464"/>
                    <a:pt x="67882" y="991696"/>
                  </a:cubicBezTo>
                  <a:cubicBezTo>
                    <a:pt x="64513" y="987723"/>
                    <a:pt x="61792" y="983241"/>
                    <a:pt x="59844" y="978402"/>
                  </a:cubicBezTo>
                  <a:cubicBezTo>
                    <a:pt x="56815" y="968880"/>
                    <a:pt x="53260" y="959544"/>
                    <a:pt x="49179" y="950424"/>
                  </a:cubicBezTo>
                  <a:cubicBezTo>
                    <a:pt x="46628" y="946127"/>
                    <a:pt x="44851" y="941412"/>
                    <a:pt x="43923" y="936512"/>
                  </a:cubicBezTo>
                  <a:cubicBezTo>
                    <a:pt x="42223" y="925692"/>
                    <a:pt x="40986" y="914717"/>
                    <a:pt x="39440" y="903742"/>
                  </a:cubicBezTo>
                  <a:cubicBezTo>
                    <a:pt x="36658" y="889831"/>
                    <a:pt x="26302" y="893386"/>
                    <a:pt x="17181" y="894004"/>
                  </a:cubicBezTo>
                  <a:cubicBezTo>
                    <a:pt x="-3841" y="889831"/>
                    <a:pt x="-285" y="874373"/>
                    <a:pt x="951" y="859688"/>
                  </a:cubicBezTo>
                  <a:cubicBezTo>
                    <a:pt x="2961" y="851496"/>
                    <a:pt x="7289" y="844231"/>
                    <a:pt x="9762" y="836193"/>
                  </a:cubicBezTo>
                  <a:cubicBezTo>
                    <a:pt x="10071" y="833534"/>
                    <a:pt x="10535" y="830906"/>
                    <a:pt x="11153" y="828309"/>
                  </a:cubicBezTo>
                  <a:cubicBezTo>
                    <a:pt x="12591" y="817613"/>
                    <a:pt x="15605" y="807195"/>
                    <a:pt x="20118" y="797394"/>
                  </a:cubicBezTo>
                  <a:cubicBezTo>
                    <a:pt x="21386" y="795184"/>
                    <a:pt x="22886" y="793097"/>
                    <a:pt x="24601" y="791211"/>
                  </a:cubicBezTo>
                  <a:cubicBezTo>
                    <a:pt x="30985" y="785291"/>
                    <a:pt x="34494" y="776882"/>
                    <a:pt x="34185" y="768180"/>
                  </a:cubicBezTo>
                  <a:cubicBezTo>
                    <a:pt x="34185" y="759059"/>
                    <a:pt x="34185" y="749940"/>
                    <a:pt x="35267" y="740820"/>
                  </a:cubicBezTo>
                  <a:cubicBezTo>
                    <a:pt x="35684" y="738223"/>
                    <a:pt x="36411" y="735672"/>
                    <a:pt x="37431" y="733245"/>
                  </a:cubicBezTo>
                  <a:cubicBezTo>
                    <a:pt x="41450" y="725208"/>
                    <a:pt x="49952" y="720725"/>
                    <a:pt x="53662" y="712223"/>
                  </a:cubicBezTo>
                  <a:cubicBezTo>
                    <a:pt x="55964" y="707710"/>
                    <a:pt x="58762" y="703459"/>
                    <a:pt x="62009" y="699548"/>
                  </a:cubicBezTo>
                  <a:cubicBezTo>
                    <a:pt x="69645" y="692422"/>
                    <a:pt x="75395" y="683488"/>
                    <a:pt x="78703" y="673579"/>
                  </a:cubicBezTo>
                  <a:cubicBezTo>
                    <a:pt x="81794" y="660904"/>
                    <a:pt x="83031" y="646838"/>
                    <a:pt x="99570" y="643437"/>
                  </a:cubicBezTo>
                  <a:cubicBezTo>
                    <a:pt x="115275" y="639109"/>
                    <a:pt x="131506" y="636929"/>
                    <a:pt x="147798" y="636945"/>
                  </a:cubicBezTo>
                  <a:cubicBezTo>
                    <a:pt x="155063" y="636017"/>
                    <a:pt x="164183" y="639263"/>
                    <a:pt x="166811" y="628134"/>
                  </a:cubicBezTo>
                  <a:cubicBezTo>
                    <a:pt x="168047" y="611749"/>
                    <a:pt x="166811" y="595364"/>
                    <a:pt x="166811" y="579133"/>
                  </a:cubicBezTo>
                  <a:cubicBezTo>
                    <a:pt x="166811" y="562903"/>
                    <a:pt x="166811" y="549610"/>
                    <a:pt x="166811" y="534925"/>
                  </a:cubicBezTo>
                  <a:cubicBezTo>
                    <a:pt x="166811" y="523177"/>
                    <a:pt x="166811" y="511584"/>
                    <a:pt x="166811" y="499836"/>
                  </a:cubicBezTo>
                  <a:cubicBezTo>
                    <a:pt x="166811" y="488088"/>
                    <a:pt x="166811" y="473249"/>
                    <a:pt x="166811" y="460110"/>
                  </a:cubicBezTo>
                  <a:cubicBezTo>
                    <a:pt x="167846" y="446879"/>
                    <a:pt x="166424" y="433570"/>
                    <a:pt x="162637" y="420848"/>
                  </a:cubicBezTo>
                  <a:cubicBezTo>
                    <a:pt x="160875" y="400290"/>
                    <a:pt x="160257" y="379654"/>
                    <a:pt x="160782" y="359018"/>
                  </a:cubicBezTo>
                  <a:cubicBezTo>
                    <a:pt x="164338" y="333358"/>
                    <a:pt x="152126" y="305535"/>
                    <a:pt x="170830" y="281730"/>
                  </a:cubicBezTo>
                  <a:cubicBezTo>
                    <a:pt x="187678" y="272919"/>
                    <a:pt x="206228" y="278175"/>
                    <a:pt x="223849" y="275856"/>
                  </a:cubicBezTo>
                  <a:cubicBezTo>
                    <a:pt x="244408" y="270291"/>
                    <a:pt x="234206" y="253288"/>
                    <a:pt x="236679" y="241077"/>
                  </a:cubicBezTo>
                  <a:cubicBezTo>
                    <a:pt x="236679" y="230411"/>
                    <a:pt x="236679" y="219745"/>
                    <a:pt x="236679" y="209234"/>
                  </a:cubicBezTo>
                  <a:cubicBezTo>
                    <a:pt x="236679" y="198723"/>
                    <a:pt x="236679" y="190376"/>
                    <a:pt x="236679" y="180947"/>
                  </a:cubicBezTo>
                  <a:cubicBezTo>
                    <a:pt x="237266" y="169771"/>
                    <a:pt x="235906" y="158580"/>
                    <a:pt x="232660" y="147868"/>
                  </a:cubicBezTo>
                  <a:cubicBezTo>
                    <a:pt x="229290" y="136197"/>
                    <a:pt x="231392" y="123630"/>
                    <a:pt x="238380" y="113706"/>
                  </a:cubicBezTo>
                  <a:cubicBezTo>
                    <a:pt x="256310" y="103813"/>
                    <a:pt x="275941" y="109378"/>
                    <a:pt x="294645" y="107833"/>
                  </a:cubicBezTo>
                  <a:lnTo>
                    <a:pt x="393883" y="107833"/>
                  </a:lnTo>
                  <a:cubicBezTo>
                    <a:pt x="405104" y="108574"/>
                    <a:pt x="416358" y="107261"/>
                    <a:pt x="427116" y="103968"/>
                  </a:cubicBezTo>
                  <a:cubicBezTo>
                    <a:pt x="443486" y="102051"/>
                    <a:pt x="459964" y="101387"/>
                    <a:pt x="476426" y="101959"/>
                  </a:cubicBezTo>
                  <a:lnTo>
                    <a:pt x="574736" y="101959"/>
                  </a:lnTo>
                  <a:cubicBezTo>
                    <a:pt x="589065" y="103211"/>
                    <a:pt x="603502" y="101959"/>
                    <a:pt x="617399" y="98249"/>
                  </a:cubicBezTo>
                  <a:cubicBezTo>
                    <a:pt x="630352" y="96425"/>
                    <a:pt x="643429" y="95745"/>
                    <a:pt x="656506" y="96239"/>
                  </a:cubicBezTo>
                  <a:lnTo>
                    <a:pt x="754662" y="96239"/>
                  </a:lnTo>
                  <a:cubicBezTo>
                    <a:pt x="767569" y="97259"/>
                    <a:pt x="780553" y="95946"/>
                    <a:pt x="792996" y="92375"/>
                  </a:cubicBezTo>
                  <a:cubicBezTo>
                    <a:pt x="814312" y="90365"/>
                    <a:pt x="835752" y="89747"/>
                    <a:pt x="857146" y="90520"/>
                  </a:cubicBezTo>
                  <a:cubicBezTo>
                    <a:pt x="869620" y="89469"/>
                    <a:pt x="882140" y="91710"/>
                    <a:pt x="893471" y="97012"/>
                  </a:cubicBezTo>
                  <a:cubicBezTo>
                    <a:pt x="905095" y="111589"/>
                    <a:pt x="925870" y="114989"/>
                    <a:pt x="941544" y="104896"/>
                  </a:cubicBezTo>
                  <a:cubicBezTo>
                    <a:pt x="947108" y="99331"/>
                    <a:pt x="947418" y="91602"/>
                    <a:pt x="950355" y="84955"/>
                  </a:cubicBezTo>
                  <a:cubicBezTo>
                    <a:pt x="955054" y="75279"/>
                    <a:pt x="963849" y="68246"/>
                    <a:pt x="974314" y="65788"/>
                  </a:cubicBezTo>
                  <a:cubicBezTo>
                    <a:pt x="982352" y="62387"/>
                    <a:pt x="993172" y="64088"/>
                    <a:pt x="997655" y="53731"/>
                  </a:cubicBezTo>
                  <a:cubicBezTo>
                    <a:pt x="999200" y="49094"/>
                    <a:pt x="1000437" y="44147"/>
                    <a:pt x="1002292" y="39355"/>
                  </a:cubicBezTo>
                  <a:cubicBezTo>
                    <a:pt x="1005955" y="29478"/>
                    <a:pt x="1012741" y="21069"/>
                    <a:pt x="1021614" y="15396"/>
                  </a:cubicBezTo>
                  <a:cubicBezTo>
                    <a:pt x="1036144" y="15396"/>
                    <a:pt x="1045573" y="3494"/>
                    <a:pt x="1058403" y="-61"/>
                  </a:cubicBezTo>
                  <a:cubicBezTo>
                    <a:pt x="1101839" y="26835"/>
                    <a:pt x="1153312" y="43529"/>
                    <a:pt x="1179435" y="92684"/>
                  </a:cubicBezTo>
                  <a:cubicBezTo>
                    <a:pt x="1181136" y="102731"/>
                    <a:pt x="1177890" y="113397"/>
                    <a:pt x="1183609" y="122826"/>
                  </a:cubicBezTo>
                  <a:cubicBezTo>
                    <a:pt x="1189329" y="132255"/>
                    <a:pt x="1206022" y="138284"/>
                    <a:pt x="1204322" y="153741"/>
                  </a:cubicBezTo>
                  <a:lnTo>
                    <a:pt x="1204322" y="153741"/>
                  </a:lnTo>
                  <a:cubicBezTo>
                    <a:pt x="1211587" y="162861"/>
                    <a:pt x="1210660" y="174764"/>
                    <a:pt x="1214524" y="184657"/>
                  </a:cubicBezTo>
                  <a:lnTo>
                    <a:pt x="1226118" y="248032"/>
                  </a:lnTo>
                  <a:cubicBezTo>
                    <a:pt x="1224526" y="258265"/>
                    <a:pt x="1226488" y="268746"/>
                    <a:pt x="1231682" y="277711"/>
                  </a:cubicBezTo>
                  <a:cubicBezTo>
                    <a:pt x="1232393" y="279396"/>
                    <a:pt x="1232393" y="281282"/>
                    <a:pt x="1231682" y="282967"/>
                  </a:cubicBezTo>
                  <a:cubicBezTo>
                    <a:pt x="1229966" y="293138"/>
                    <a:pt x="1231883" y="303587"/>
                    <a:pt x="1237092" y="312490"/>
                  </a:cubicBezTo>
                  <a:cubicBezTo>
                    <a:pt x="1237850" y="314160"/>
                    <a:pt x="1237850" y="316077"/>
                    <a:pt x="1237092" y="317746"/>
                  </a:cubicBezTo>
                  <a:cubicBezTo>
                    <a:pt x="1234557" y="329664"/>
                    <a:pt x="1237386" y="342092"/>
                    <a:pt x="1244821" y="3517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9" name="Forma Livre: Forma 38">
              <a:extLst>
                <a:ext uri="{FF2B5EF4-FFF2-40B4-BE49-F238E27FC236}">
                  <a16:creationId xmlns:a16="http://schemas.microsoft.com/office/drawing/2014/main" id="{A6FB51F2-91E0-500E-58E2-13EC1E64FF6E}"/>
                </a:ext>
              </a:extLst>
            </p:cNvPr>
            <p:cNvSpPr/>
            <p:nvPr/>
          </p:nvSpPr>
          <p:spPr>
            <a:xfrm>
              <a:off x="5362545" y="1043063"/>
              <a:ext cx="1251815" cy="1118405"/>
            </a:xfrm>
            <a:custGeom>
              <a:avLst/>
              <a:gdLst>
                <a:gd name="connsiteX0" fmla="*/ 1850 w 1251815"/>
                <a:gd name="connsiteY0" fmla="*/ 573465 h 1118405"/>
                <a:gd name="connsiteX1" fmla="*/ 25655 w 1251815"/>
                <a:gd name="connsiteY1" fmla="*/ 544868 h 1118405"/>
                <a:gd name="connsiteX2" fmla="*/ 30911 w 1251815"/>
                <a:gd name="connsiteY2" fmla="*/ 467581 h 1118405"/>
                <a:gd name="connsiteX3" fmla="*/ 30911 w 1251815"/>
                <a:gd name="connsiteY3" fmla="*/ 380400 h 1118405"/>
                <a:gd name="connsiteX4" fmla="*/ 30138 w 1251815"/>
                <a:gd name="connsiteY4" fmla="*/ 313005 h 1118405"/>
                <a:gd name="connsiteX5" fmla="*/ 25037 w 1251815"/>
                <a:gd name="connsiteY5" fmla="*/ 300021 h 1118405"/>
                <a:gd name="connsiteX6" fmla="*/ 1387 w 1251815"/>
                <a:gd name="connsiteY6" fmla="*/ 254575 h 1118405"/>
                <a:gd name="connsiteX7" fmla="*/ 1387 w 1251815"/>
                <a:gd name="connsiteY7" fmla="*/ 251020 h 1118405"/>
                <a:gd name="connsiteX8" fmla="*/ 1387 w 1251815"/>
                <a:gd name="connsiteY8" fmla="*/ 240664 h 1118405"/>
                <a:gd name="connsiteX9" fmla="*/ 1387 w 1251815"/>
                <a:gd name="connsiteY9" fmla="*/ 237263 h 1118405"/>
                <a:gd name="connsiteX10" fmla="*/ 13907 w 1251815"/>
                <a:gd name="connsiteY10" fmla="*/ 224588 h 1118405"/>
                <a:gd name="connsiteX11" fmla="*/ 24573 w 1251815"/>
                <a:gd name="connsiteY11" fmla="*/ 219950 h 1118405"/>
                <a:gd name="connsiteX12" fmla="*/ 50387 w 1251815"/>
                <a:gd name="connsiteY12" fmla="*/ 204493 h 1118405"/>
                <a:gd name="connsiteX13" fmla="*/ 64608 w 1251815"/>
                <a:gd name="connsiteY13" fmla="*/ 183007 h 1118405"/>
                <a:gd name="connsiteX14" fmla="*/ 66154 w 1251815"/>
                <a:gd name="connsiteY14" fmla="*/ 175433 h 1118405"/>
                <a:gd name="connsiteX15" fmla="*/ 68164 w 1251815"/>
                <a:gd name="connsiteY15" fmla="*/ 167549 h 1118405"/>
                <a:gd name="connsiteX16" fmla="*/ 71564 w 1251815"/>
                <a:gd name="connsiteY16" fmla="*/ 122413 h 1118405"/>
                <a:gd name="connsiteX17" fmla="*/ 79447 w 1251815"/>
                <a:gd name="connsiteY17" fmla="*/ 107883 h 1118405"/>
                <a:gd name="connsiteX18" fmla="*/ 98460 w 1251815"/>
                <a:gd name="connsiteY18" fmla="*/ 92426 h 1118405"/>
                <a:gd name="connsiteX19" fmla="*/ 156117 w 1251815"/>
                <a:gd name="connsiteY19" fmla="*/ 46053 h 1118405"/>
                <a:gd name="connsiteX20" fmla="*/ 172966 w 1251815"/>
                <a:gd name="connsiteY20" fmla="*/ 16220 h 1118405"/>
                <a:gd name="connsiteX21" fmla="*/ 199862 w 1251815"/>
                <a:gd name="connsiteY21" fmla="*/ 3545 h 1118405"/>
                <a:gd name="connsiteX22" fmla="*/ 199862 w 1251815"/>
                <a:gd name="connsiteY22" fmla="*/ 3545 h 1118405"/>
                <a:gd name="connsiteX23" fmla="*/ 235260 w 1251815"/>
                <a:gd name="connsiteY23" fmla="*/ 12665 h 1118405"/>
                <a:gd name="connsiteX24" fmla="*/ 251799 w 1251815"/>
                <a:gd name="connsiteY24" fmla="*/ 12665 h 1118405"/>
                <a:gd name="connsiteX25" fmla="*/ 289206 w 1251815"/>
                <a:gd name="connsiteY25" fmla="*/ 12665 h 1118405"/>
                <a:gd name="connsiteX26" fmla="*/ 315021 w 1251815"/>
                <a:gd name="connsiteY26" fmla="*/ 12665 h 1118405"/>
                <a:gd name="connsiteX27" fmla="*/ 351810 w 1251815"/>
                <a:gd name="connsiteY27" fmla="*/ 25649 h 1118405"/>
                <a:gd name="connsiteX28" fmla="*/ 413640 w 1251815"/>
                <a:gd name="connsiteY28" fmla="*/ 44043 h 1118405"/>
                <a:gd name="connsiteX29" fmla="*/ 444555 w 1251815"/>
                <a:gd name="connsiteY29" fmla="*/ 54709 h 1118405"/>
                <a:gd name="connsiteX30" fmla="*/ 454293 w 1251815"/>
                <a:gd name="connsiteY30" fmla="*/ 61665 h 1118405"/>
                <a:gd name="connsiteX31" fmla="*/ 455375 w 1251815"/>
                <a:gd name="connsiteY31" fmla="*/ 91498 h 1118405"/>
                <a:gd name="connsiteX32" fmla="*/ 517205 w 1251815"/>
                <a:gd name="connsiteY32" fmla="*/ 147918 h 1118405"/>
                <a:gd name="connsiteX33" fmla="*/ 561105 w 1251815"/>
                <a:gd name="connsiteY33" fmla="*/ 159357 h 1118405"/>
                <a:gd name="connsiteX34" fmla="*/ 594648 w 1251815"/>
                <a:gd name="connsiteY34" fmla="*/ 166313 h 1118405"/>
                <a:gd name="connsiteX35" fmla="*/ 631128 w 1251815"/>
                <a:gd name="connsiteY35" fmla="*/ 176824 h 1118405"/>
                <a:gd name="connsiteX36" fmla="*/ 640866 w 1251815"/>
                <a:gd name="connsiteY36" fmla="*/ 177906 h 1118405"/>
                <a:gd name="connsiteX37" fmla="*/ 671781 w 1251815"/>
                <a:gd name="connsiteY37" fmla="*/ 184707 h 1118405"/>
                <a:gd name="connsiteX38" fmla="*/ 693731 w 1251815"/>
                <a:gd name="connsiteY38" fmla="*/ 194136 h 1118405"/>
                <a:gd name="connsiteX39" fmla="*/ 732993 w 1251815"/>
                <a:gd name="connsiteY39" fmla="*/ 223969 h 1118405"/>
                <a:gd name="connsiteX40" fmla="*/ 769318 w 1251815"/>
                <a:gd name="connsiteY40" fmla="*/ 225051 h 1118405"/>
                <a:gd name="connsiteX41" fmla="*/ 822029 w 1251815"/>
                <a:gd name="connsiteY41" fmla="*/ 165231 h 1118405"/>
                <a:gd name="connsiteX42" fmla="*/ 818010 w 1251815"/>
                <a:gd name="connsiteY42" fmla="*/ 131224 h 1118405"/>
                <a:gd name="connsiteX43" fmla="*/ 806726 w 1251815"/>
                <a:gd name="connsiteY43" fmla="*/ 104637 h 1118405"/>
                <a:gd name="connsiteX44" fmla="*/ 809044 w 1251815"/>
                <a:gd name="connsiteY44" fmla="*/ 78978 h 1118405"/>
                <a:gd name="connsiteX45" fmla="*/ 810899 w 1251815"/>
                <a:gd name="connsiteY45" fmla="*/ 73258 h 1118405"/>
                <a:gd name="connsiteX46" fmla="*/ 839341 w 1251815"/>
                <a:gd name="connsiteY46" fmla="*/ 44816 h 1118405"/>
                <a:gd name="connsiteX47" fmla="*/ 869020 w 1251815"/>
                <a:gd name="connsiteY47" fmla="*/ 25340 h 1118405"/>
                <a:gd name="connsiteX48" fmla="*/ 892051 w 1251815"/>
                <a:gd name="connsiteY48" fmla="*/ 12510 h 1118405"/>
                <a:gd name="connsiteX49" fmla="*/ 894679 w 1251815"/>
                <a:gd name="connsiteY49" fmla="*/ 10810 h 1118405"/>
                <a:gd name="connsiteX50" fmla="*/ 919720 w 1251815"/>
                <a:gd name="connsiteY50" fmla="*/ 7409 h 1118405"/>
                <a:gd name="connsiteX51" fmla="*/ 944298 w 1251815"/>
                <a:gd name="connsiteY51" fmla="*/ 9418 h 1118405"/>
                <a:gd name="connsiteX52" fmla="*/ 959755 w 1251815"/>
                <a:gd name="connsiteY52" fmla="*/ 9418 h 1118405"/>
                <a:gd name="connsiteX53" fmla="*/ 995153 w 1251815"/>
                <a:gd name="connsiteY53" fmla="*/ 19930 h 1118405"/>
                <a:gd name="connsiteX54" fmla="*/ 1000409 w 1251815"/>
                <a:gd name="connsiteY54" fmla="*/ 20857 h 1118405"/>
                <a:gd name="connsiteX55" fmla="*/ 1035497 w 1251815"/>
                <a:gd name="connsiteY55" fmla="*/ 32759 h 1118405"/>
                <a:gd name="connsiteX56" fmla="*/ 1048791 w 1251815"/>
                <a:gd name="connsiteY56" fmla="*/ 61510 h 1118405"/>
                <a:gd name="connsiteX57" fmla="*/ 1077697 w 1251815"/>
                <a:gd name="connsiteY57" fmla="*/ 67539 h 1118405"/>
                <a:gd name="connsiteX58" fmla="*/ 1093154 w 1251815"/>
                <a:gd name="connsiteY58" fmla="*/ 67539 h 1118405"/>
                <a:gd name="connsiteX59" fmla="*/ 1151739 w 1251815"/>
                <a:gd name="connsiteY59" fmla="*/ 73258 h 1118405"/>
                <a:gd name="connsiteX60" fmla="*/ 1186054 w 1251815"/>
                <a:gd name="connsiteY60" fmla="*/ 84697 h 1118405"/>
                <a:gd name="connsiteX61" fmla="*/ 1193010 w 1251815"/>
                <a:gd name="connsiteY61" fmla="*/ 101236 h 1118405"/>
                <a:gd name="connsiteX62" fmla="*/ 1186982 w 1251815"/>
                <a:gd name="connsiteY62" fmla="*/ 136634 h 1118405"/>
                <a:gd name="connsiteX63" fmla="*/ 1188682 w 1251815"/>
                <a:gd name="connsiteY63" fmla="*/ 181616 h 1118405"/>
                <a:gd name="connsiteX64" fmla="*/ 1192546 w 1251815"/>
                <a:gd name="connsiteY64" fmla="*/ 206193 h 1118405"/>
                <a:gd name="connsiteX65" fmla="*/ 1185900 w 1251815"/>
                <a:gd name="connsiteY65" fmla="*/ 225515 h 1118405"/>
                <a:gd name="connsiteX66" fmla="*/ 1182499 w 1251815"/>
                <a:gd name="connsiteY66" fmla="*/ 258594 h 1118405"/>
                <a:gd name="connsiteX67" fmla="*/ 1184972 w 1251815"/>
                <a:gd name="connsiteY67" fmla="*/ 265705 h 1118405"/>
                <a:gd name="connsiteX68" fmla="*/ 1195792 w 1251815"/>
                <a:gd name="connsiteY68" fmla="*/ 287655 h 1118405"/>
                <a:gd name="connsiteX69" fmla="*/ 1209704 w 1251815"/>
                <a:gd name="connsiteY69" fmla="*/ 312232 h 1118405"/>
                <a:gd name="connsiteX70" fmla="*/ 1213723 w 1251815"/>
                <a:gd name="connsiteY70" fmla="*/ 345157 h 1118405"/>
                <a:gd name="connsiteX71" fmla="*/ 1214651 w 1251815"/>
                <a:gd name="connsiteY71" fmla="*/ 353658 h 1118405"/>
                <a:gd name="connsiteX72" fmla="*/ 1217588 w 1251815"/>
                <a:gd name="connsiteY72" fmla="*/ 413943 h 1118405"/>
                <a:gd name="connsiteX73" fmla="*/ 1219597 w 1251815"/>
                <a:gd name="connsiteY73" fmla="*/ 443621 h 1118405"/>
                <a:gd name="connsiteX74" fmla="*/ 1220524 w 1251815"/>
                <a:gd name="connsiteY74" fmla="*/ 452278 h 1118405"/>
                <a:gd name="connsiteX75" fmla="*/ 1223461 w 1251815"/>
                <a:gd name="connsiteY75" fmla="*/ 514108 h 1118405"/>
                <a:gd name="connsiteX76" fmla="*/ 1226707 w 1251815"/>
                <a:gd name="connsiteY76" fmla="*/ 544096 h 1118405"/>
                <a:gd name="connsiteX77" fmla="*/ 1228872 w 1251815"/>
                <a:gd name="connsiteY77" fmla="*/ 557234 h 1118405"/>
                <a:gd name="connsiteX78" fmla="*/ 1231809 w 1251815"/>
                <a:gd name="connsiteY78" fmla="*/ 601134 h 1118405"/>
                <a:gd name="connsiteX79" fmla="*/ 1231809 w 1251815"/>
                <a:gd name="connsiteY79" fmla="*/ 614427 h 1118405"/>
                <a:gd name="connsiteX80" fmla="*/ 1230108 w 1251815"/>
                <a:gd name="connsiteY80" fmla="*/ 645343 h 1118405"/>
                <a:gd name="connsiteX81" fmla="*/ 1235209 w 1251815"/>
                <a:gd name="connsiteY81" fmla="*/ 701454 h 1118405"/>
                <a:gd name="connsiteX82" fmla="*/ 1235982 w 1251815"/>
                <a:gd name="connsiteY82" fmla="*/ 743962 h 1118405"/>
                <a:gd name="connsiteX83" fmla="*/ 1243093 w 1251815"/>
                <a:gd name="connsiteY83" fmla="*/ 803164 h 1118405"/>
                <a:gd name="connsiteX84" fmla="*/ 1243093 w 1251815"/>
                <a:gd name="connsiteY84" fmla="*/ 816612 h 1118405"/>
                <a:gd name="connsiteX85" fmla="*/ 1244329 w 1251815"/>
                <a:gd name="connsiteY85" fmla="*/ 850619 h 1118405"/>
                <a:gd name="connsiteX86" fmla="*/ 1246339 w 1251815"/>
                <a:gd name="connsiteY86" fmla="*/ 887253 h 1118405"/>
                <a:gd name="connsiteX87" fmla="*/ 1244329 w 1251815"/>
                <a:gd name="connsiteY87" fmla="*/ 915541 h 1118405"/>
                <a:gd name="connsiteX88" fmla="*/ 1247885 w 1251815"/>
                <a:gd name="connsiteY88" fmla="*/ 948465 h 1118405"/>
                <a:gd name="connsiteX89" fmla="*/ 1250048 w 1251815"/>
                <a:gd name="connsiteY89" fmla="*/ 1001639 h 1118405"/>
                <a:gd name="connsiteX90" fmla="*/ 1250048 w 1251815"/>
                <a:gd name="connsiteY90" fmla="*/ 1030391 h 1118405"/>
                <a:gd name="connsiteX91" fmla="*/ 1251749 w 1251815"/>
                <a:gd name="connsiteY91" fmla="*/ 1063315 h 1118405"/>
                <a:gd name="connsiteX92" fmla="*/ 1241856 w 1251815"/>
                <a:gd name="connsiteY92" fmla="*/ 1072280 h 1118405"/>
                <a:gd name="connsiteX93" fmla="*/ 1194711 w 1251815"/>
                <a:gd name="connsiteY93" fmla="*/ 1073363 h 1118405"/>
                <a:gd name="connsiteX94" fmla="*/ 1174307 w 1251815"/>
                <a:gd name="connsiteY94" fmla="*/ 1093148 h 1118405"/>
                <a:gd name="connsiteX95" fmla="*/ 1161322 w 1251815"/>
                <a:gd name="connsiteY95" fmla="*/ 1118344 h 1118405"/>
                <a:gd name="connsiteX96" fmla="*/ 1110930 w 1251815"/>
                <a:gd name="connsiteY96" fmla="*/ 1097322 h 1118405"/>
                <a:gd name="connsiteX97" fmla="*/ 1086971 w 1251815"/>
                <a:gd name="connsiteY97" fmla="*/ 1084801 h 1118405"/>
                <a:gd name="connsiteX98" fmla="*/ 1073832 w 1251815"/>
                <a:gd name="connsiteY98" fmla="*/ 1077536 h 1118405"/>
                <a:gd name="connsiteX99" fmla="*/ 1054356 w 1251815"/>
                <a:gd name="connsiteY99" fmla="*/ 1066716 h 1118405"/>
                <a:gd name="connsiteX100" fmla="*/ 1029315 w 1251815"/>
                <a:gd name="connsiteY100" fmla="*/ 1058832 h 1118405"/>
                <a:gd name="connsiteX101" fmla="*/ 1014939 w 1251815"/>
                <a:gd name="connsiteY101" fmla="*/ 1052804 h 1118405"/>
                <a:gd name="connsiteX102" fmla="*/ 977068 w 1251815"/>
                <a:gd name="connsiteY102" fmla="*/ 1033327 h 1118405"/>
                <a:gd name="connsiteX103" fmla="*/ 779366 w 1251815"/>
                <a:gd name="connsiteY103" fmla="*/ 934553 h 1118405"/>
                <a:gd name="connsiteX104" fmla="*/ 755407 w 1251815"/>
                <a:gd name="connsiteY104" fmla="*/ 922033 h 1118405"/>
                <a:gd name="connsiteX105" fmla="*/ 741959 w 1251815"/>
                <a:gd name="connsiteY105" fmla="*/ 914768 h 1118405"/>
                <a:gd name="connsiteX106" fmla="*/ 718000 w 1251815"/>
                <a:gd name="connsiteY106" fmla="*/ 903948 h 1118405"/>
                <a:gd name="connsiteX107" fmla="*/ 662197 w 1251815"/>
                <a:gd name="connsiteY107" fmla="*/ 875351 h 1118405"/>
                <a:gd name="connsiteX108" fmla="*/ 642566 w 1251815"/>
                <a:gd name="connsiteY108" fmla="*/ 863913 h 1118405"/>
                <a:gd name="connsiteX109" fmla="*/ 618916 w 1251815"/>
                <a:gd name="connsiteY109" fmla="*/ 852474 h 1118405"/>
                <a:gd name="connsiteX110" fmla="*/ 593721 w 1251815"/>
                <a:gd name="connsiteY110" fmla="*/ 844900 h 1118405"/>
                <a:gd name="connsiteX111" fmla="*/ 580427 w 1251815"/>
                <a:gd name="connsiteY111" fmla="*/ 837635 h 1118405"/>
                <a:gd name="connsiteX112" fmla="*/ 555386 w 1251815"/>
                <a:gd name="connsiteY112" fmla="*/ 823877 h 1118405"/>
                <a:gd name="connsiteX113" fmla="*/ 526480 w 1251815"/>
                <a:gd name="connsiteY113" fmla="*/ 814294 h 1118405"/>
                <a:gd name="connsiteX114" fmla="*/ 500357 w 1251815"/>
                <a:gd name="connsiteY114" fmla="*/ 816458 h 1118405"/>
                <a:gd name="connsiteX115" fmla="*/ 477789 w 1251815"/>
                <a:gd name="connsiteY115" fmla="*/ 822177 h 1118405"/>
                <a:gd name="connsiteX116" fmla="*/ 440227 w 1251815"/>
                <a:gd name="connsiteY116" fmla="*/ 832997 h 1118405"/>
                <a:gd name="connsiteX117" fmla="*/ 432653 w 1251815"/>
                <a:gd name="connsiteY117" fmla="*/ 835471 h 1118405"/>
                <a:gd name="connsiteX118" fmla="*/ 409312 w 1251815"/>
                <a:gd name="connsiteY118" fmla="*/ 833616 h 1118405"/>
                <a:gd name="connsiteX119" fmla="*/ 372523 w 1251815"/>
                <a:gd name="connsiteY119" fmla="*/ 803937 h 1118405"/>
                <a:gd name="connsiteX120" fmla="*/ 316103 w 1251815"/>
                <a:gd name="connsiteY120" fmla="*/ 799918 h 1118405"/>
                <a:gd name="connsiteX121" fmla="*/ 285188 w 1251815"/>
                <a:gd name="connsiteY121" fmla="*/ 796363 h 1118405"/>
                <a:gd name="connsiteX122" fmla="*/ 250254 w 1251815"/>
                <a:gd name="connsiteY122" fmla="*/ 799300 h 1118405"/>
                <a:gd name="connsiteX123" fmla="*/ 232477 w 1251815"/>
                <a:gd name="connsiteY123" fmla="*/ 799300 h 1118405"/>
                <a:gd name="connsiteX124" fmla="*/ 189351 w 1251815"/>
                <a:gd name="connsiteY124" fmla="*/ 793271 h 1118405"/>
                <a:gd name="connsiteX125" fmla="*/ 169256 w 1251815"/>
                <a:gd name="connsiteY125" fmla="*/ 766375 h 1118405"/>
                <a:gd name="connsiteX126" fmla="*/ 121338 w 1251815"/>
                <a:gd name="connsiteY126" fmla="*/ 707327 h 1118405"/>
                <a:gd name="connsiteX127" fmla="*/ 83003 w 1251815"/>
                <a:gd name="connsiteY127" fmla="*/ 707327 h 1118405"/>
                <a:gd name="connsiteX128" fmla="*/ 64454 w 1251815"/>
                <a:gd name="connsiteY128" fmla="*/ 701763 h 1118405"/>
                <a:gd name="connsiteX129" fmla="*/ 51933 w 1251815"/>
                <a:gd name="connsiteY129" fmla="*/ 694961 h 1118405"/>
                <a:gd name="connsiteX130" fmla="*/ 46523 w 1251815"/>
                <a:gd name="connsiteY130" fmla="*/ 653071 h 1118405"/>
                <a:gd name="connsiteX131" fmla="*/ 46523 w 1251815"/>
                <a:gd name="connsiteY131" fmla="*/ 648743 h 1118405"/>
                <a:gd name="connsiteX132" fmla="*/ 11125 w 1251815"/>
                <a:gd name="connsiteY132" fmla="*/ 595724 h 1118405"/>
                <a:gd name="connsiteX133" fmla="*/ 1850 w 1251815"/>
                <a:gd name="connsiteY133" fmla="*/ 573465 h 111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251815" h="1118405">
                  <a:moveTo>
                    <a:pt x="1850" y="573465"/>
                  </a:moveTo>
                  <a:cubicBezTo>
                    <a:pt x="-4796" y="551670"/>
                    <a:pt x="6488" y="545023"/>
                    <a:pt x="25655" y="544868"/>
                  </a:cubicBezTo>
                  <a:cubicBezTo>
                    <a:pt x="36475" y="519673"/>
                    <a:pt x="28437" y="493086"/>
                    <a:pt x="30911" y="467581"/>
                  </a:cubicBezTo>
                  <a:lnTo>
                    <a:pt x="30911" y="380400"/>
                  </a:lnTo>
                  <a:cubicBezTo>
                    <a:pt x="30911" y="357986"/>
                    <a:pt x="31838" y="335418"/>
                    <a:pt x="30138" y="313005"/>
                  </a:cubicBezTo>
                  <a:cubicBezTo>
                    <a:pt x="28206" y="308770"/>
                    <a:pt x="26505" y="304442"/>
                    <a:pt x="25037" y="300021"/>
                  </a:cubicBezTo>
                  <a:cubicBezTo>
                    <a:pt x="15051" y="286062"/>
                    <a:pt x="7091" y="270759"/>
                    <a:pt x="1387" y="254575"/>
                  </a:cubicBezTo>
                  <a:cubicBezTo>
                    <a:pt x="1387" y="253339"/>
                    <a:pt x="1387" y="252257"/>
                    <a:pt x="1387" y="251020"/>
                  </a:cubicBezTo>
                  <a:cubicBezTo>
                    <a:pt x="1387" y="249784"/>
                    <a:pt x="1387" y="244064"/>
                    <a:pt x="1387" y="240664"/>
                  </a:cubicBezTo>
                  <a:cubicBezTo>
                    <a:pt x="1309" y="239535"/>
                    <a:pt x="1309" y="238391"/>
                    <a:pt x="1387" y="237263"/>
                  </a:cubicBezTo>
                  <a:lnTo>
                    <a:pt x="13907" y="224588"/>
                  </a:lnTo>
                  <a:cubicBezTo>
                    <a:pt x="17463" y="222887"/>
                    <a:pt x="21172" y="221960"/>
                    <a:pt x="24573" y="219950"/>
                  </a:cubicBezTo>
                  <a:cubicBezTo>
                    <a:pt x="34203" y="216729"/>
                    <a:pt x="42999" y="211455"/>
                    <a:pt x="50387" y="204493"/>
                  </a:cubicBezTo>
                  <a:cubicBezTo>
                    <a:pt x="57529" y="199250"/>
                    <a:pt x="62568" y="191632"/>
                    <a:pt x="64608" y="183007"/>
                  </a:cubicBezTo>
                  <a:cubicBezTo>
                    <a:pt x="64608" y="180534"/>
                    <a:pt x="65536" y="177906"/>
                    <a:pt x="66154" y="175433"/>
                  </a:cubicBezTo>
                  <a:cubicBezTo>
                    <a:pt x="66664" y="172766"/>
                    <a:pt x="67329" y="170132"/>
                    <a:pt x="68164" y="167549"/>
                  </a:cubicBezTo>
                  <a:cubicBezTo>
                    <a:pt x="71873" y="152092"/>
                    <a:pt x="68164" y="136634"/>
                    <a:pt x="71564" y="122413"/>
                  </a:cubicBezTo>
                  <a:cubicBezTo>
                    <a:pt x="72739" y="116912"/>
                    <a:pt x="75475" y="111866"/>
                    <a:pt x="79447" y="107883"/>
                  </a:cubicBezTo>
                  <a:cubicBezTo>
                    <a:pt x="85476" y="102628"/>
                    <a:pt x="92432" y="98454"/>
                    <a:pt x="98460" y="92426"/>
                  </a:cubicBezTo>
                  <a:cubicBezTo>
                    <a:pt x="119498" y="79387"/>
                    <a:pt x="138866" y="63812"/>
                    <a:pt x="156117" y="46053"/>
                  </a:cubicBezTo>
                  <a:cubicBezTo>
                    <a:pt x="165546" y="38802"/>
                    <a:pt x="171621" y="28036"/>
                    <a:pt x="172966" y="16220"/>
                  </a:cubicBezTo>
                  <a:cubicBezTo>
                    <a:pt x="178376" y="4472"/>
                    <a:pt x="184559" y="-5730"/>
                    <a:pt x="199862" y="3545"/>
                  </a:cubicBezTo>
                  <a:lnTo>
                    <a:pt x="199862" y="3545"/>
                  </a:lnTo>
                  <a:cubicBezTo>
                    <a:pt x="211471" y="7271"/>
                    <a:pt x="223296" y="10317"/>
                    <a:pt x="235260" y="12665"/>
                  </a:cubicBezTo>
                  <a:cubicBezTo>
                    <a:pt x="240763" y="12198"/>
                    <a:pt x="246296" y="12198"/>
                    <a:pt x="251799" y="12665"/>
                  </a:cubicBezTo>
                  <a:cubicBezTo>
                    <a:pt x="264042" y="16064"/>
                    <a:pt x="276964" y="16064"/>
                    <a:pt x="289206" y="12665"/>
                  </a:cubicBezTo>
                  <a:cubicBezTo>
                    <a:pt x="297801" y="12201"/>
                    <a:pt x="306426" y="12201"/>
                    <a:pt x="315021" y="12665"/>
                  </a:cubicBezTo>
                  <a:cubicBezTo>
                    <a:pt x="326923" y="17920"/>
                    <a:pt x="340216" y="19311"/>
                    <a:pt x="351810" y="25649"/>
                  </a:cubicBezTo>
                  <a:lnTo>
                    <a:pt x="413640" y="44043"/>
                  </a:lnTo>
                  <a:cubicBezTo>
                    <a:pt x="424692" y="44881"/>
                    <a:pt x="435342" y="48555"/>
                    <a:pt x="444555" y="54709"/>
                  </a:cubicBezTo>
                  <a:cubicBezTo>
                    <a:pt x="448574" y="55946"/>
                    <a:pt x="454603" y="54709"/>
                    <a:pt x="454293" y="61665"/>
                  </a:cubicBezTo>
                  <a:cubicBezTo>
                    <a:pt x="453057" y="71558"/>
                    <a:pt x="456457" y="81451"/>
                    <a:pt x="455375" y="91498"/>
                  </a:cubicBezTo>
                  <a:cubicBezTo>
                    <a:pt x="468205" y="118703"/>
                    <a:pt x="492474" y="133388"/>
                    <a:pt x="517205" y="147918"/>
                  </a:cubicBezTo>
                  <a:cubicBezTo>
                    <a:pt x="532431" y="148923"/>
                    <a:pt x="547332" y="152804"/>
                    <a:pt x="561105" y="159357"/>
                  </a:cubicBezTo>
                  <a:lnTo>
                    <a:pt x="594648" y="166313"/>
                  </a:lnTo>
                  <a:cubicBezTo>
                    <a:pt x="607308" y="167794"/>
                    <a:pt x="619627" y="171344"/>
                    <a:pt x="631128" y="176824"/>
                  </a:cubicBezTo>
                  <a:lnTo>
                    <a:pt x="640866" y="177906"/>
                  </a:lnTo>
                  <a:cubicBezTo>
                    <a:pt x="651285" y="179643"/>
                    <a:pt x="661595" y="181914"/>
                    <a:pt x="671781" y="184707"/>
                  </a:cubicBezTo>
                  <a:cubicBezTo>
                    <a:pt x="679634" y="186423"/>
                    <a:pt x="687084" y="189624"/>
                    <a:pt x="693731" y="194136"/>
                  </a:cubicBezTo>
                  <a:cubicBezTo>
                    <a:pt x="705602" y="205584"/>
                    <a:pt x="718788" y="215598"/>
                    <a:pt x="732993" y="223969"/>
                  </a:cubicBezTo>
                  <a:cubicBezTo>
                    <a:pt x="745204" y="223969"/>
                    <a:pt x="757261" y="225979"/>
                    <a:pt x="769318" y="225051"/>
                  </a:cubicBezTo>
                  <a:cubicBezTo>
                    <a:pt x="795596" y="212685"/>
                    <a:pt x="808272" y="188572"/>
                    <a:pt x="822029" y="165231"/>
                  </a:cubicBezTo>
                  <a:cubicBezTo>
                    <a:pt x="823405" y="153736"/>
                    <a:pt x="822029" y="142080"/>
                    <a:pt x="818010" y="131224"/>
                  </a:cubicBezTo>
                  <a:cubicBezTo>
                    <a:pt x="812321" y="123308"/>
                    <a:pt x="808473" y="114227"/>
                    <a:pt x="806726" y="104637"/>
                  </a:cubicBezTo>
                  <a:cubicBezTo>
                    <a:pt x="804778" y="96053"/>
                    <a:pt x="805582" y="87073"/>
                    <a:pt x="809044" y="78978"/>
                  </a:cubicBezTo>
                  <a:lnTo>
                    <a:pt x="810899" y="73258"/>
                  </a:lnTo>
                  <a:cubicBezTo>
                    <a:pt x="816618" y="59965"/>
                    <a:pt x="830067" y="54400"/>
                    <a:pt x="839341" y="44816"/>
                  </a:cubicBezTo>
                  <a:lnTo>
                    <a:pt x="869020" y="25340"/>
                  </a:lnTo>
                  <a:cubicBezTo>
                    <a:pt x="877367" y="22392"/>
                    <a:pt x="885157" y="18055"/>
                    <a:pt x="892051" y="12510"/>
                  </a:cubicBezTo>
                  <a:cubicBezTo>
                    <a:pt x="892453" y="11426"/>
                    <a:pt x="893520" y="10735"/>
                    <a:pt x="894679" y="10810"/>
                  </a:cubicBezTo>
                  <a:cubicBezTo>
                    <a:pt x="902872" y="8491"/>
                    <a:pt x="911528" y="10810"/>
                    <a:pt x="919720" y="7409"/>
                  </a:cubicBezTo>
                  <a:cubicBezTo>
                    <a:pt x="927913" y="4008"/>
                    <a:pt x="935951" y="10346"/>
                    <a:pt x="944298" y="9418"/>
                  </a:cubicBezTo>
                  <a:lnTo>
                    <a:pt x="959755" y="9418"/>
                  </a:lnTo>
                  <a:cubicBezTo>
                    <a:pt x="971040" y="14365"/>
                    <a:pt x="984951" y="11119"/>
                    <a:pt x="995153" y="19930"/>
                  </a:cubicBezTo>
                  <a:lnTo>
                    <a:pt x="1000409" y="20857"/>
                  </a:lnTo>
                  <a:cubicBezTo>
                    <a:pt x="1012914" y="21820"/>
                    <a:pt x="1024986" y="25913"/>
                    <a:pt x="1035497" y="32759"/>
                  </a:cubicBezTo>
                  <a:cubicBezTo>
                    <a:pt x="1039826" y="42343"/>
                    <a:pt x="1044308" y="51927"/>
                    <a:pt x="1048791" y="61510"/>
                  </a:cubicBezTo>
                  <a:cubicBezTo>
                    <a:pt x="1058220" y="64602"/>
                    <a:pt x="1068267" y="64911"/>
                    <a:pt x="1077697" y="67539"/>
                  </a:cubicBezTo>
                  <a:lnTo>
                    <a:pt x="1093154" y="67539"/>
                  </a:lnTo>
                  <a:cubicBezTo>
                    <a:pt x="1112167" y="73722"/>
                    <a:pt x="1132571" y="67539"/>
                    <a:pt x="1151739" y="73258"/>
                  </a:cubicBezTo>
                  <a:cubicBezTo>
                    <a:pt x="1163857" y="74617"/>
                    <a:pt x="1175543" y="78514"/>
                    <a:pt x="1186054" y="84697"/>
                  </a:cubicBezTo>
                  <a:cubicBezTo>
                    <a:pt x="1191619" y="88870"/>
                    <a:pt x="1195792" y="93662"/>
                    <a:pt x="1193010" y="101236"/>
                  </a:cubicBezTo>
                  <a:cubicBezTo>
                    <a:pt x="1198575" y="114375"/>
                    <a:pt x="1187446" y="124577"/>
                    <a:pt x="1186982" y="136634"/>
                  </a:cubicBezTo>
                  <a:cubicBezTo>
                    <a:pt x="1186209" y="152092"/>
                    <a:pt x="1188837" y="166622"/>
                    <a:pt x="1188682" y="181616"/>
                  </a:cubicBezTo>
                  <a:cubicBezTo>
                    <a:pt x="1188682" y="189963"/>
                    <a:pt x="1192546" y="197073"/>
                    <a:pt x="1192546" y="206193"/>
                  </a:cubicBezTo>
                  <a:cubicBezTo>
                    <a:pt x="1192345" y="213160"/>
                    <a:pt x="1190027" y="219899"/>
                    <a:pt x="1185900" y="225515"/>
                  </a:cubicBezTo>
                  <a:cubicBezTo>
                    <a:pt x="1178171" y="235872"/>
                    <a:pt x="1171370" y="246383"/>
                    <a:pt x="1182499" y="258594"/>
                  </a:cubicBezTo>
                  <a:cubicBezTo>
                    <a:pt x="1183689" y="260820"/>
                    <a:pt x="1184524" y="263216"/>
                    <a:pt x="1184972" y="265705"/>
                  </a:cubicBezTo>
                  <a:cubicBezTo>
                    <a:pt x="1184323" y="274438"/>
                    <a:pt x="1188465" y="282847"/>
                    <a:pt x="1195792" y="287655"/>
                  </a:cubicBezTo>
                  <a:cubicBezTo>
                    <a:pt x="1202038" y="294827"/>
                    <a:pt x="1206783" y="303189"/>
                    <a:pt x="1209704" y="312232"/>
                  </a:cubicBezTo>
                  <a:cubicBezTo>
                    <a:pt x="1211868" y="323052"/>
                    <a:pt x="1211096" y="334336"/>
                    <a:pt x="1213723" y="345157"/>
                  </a:cubicBezTo>
                  <a:cubicBezTo>
                    <a:pt x="1214187" y="347970"/>
                    <a:pt x="1214496" y="350814"/>
                    <a:pt x="1214651" y="353658"/>
                  </a:cubicBezTo>
                  <a:cubicBezTo>
                    <a:pt x="1217325" y="373630"/>
                    <a:pt x="1218314" y="393802"/>
                    <a:pt x="1217588" y="413943"/>
                  </a:cubicBezTo>
                  <a:cubicBezTo>
                    <a:pt x="1217093" y="423882"/>
                    <a:pt x="1217773" y="433837"/>
                    <a:pt x="1219597" y="443621"/>
                  </a:cubicBezTo>
                  <a:cubicBezTo>
                    <a:pt x="1220076" y="446481"/>
                    <a:pt x="1220385" y="449372"/>
                    <a:pt x="1220524" y="452278"/>
                  </a:cubicBezTo>
                  <a:cubicBezTo>
                    <a:pt x="1223168" y="472774"/>
                    <a:pt x="1224142" y="493457"/>
                    <a:pt x="1223461" y="514108"/>
                  </a:cubicBezTo>
                  <a:cubicBezTo>
                    <a:pt x="1222766" y="524217"/>
                    <a:pt x="1223863" y="534373"/>
                    <a:pt x="1226707" y="544096"/>
                  </a:cubicBezTo>
                  <a:cubicBezTo>
                    <a:pt x="1227728" y="548424"/>
                    <a:pt x="1228454" y="552814"/>
                    <a:pt x="1228872" y="557234"/>
                  </a:cubicBezTo>
                  <a:cubicBezTo>
                    <a:pt x="1228377" y="571935"/>
                    <a:pt x="1229367" y="586635"/>
                    <a:pt x="1231809" y="601134"/>
                  </a:cubicBezTo>
                  <a:cubicBezTo>
                    <a:pt x="1232504" y="605539"/>
                    <a:pt x="1232504" y="610022"/>
                    <a:pt x="1231809" y="614427"/>
                  </a:cubicBezTo>
                  <a:cubicBezTo>
                    <a:pt x="1229320" y="624537"/>
                    <a:pt x="1228733" y="635017"/>
                    <a:pt x="1230108" y="645343"/>
                  </a:cubicBezTo>
                  <a:cubicBezTo>
                    <a:pt x="1234653" y="663675"/>
                    <a:pt x="1236384" y="682595"/>
                    <a:pt x="1235209" y="701454"/>
                  </a:cubicBezTo>
                  <a:cubicBezTo>
                    <a:pt x="1235209" y="715675"/>
                    <a:pt x="1235209" y="729741"/>
                    <a:pt x="1235982" y="743962"/>
                  </a:cubicBezTo>
                  <a:cubicBezTo>
                    <a:pt x="1242474" y="763129"/>
                    <a:pt x="1238919" y="783688"/>
                    <a:pt x="1243093" y="803164"/>
                  </a:cubicBezTo>
                  <a:cubicBezTo>
                    <a:pt x="1243788" y="807616"/>
                    <a:pt x="1243788" y="812160"/>
                    <a:pt x="1243093" y="816612"/>
                  </a:cubicBezTo>
                  <a:cubicBezTo>
                    <a:pt x="1239862" y="827788"/>
                    <a:pt x="1240295" y="839706"/>
                    <a:pt x="1244329" y="850619"/>
                  </a:cubicBezTo>
                  <a:cubicBezTo>
                    <a:pt x="1246076" y="862753"/>
                    <a:pt x="1246756" y="875011"/>
                    <a:pt x="1246339" y="887253"/>
                  </a:cubicBezTo>
                  <a:cubicBezTo>
                    <a:pt x="1246292" y="896713"/>
                    <a:pt x="1245612" y="906158"/>
                    <a:pt x="1244329" y="915541"/>
                  </a:cubicBezTo>
                  <a:cubicBezTo>
                    <a:pt x="1243031" y="926639"/>
                    <a:pt x="1244236" y="937892"/>
                    <a:pt x="1247885" y="948465"/>
                  </a:cubicBezTo>
                  <a:cubicBezTo>
                    <a:pt x="1250219" y="966087"/>
                    <a:pt x="1250945" y="983879"/>
                    <a:pt x="1250048" y="1001639"/>
                  </a:cubicBezTo>
                  <a:lnTo>
                    <a:pt x="1250048" y="1030391"/>
                  </a:lnTo>
                  <a:cubicBezTo>
                    <a:pt x="1249461" y="1041396"/>
                    <a:pt x="1250033" y="1052433"/>
                    <a:pt x="1251749" y="1063315"/>
                  </a:cubicBezTo>
                  <a:cubicBezTo>
                    <a:pt x="1250357" y="1067906"/>
                    <a:pt x="1246555" y="1071353"/>
                    <a:pt x="1241856" y="1072280"/>
                  </a:cubicBezTo>
                  <a:cubicBezTo>
                    <a:pt x="1226398" y="1074290"/>
                    <a:pt x="1210941" y="1072280"/>
                    <a:pt x="1194711" y="1073363"/>
                  </a:cubicBezTo>
                  <a:cubicBezTo>
                    <a:pt x="1178480" y="1074444"/>
                    <a:pt x="1173534" y="1078000"/>
                    <a:pt x="1174307" y="1093148"/>
                  </a:cubicBezTo>
                  <a:cubicBezTo>
                    <a:pt x="1174307" y="1103505"/>
                    <a:pt x="1175389" y="1114943"/>
                    <a:pt x="1161322" y="1118344"/>
                  </a:cubicBezTo>
                  <a:cubicBezTo>
                    <a:pt x="1142974" y="1115871"/>
                    <a:pt x="1125600" y="1108621"/>
                    <a:pt x="1110930" y="1097322"/>
                  </a:cubicBezTo>
                  <a:cubicBezTo>
                    <a:pt x="1103727" y="1091803"/>
                    <a:pt x="1095612" y="1087568"/>
                    <a:pt x="1086971" y="1084801"/>
                  </a:cubicBezTo>
                  <a:cubicBezTo>
                    <a:pt x="1082288" y="1082962"/>
                    <a:pt x="1077867" y="1080519"/>
                    <a:pt x="1073832" y="1077536"/>
                  </a:cubicBezTo>
                  <a:cubicBezTo>
                    <a:pt x="1067634" y="1073424"/>
                    <a:pt x="1061126" y="1069807"/>
                    <a:pt x="1054356" y="1066716"/>
                  </a:cubicBezTo>
                  <a:cubicBezTo>
                    <a:pt x="1046596" y="1062496"/>
                    <a:pt x="1038094" y="1059822"/>
                    <a:pt x="1029315" y="1058832"/>
                  </a:cubicBezTo>
                  <a:cubicBezTo>
                    <a:pt x="1024260" y="1057503"/>
                    <a:pt x="1019422" y="1055478"/>
                    <a:pt x="1014939" y="1052804"/>
                  </a:cubicBezTo>
                  <a:cubicBezTo>
                    <a:pt x="1003516" y="1044210"/>
                    <a:pt x="990702" y="1037624"/>
                    <a:pt x="977068" y="1033327"/>
                  </a:cubicBezTo>
                  <a:cubicBezTo>
                    <a:pt x="909518" y="1003494"/>
                    <a:pt x="844442" y="969024"/>
                    <a:pt x="779366" y="934553"/>
                  </a:cubicBezTo>
                  <a:cubicBezTo>
                    <a:pt x="772116" y="929097"/>
                    <a:pt x="764032" y="924862"/>
                    <a:pt x="755407" y="922033"/>
                  </a:cubicBezTo>
                  <a:cubicBezTo>
                    <a:pt x="750677" y="920101"/>
                    <a:pt x="746163" y="917674"/>
                    <a:pt x="741959" y="914768"/>
                  </a:cubicBezTo>
                  <a:cubicBezTo>
                    <a:pt x="734570" y="909945"/>
                    <a:pt x="726501" y="906297"/>
                    <a:pt x="718000" y="903948"/>
                  </a:cubicBezTo>
                  <a:cubicBezTo>
                    <a:pt x="698677" y="895910"/>
                    <a:pt x="680020" y="886341"/>
                    <a:pt x="662197" y="875351"/>
                  </a:cubicBezTo>
                  <a:cubicBezTo>
                    <a:pt x="656061" y="870884"/>
                    <a:pt x="649476" y="867050"/>
                    <a:pt x="642566" y="863913"/>
                  </a:cubicBezTo>
                  <a:cubicBezTo>
                    <a:pt x="634838" y="860048"/>
                    <a:pt x="627109" y="855875"/>
                    <a:pt x="618916" y="852474"/>
                  </a:cubicBezTo>
                  <a:cubicBezTo>
                    <a:pt x="610693" y="849413"/>
                    <a:pt x="602269" y="846878"/>
                    <a:pt x="593721" y="844900"/>
                  </a:cubicBezTo>
                  <a:cubicBezTo>
                    <a:pt x="588929" y="843184"/>
                    <a:pt x="584446" y="840741"/>
                    <a:pt x="580427" y="837635"/>
                  </a:cubicBezTo>
                  <a:cubicBezTo>
                    <a:pt x="574012" y="830169"/>
                    <a:pt x="565124" y="825284"/>
                    <a:pt x="555386" y="823877"/>
                  </a:cubicBezTo>
                  <a:cubicBezTo>
                    <a:pt x="545338" y="821713"/>
                    <a:pt x="536527" y="816458"/>
                    <a:pt x="526480" y="814294"/>
                  </a:cubicBezTo>
                  <a:cubicBezTo>
                    <a:pt x="517731" y="812841"/>
                    <a:pt x="508750" y="813583"/>
                    <a:pt x="500357" y="816458"/>
                  </a:cubicBezTo>
                  <a:cubicBezTo>
                    <a:pt x="492783" y="818467"/>
                    <a:pt x="484899" y="819549"/>
                    <a:pt x="477789" y="822177"/>
                  </a:cubicBezTo>
                  <a:cubicBezTo>
                    <a:pt x="465423" y="826196"/>
                    <a:pt x="452747" y="829133"/>
                    <a:pt x="440227" y="832997"/>
                  </a:cubicBezTo>
                  <a:lnTo>
                    <a:pt x="432653" y="835471"/>
                  </a:lnTo>
                  <a:cubicBezTo>
                    <a:pt x="424970" y="838299"/>
                    <a:pt x="416453" y="837619"/>
                    <a:pt x="409312" y="833616"/>
                  </a:cubicBezTo>
                  <a:cubicBezTo>
                    <a:pt x="395864" y="825114"/>
                    <a:pt x="389526" y="807956"/>
                    <a:pt x="372523" y="803937"/>
                  </a:cubicBezTo>
                  <a:cubicBezTo>
                    <a:pt x="355520" y="799918"/>
                    <a:pt x="334652" y="803937"/>
                    <a:pt x="316103" y="799918"/>
                  </a:cubicBezTo>
                  <a:cubicBezTo>
                    <a:pt x="306086" y="796904"/>
                    <a:pt x="295621" y="795698"/>
                    <a:pt x="285188" y="796363"/>
                  </a:cubicBezTo>
                  <a:cubicBezTo>
                    <a:pt x="273455" y="795559"/>
                    <a:pt x="261677" y="796548"/>
                    <a:pt x="250254" y="799300"/>
                  </a:cubicBezTo>
                  <a:cubicBezTo>
                    <a:pt x="244380" y="800444"/>
                    <a:pt x="238351" y="800444"/>
                    <a:pt x="232477" y="799300"/>
                  </a:cubicBezTo>
                  <a:cubicBezTo>
                    <a:pt x="218566" y="794353"/>
                    <a:pt x="203417" y="797754"/>
                    <a:pt x="189351" y="793271"/>
                  </a:cubicBezTo>
                  <a:cubicBezTo>
                    <a:pt x="175284" y="788789"/>
                    <a:pt x="177139" y="774413"/>
                    <a:pt x="169256" y="766375"/>
                  </a:cubicBezTo>
                  <a:cubicBezTo>
                    <a:pt x="163382" y="738397"/>
                    <a:pt x="142360" y="722940"/>
                    <a:pt x="121338" y="707327"/>
                  </a:cubicBezTo>
                  <a:cubicBezTo>
                    <a:pt x="108740" y="710342"/>
                    <a:pt x="95601" y="710342"/>
                    <a:pt x="83003" y="707327"/>
                  </a:cubicBezTo>
                  <a:cubicBezTo>
                    <a:pt x="76310" y="708100"/>
                    <a:pt x="69601" y="706091"/>
                    <a:pt x="64454" y="701763"/>
                  </a:cubicBezTo>
                  <a:cubicBezTo>
                    <a:pt x="59337" y="702041"/>
                    <a:pt x="54483" y="699413"/>
                    <a:pt x="51933" y="694961"/>
                  </a:cubicBezTo>
                  <a:cubicBezTo>
                    <a:pt x="42195" y="682132"/>
                    <a:pt x="48378" y="666983"/>
                    <a:pt x="46523" y="653071"/>
                  </a:cubicBezTo>
                  <a:cubicBezTo>
                    <a:pt x="46446" y="651634"/>
                    <a:pt x="46446" y="650181"/>
                    <a:pt x="46523" y="648743"/>
                  </a:cubicBezTo>
                  <a:cubicBezTo>
                    <a:pt x="39412" y="627875"/>
                    <a:pt x="17772" y="616746"/>
                    <a:pt x="11125" y="595724"/>
                  </a:cubicBezTo>
                  <a:cubicBezTo>
                    <a:pt x="6318" y="589139"/>
                    <a:pt x="3149" y="581518"/>
                    <a:pt x="1850" y="5734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0" name="Forma Livre: Forma 39">
              <a:extLst>
                <a:ext uri="{FF2B5EF4-FFF2-40B4-BE49-F238E27FC236}">
                  <a16:creationId xmlns:a16="http://schemas.microsoft.com/office/drawing/2014/main" id="{723A1B31-FE56-7EEB-EB5B-E031CE9D3FC6}"/>
                </a:ext>
              </a:extLst>
            </p:cNvPr>
            <p:cNvSpPr/>
            <p:nvPr/>
          </p:nvSpPr>
          <p:spPr>
            <a:xfrm>
              <a:off x="6538387" y="1134498"/>
              <a:ext cx="899243" cy="818854"/>
            </a:xfrm>
            <a:custGeom>
              <a:avLst/>
              <a:gdLst>
                <a:gd name="connsiteX0" fmla="*/ 6193 w 899243"/>
                <a:gd name="connsiteY0" fmla="*/ 175969 h 818854"/>
                <a:gd name="connsiteX1" fmla="*/ 5266 w 899243"/>
                <a:gd name="connsiteY1" fmla="*/ 168086 h 818854"/>
                <a:gd name="connsiteX2" fmla="*/ 5266 w 899243"/>
                <a:gd name="connsiteY2" fmla="*/ 134543 h 818854"/>
                <a:gd name="connsiteX3" fmla="*/ 11449 w 899243"/>
                <a:gd name="connsiteY3" fmla="*/ 116149 h 818854"/>
                <a:gd name="connsiteX4" fmla="*/ 8512 w 899243"/>
                <a:gd name="connsiteY4" fmla="*/ 84306 h 818854"/>
                <a:gd name="connsiteX5" fmla="*/ 5421 w 899243"/>
                <a:gd name="connsiteY5" fmla="*/ 46126 h 818854"/>
                <a:gd name="connsiteX6" fmla="*/ 17477 w 899243"/>
                <a:gd name="connsiteY6" fmla="*/ 11037 h 818854"/>
                <a:gd name="connsiteX7" fmla="*/ 22733 w 899243"/>
                <a:gd name="connsiteY7" fmla="*/ 13201 h 818854"/>
                <a:gd name="connsiteX8" fmla="*/ 70497 w 899243"/>
                <a:gd name="connsiteY8" fmla="*/ 20157 h 818854"/>
                <a:gd name="connsiteX9" fmla="*/ 106667 w 899243"/>
                <a:gd name="connsiteY9" fmla="*/ 22167 h 818854"/>
                <a:gd name="connsiteX10" fmla="*/ 127226 w 899243"/>
                <a:gd name="connsiteY10" fmla="*/ 24022 h 818854"/>
                <a:gd name="connsiteX11" fmla="*/ 161851 w 899243"/>
                <a:gd name="connsiteY11" fmla="*/ 32060 h 818854"/>
                <a:gd name="connsiteX12" fmla="*/ 204205 w 899243"/>
                <a:gd name="connsiteY12" fmla="*/ 41025 h 818854"/>
                <a:gd name="connsiteX13" fmla="*/ 208842 w 899243"/>
                <a:gd name="connsiteY13" fmla="*/ 42107 h 818854"/>
                <a:gd name="connsiteX14" fmla="*/ 243621 w 899243"/>
                <a:gd name="connsiteY14" fmla="*/ 51691 h 818854"/>
                <a:gd name="connsiteX15" fmla="*/ 261398 w 899243"/>
                <a:gd name="connsiteY15" fmla="*/ 53855 h 818854"/>
                <a:gd name="connsiteX16" fmla="*/ 310243 w 899243"/>
                <a:gd name="connsiteY16" fmla="*/ 63593 h 818854"/>
                <a:gd name="connsiteX17" fmla="*/ 349815 w 899243"/>
                <a:gd name="connsiteY17" fmla="*/ 53237 h 818854"/>
                <a:gd name="connsiteX18" fmla="*/ 412882 w 899243"/>
                <a:gd name="connsiteY18" fmla="*/ 16602 h 818854"/>
                <a:gd name="connsiteX19" fmla="*/ 443797 w 899243"/>
                <a:gd name="connsiteY19" fmla="*/ 11656 h 818854"/>
                <a:gd name="connsiteX20" fmla="*/ 479658 w 899243"/>
                <a:gd name="connsiteY20" fmla="*/ 3618 h 818854"/>
                <a:gd name="connsiteX21" fmla="*/ 500680 w 899243"/>
                <a:gd name="connsiteY21" fmla="*/ 5318 h 818854"/>
                <a:gd name="connsiteX22" fmla="*/ 505627 w 899243"/>
                <a:gd name="connsiteY22" fmla="*/ 5318 h 818854"/>
                <a:gd name="connsiteX23" fmla="*/ 547208 w 899243"/>
                <a:gd name="connsiteY23" fmla="*/ 7791 h 818854"/>
                <a:gd name="connsiteX24" fmla="*/ 591726 w 899243"/>
                <a:gd name="connsiteY24" fmla="*/ 35151 h 818854"/>
                <a:gd name="connsiteX25" fmla="*/ 636398 w 899243"/>
                <a:gd name="connsiteY25" fmla="*/ 34224 h 818854"/>
                <a:gd name="connsiteX26" fmla="*/ 658038 w 899243"/>
                <a:gd name="connsiteY26" fmla="*/ 26186 h 818854"/>
                <a:gd name="connsiteX27" fmla="*/ 666386 w 899243"/>
                <a:gd name="connsiteY27" fmla="*/ 23867 h 818854"/>
                <a:gd name="connsiteX28" fmla="*/ 700392 w 899243"/>
                <a:gd name="connsiteY28" fmla="*/ 8410 h 818854"/>
                <a:gd name="connsiteX29" fmla="*/ 724042 w 899243"/>
                <a:gd name="connsiteY29" fmla="*/ 51691 h 818854"/>
                <a:gd name="connsiteX30" fmla="*/ 739500 w 899243"/>
                <a:gd name="connsiteY30" fmla="*/ 84461 h 818854"/>
                <a:gd name="connsiteX31" fmla="*/ 784018 w 899243"/>
                <a:gd name="connsiteY31" fmla="*/ 174733 h 818854"/>
                <a:gd name="connsiteX32" fmla="*/ 776289 w 899243"/>
                <a:gd name="connsiteY32" fmla="*/ 199620 h 818854"/>
                <a:gd name="connsiteX33" fmla="*/ 776289 w 899243"/>
                <a:gd name="connsiteY33" fmla="*/ 215077 h 818854"/>
                <a:gd name="connsiteX34" fmla="*/ 773043 w 899243"/>
                <a:gd name="connsiteY34" fmla="*/ 233781 h 818854"/>
                <a:gd name="connsiteX35" fmla="*/ 768097 w 899243"/>
                <a:gd name="connsiteY35" fmla="*/ 263459 h 818854"/>
                <a:gd name="connsiteX36" fmla="*/ 752639 w 899243"/>
                <a:gd name="connsiteY36" fmla="*/ 299785 h 818854"/>
                <a:gd name="connsiteX37" fmla="*/ 729453 w 899243"/>
                <a:gd name="connsiteY37" fmla="*/ 292520 h 818854"/>
                <a:gd name="connsiteX38" fmla="*/ 704566 w 899243"/>
                <a:gd name="connsiteY38" fmla="*/ 274434 h 818854"/>
                <a:gd name="connsiteX39" fmla="*/ 686944 w 899243"/>
                <a:gd name="connsiteY39" fmla="*/ 256349 h 818854"/>
                <a:gd name="connsiteX40" fmla="*/ 670714 w 899243"/>
                <a:gd name="connsiteY40" fmla="*/ 233935 h 818854"/>
                <a:gd name="connsiteX41" fmla="*/ 598836 w 899243"/>
                <a:gd name="connsiteY41" fmla="*/ 140108 h 818854"/>
                <a:gd name="connsiteX42" fmla="*/ 599609 w 899243"/>
                <a:gd name="connsiteY42" fmla="*/ 175351 h 818854"/>
                <a:gd name="connsiteX43" fmla="*/ 599609 w 899243"/>
                <a:gd name="connsiteY43" fmla="*/ 175351 h 818854"/>
                <a:gd name="connsiteX44" fmla="*/ 616303 w 899243"/>
                <a:gd name="connsiteY44" fmla="*/ 189418 h 818854"/>
                <a:gd name="connsiteX45" fmla="*/ 626350 w 899243"/>
                <a:gd name="connsiteY45" fmla="*/ 221724 h 818854"/>
                <a:gd name="connsiteX46" fmla="*/ 691736 w 899243"/>
                <a:gd name="connsiteY46" fmla="*/ 297002 h 818854"/>
                <a:gd name="connsiteX47" fmla="*/ 699155 w 899243"/>
                <a:gd name="connsiteY47" fmla="*/ 327917 h 818854"/>
                <a:gd name="connsiteX48" fmla="*/ 706575 w 899243"/>
                <a:gd name="connsiteY48" fmla="*/ 346003 h 818854"/>
                <a:gd name="connsiteX49" fmla="*/ 819725 w 899243"/>
                <a:gd name="connsiteY49" fmla="*/ 530257 h 818854"/>
                <a:gd name="connsiteX50" fmla="*/ 883719 w 899243"/>
                <a:gd name="connsiteY50" fmla="*/ 612491 h 818854"/>
                <a:gd name="connsiteX51" fmla="*/ 887583 w 899243"/>
                <a:gd name="connsiteY51" fmla="*/ 618983 h 818854"/>
                <a:gd name="connsiteX52" fmla="*/ 888974 w 899243"/>
                <a:gd name="connsiteY52" fmla="*/ 641242 h 818854"/>
                <a:gd name="connsiteX53" fmla="*/ 890211 w 899243"/>
                <a:gd name="connsiteY53" fmla="*/ 656700 h 818854"/>
                <a:gd name="connsiteX54" fmla="*/ 899176 w 899243"/>
                <a:gd name="connsiteY54" fmla="*/ 693952 h 818854"/>
                <a:gd name="connsiteX55" fmla="*/ 896085 w 899243"/>
                <a:gd name="connsiteY55" fmla="*/ 704154 h 818854"/>
                <a:gd name="connsiteX56" fmla="*/ 860378 w 899243"/>
                <a:gd name="connsiteY56" fmla="*/ 721931 h 818854"/>
                <a:gd name="connsiteX57" fmla="*/ 843684 w 899243"/>
                <a:gd name="connsiteY57" fmla="*/ 744344 h 818854"/>
                <a:gd name="connsiteX58" fmla="*/ 843684 w 899243"/>
                <a:gd name="connsiteY58" fmla="*/ 763202 h 818854"/>
                <a:gd name="connsiteX59" fmla="*/ 817406 w 899243"/>
                <a:gd name="connsiteY59" fmla="*/ 770931 h 818854"/>
                <a:gd name="connsiteX60" fmla="*/ 791747 w 899243"/>
                <a:gd name="connsiteY60" fmla="*/ 792572 h 818854"/>
                <a:gd name="connsiteX61" fmla="*/ 784790 w 899243"/>
                <a:gd name="connsiteY61" fmla="*/ 815294 h 818854"/>
                <a:gd name="connsiteX62" fmla="*/ 735172 w 899243"/>
                <a:gd name="connsiteY62" fmla="*/ 807102 h 818854"/>
                <a:gd name="connsiteX63" fmla="*/ 728834 w 899243"/>
                <a:gd name="connsiteY63" fmla="*/ 800919 h 818854"/>
                <a:gd name="connsiteX64" fmla="*/ 681070 w 899243"/>
                <a:gd name="connsiteY64" fmla="*/ 800146 h 818854"/>
                <a:gd name="connsiteX65" fmla="*/ 613985 w 899243"/>
                <a:gd name="connsiteY65" fmla="*/ 803083 h 818854"/>
                <a:gd name="connsiteX66" fmla="*/ 580750 w 899243"/>
                <a:gd name="connsiteY66" fmla="*/ 803083 h 818854"/>
                <a:gd name="connsiteX67" fmla="*/ 526649 w 899243"/>
                <a:gd name="connsiteY67" fmla="*/ 803083 h 818854"/>
                <a:gd name="connsiteX68" fmla="*/ 495734 w 899243"/>
                <a:gd name="connsiteY68" fmla="*/ 805092 h 818854"/>
                <a:gd name="connsiteX69" fmla="*/ 486460 w 899243"/>
                <a:gd name="connsiteY69" fmla="*/ 806020 h 818854"/>
                <a:gd name="connsiteX70" fmla="*/ 409172 w 899243"/>
                <a:gd name="connsiteY70" fmla="*/ 808957 h 818854"/>
                <a:gd name="connsiteX71" fmla="*/ 320136 w 899243"/>
                <a:gd name="connsiteY71" fmla="*/ 808957 h 818854"/>
                <a:gd name="connsiteX72" fmla="*/ 281801 w 899243"/>
                <a:gd name="connsiteY72" fmla="*/ 811584 h 818854"/>
                <a:gd name="connsiteX73" fmla="*/ 228009 w 899243"/>
                <a:gd name="connsiteY73" fmla="*/ 814831 h 818854"/>
                <a:gd name="connsiteX74" fmla="*/ 145620 w 899243"/>
                <a:gd name="connsiteY74" fmla="*/ 814831 h 818854"/>
                <a:gd name="connsiteX75" fmla="*/ 103112 w 899243"/>
                <a:gd name="connsiteY75" fmla="*/ 817149 h 818854"/>
                <a:gd name="connsiteX76" fmla="*/ 69415 w 899243"/>
                <a:gd name="connsiteY76" fmla="*/ 816067 h 818854"/>
                <a:gd name="connsiteX77" fmla="*/ 66787 w 899243"/>
                <a:gd name="connsiteY77" fmla="*/ 797364 h 818854"/>
                <a:gd name="connsiteX78" fmla="*/ 65550 w 899243"/>
                <a:gd name="connsiteY78" fmla="*/ 754546 h 818854"/>
                <a:gd name="connsiteX79" fmla="*/ 63850 w 899243"/>
                <a:gd name="connsiteY79" fmla="*/ 726722 h 818854"/>
                <a:gd name="connsiteX80" fmla="*/ 63850 w 899243"/>
                <a:gd name="connsiteY80" fmla="*/ 715129 h 818854"/>
                <a:gd name="connsiteX81" fmla="*/ 59367 w 899243"/>
                <a:gd name="connsiteY81" fmla="*/ 660410 h 818854"/>
                <a:gd name="connsiteX82" fmla="*/ 58285 w 899243"/>
                <a:gd name="connsiteY82" fmla="*/ 635987 h 818854"/>
                <a:gd name="connsiteX83" fmla="*/ 55812 w 899243"/>
                <a:gd name="connsiteY83" fmla="*/ 598270 h 818854"/>
                <a:gd name="connsiteX84" fmla="*/ 52875 w 899243"/>
                <a:gd name="connsiteY84" fmla="*/ 556689 h 818854"/>
                <a:gd name="connsiteX85" fmla="*/ 52875 w 899243"/>
                <a:gd name="connsiteY85" fmla="*/ 524692 h 818854"/>
                <a:gd name="connsiteX86" fmla="*/ 52875 w 899243"/>
                <a:gd name="connsiteY86" fmla="*/ 511862 h 818854"/>
                <a:gd name="connsiteX87" fmla="*/ 47619 w 899243"/>
                <a:gd name="connsiteY87" fmla="*/ 466881 h 818854"/>
                <a:gd name="connsiteX88" fmla="*/ 47619 w 899243"/>
                <a:gd name="connsiteY88" fmla="*/ 455442 h 818854"/>
                <a:gd name="connsiteX89" fmla="*/ 44837 w 899243"/>
                <a:gd name="connsiteY89" fmla="*/ 420508 h 818854"/>
                <a:gd name="connsiteX90" fmla="*/ 41900 w 899243"/>
                <a:gd name="connsiteY90" fmla="*/ 360687 h 818854"/>
                <a:gd name="connsiteX91" fmla="*/ 41900 w 899243"/>
                <a:gd name="connsiteY91" fmla="*/ 356668 h 818854"/>
                <a:gd name="connsiteX92" fmla="*/ 39118 w 899243"/>
                <a:gd name="connsiteY92" fmla="*/ 321734 h 818854"/>
                <a:gd name="connsiteX93" fmla="*/ 36181 w 899243"/>
                <a:gd name="connsiteY93" fmla="*/ 261759 h 818854"/>
                <a:gd name="connsiteX94" fmla="*/ 36181 w 899243"/>
                <a:gd name="connsiteY94" fmla="*/ 257895 h 818854"/>
                <a:gd name="connsiteX95" fmla="*/ 30462 w 899243"/>
                <a:gd name="connsiteY95" fmla="*/ 222342 h 818854"/>
                <a:gd name="connsiteX96" fmla="*/ 18095 w 899243"/>
                <a:gd name="connsiteY96" fmla="*/ 197919 h 818854"/>
                <a:gd name="connsiteX97" fmla="*/ 6193 w 899243"/>
                <a:gd name="connsiteY97" fmla="*/ 175969 h 81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899243" h="818854">
                  <a:moveTo>
                    <a:pt x="6193" y="175969"/>
                  </a:moveTo>
                  <a:lnTo>
                    <a:pt x="5266" y="168086"/>
                  </a:lnTo>
                  <a:cubicBezTo>
                    <a:pt x="-1845" y="158039"/>
                    <a:pt x="-1845" y="144591"/>
                    <a:pt x="5266" y="134543"/>
                  </a:cubicBezTo>
                  <a:lnTo>
                    <a:pt x="11449" y="116149"/>
                  </a:lnTo>
                  <a:cubicBezTo>
                    <a:pt x="16859" y="105019"/>
                    <a:pt x="9594" y="94972"/>
                    <a:pt x="8512" y="84306"/>
                  </a:cubicBezTo>
                  <a:cubicBezTo>
                    <a:pt x="9501" y="71497"/>
                    <a:pt x="8466" y="58610"/>
                    <a:pt x="5421" y="46126"/>
                  </a:cubicBezTo>
                  <a:cubicBezTo>
                    <a:pt x="4029" y="32523"/>
                    <a:pt x="12685" y="22476"/>
                    <a:pt x="17477" y="11037"/>
                  </a:cubicBezTo>
                  <a:cubicBezTo>
                    <a:pt x="19410" y="11201"/>
                    <a:pt x="21249" y="11957"/>
                    <a:pt x="22733" y="13201"/>
                  </a:cubicBezTo>
                  <a:cubicBezTo>
                    <a:pt x="37108" y="26186"/>
                    <a:pt x="53648" y="21703"/>
                    <a:pt x="70497" y="20157"/>
                  </a:cubicBezTo>
                  <a:cubicBezTo>
                    <a:pt x="82492" y="17257"/>
                    <a:pt x="95074" y="17956"/>
                    <a:pt x="106667" y="22167"/>
                  </a:cubicBezTo>
                  <a:lnTo>
                    <a:pt x="127226" y="24022"/>
                  </a:lnTo>
                  <a:cubicBezTo>
                    <a:pt x="138355" y="28659"/>
                    <a:pt x="150722" y="27422"/>
                    <a:pt x="161851" y="32060"/>
                  </a:cubicBezTo>
                  <a:cubicBezTo>
                    <a:pt x="176381" y="32987"/>
                    <a:pt x="189829" y="39325"/>
                    <a:pt x="204205" y="41025"/>
                  </a:cubicBezTo>
                  <a:cubicBezTo>
                    <a:pt x="205812" y="41014"/>
                    <a:pt x="207404" y="41385"/>
                    <a:pt x="208842" y="42107"/>
                  </a:cubicBezTo>
                  <a:cubicBezTo>
                    <a:pt x="220806" y="43733"/>
                    <a:pt x="232507" y="46956"/>
                    <a:pt x="243621" y="51691"/>
                  </a:cubicBezTo>
                  <a:lnTo>
                    <a:pt x="261398" y="53855"/>
                  </a:lnTo>
                  <a:cubicBezTo>
                    <a:pt x="278246" y="53855"/>
                    <a:pt x="293394" y="63129"/>
                    <a:pt x="310243" y="63593"/>
                  </a:cubicBezTo>
                  <a:cubicBezTo>
                    <a:pt x="326783" y="73177"/>
                    <a:pt x="337758" y="59419"/>
                    <a:pt x="349815" y="53237"/>
                  </a:cubicBezTo>
                  <a:cubicBezTo>
                    <a:pt x="371301" y="41952"/>
                    <a:pt x="392014" y="28814"/>
                    <a:pt x="412882" y="16602"/>
                  </a:cubicBezTo>
                  <a:cubicBezTo>
                    <a:pt x="421522" y="9471"/>
                    <a:pt x="433363" y="7579"/>
                    <a:pt x="443797" y="11656"/>
                  </a:cubicBezTo>
                  <a:cubicBezTo>
                    <a:pt x="456023" y="10376"/>
                    <a:pt x="468050" y="7678"/>
                    <a:pt x="479658" y="3618"/>
                  </a:cubicBezTo>
                  <a:cubicBezTo>
                    <a:pt x="486707" y="2704"/>
                    <a:pt x="493864" y="3284"/>
                    <a:pt x="500680" y="5318"/>
                  </a:cubicBezTo>
                  <a:cubicBezTo>
                    <a:pt x="502319" y="5164"/>
                    <a:pt x="503989" y="5164"/>
                    <a:pt x="505627" y="5318"/>
                  </a:cubicBezTo>
                  <a:cubicBezTo>
                    <a:pt x="518627" y="-2675"/>
                    <a:pt x="535243" y="-1687"/>
                    <a:pt x="547208" y="7791"/>
                  </a:cubicBezTo>
                  <a:cubicBezTo>
                    <a:pt x="562665" y="16293"/>
                    <a:pt x="573640" y="31287"/>
                    <a:pt x="591726" y="35151"/>
                  </a:cubicBezTo>
                  <a:cubicBezTo>
                    <a:pt x="606627" y="35848"/>
                    <a:pt x="621543" y="35539"/>
                    <a:pt x="636398" y="34224"/>
                  </a:cubicBezTo>
                  <a:cubicBezTo>
                    <a:pt x="644204" y="33516"/>
                    <a:pt x="651670" y="30741"/>
                    <a:pt x="658038" y="26186"/>
                  </a:cubicBezTo>
                  <a:cubicBezTo>
                    <a:pt x="660713" y="25057"/>
                    <a:pt x="663510" y="24278"/>
                    <a:pt x="666386" y="23867"/>
                  </a:cubicBezTo>
                  <a:cubicBezTo>
                    <a:pt x="680607" y="23867"/>
                    <a:pt x="687562" y="1145"/>
                    <a:pt x="700392" y="8410"/>
                  </a:cubicBezTo>
                  <a:cubicBezTo>
                    <a:pt x="713222" y="15675"/>
                    <a:pt x="717705" y="36233"/>
                    <a:pt x="724042" y="51691"/>
                  </a:cubicBezTo>
                  <a:cubicBezTo>
                    <a:pt x="732034" y="61036"/>
                    <a:pt x="737367" y="72353"/>
                    <a:pt x="739500" y="84461"/>
                  </a:cubicBezTo>
                  <a:cubicBezTo>
                    <a:pt x="754957" y="114139"/>
                    <a:pt x="778144" y="140108"/>
                    <a:pt x="784018" y="174733"/>
                  </a:cubicBezTo>
                  <a:cubicBezTo>
                    <a:pt x="780447" y="182694"/>
                    <a:pt x="777850" y="191041"/>
                    <a:pt x="776289" y="199620"/>
                  </a:cubicBezTo>
                  <a:cubicBezTo>
                    <a:pt x="776289" y="204566"/>
                    <a:pt x="776289" y="209667"/>
                    <a:pt x="776289" y="215077"/>
                  </a:cubicBezTo>
                  <a:cubicBezTo>
                    <a:pt x="774449" y="221152"/>
                    <a:pt x="773352" y="227443"/>
                    <a:pt x="773043" y="233781"/>
                  </a:cubicBezTo>
                  <a:cubicBezTo>
                    <a:pt x="769951" y="243364"/>
                    <a:pt x="771342" y="253876"/>
                    <a:pt x="768097" y="263459"/>
                  </a:cubicBezTo>
                  <a:cubicBezTo>
                    <a:pt x="766551" y="276907"/>
                    <a:pt x="768097" y="290974"/>
                    <a:pt x="752639" y="299785"/>
                  </a:cubicBezTo>
                  <a:cubicBezTo>
                    <a:pt x="740582" y="306740"/>
                    <a:pt x="735790" y="299785"/>
                    <a:pt x="729453" y="292520"/>
                  </a:cubicBezTo>
                  <a:cubicBezTo>
                    <a:pt x="718477" y="290046"/>
                    <a:pt x="713995" y="278917"/>
                    <a:pt x="704566" y="274434"/>
                  </a:cubicBezTo>
                  <a:lnTo>
                    <a:pt x="686944" y="256349"/>
                  </a:lnTo>
                  <a:cubicBezTo>
                    <a:pt x="680436" y="249733"/>
                    <a:pt x="674980" y="242174"/>
                    <a:pt x="670714" y="233935"/>
                  </a:cubicBezTo>
                  <a:cubicBezTo>
                    <a:pt x="655256" y="196683"/>
                    <a:pt x="635316" y="161749"/>
                    <a:pt x="598836" y="140108"/>
                  </a:cubicBezTo>
                  <a:cubicBezTo>
                    <a:pt x="593503" y="151315"/>
                    <a:pt x="593797" y="164392"/>
                    <a:pt x="599609" y="175351"/>
                  </a:cubicBezTo>
                  <a:lnTo>
                    <a:pt x="599609" y="175351"/>
                  </a:lnTo>
                  <a:cubicBezTo>
                    <a:pt x="605792" y="179216"/>
                    <a:pt x="615066" y="179525"/>
                    <a:pt x="616303" y="189418"/>
                  </a:cubicBezTo>
                  <a:cubicBezTo>
                    <a:pt x="617524" y="200733"/>
                    <a:pt x="620940" y="211707"/>
                    <a:pt x="626350" y="221724"/>
                  </a:cubicBezTo>
                  <a:cubicBezTo>
                    <a:pt x="640726" y="253412"/>
                    <a:pt x="666695" y="274743"/>
                    <a:pt x="691736" y="297002"/>
                  </a:cubicBezTo>
                  <a:cubicBezTo>
                    <a:pt x="701629" y="305349"/>
                    <a:pt x="696373" y="317406"/>
                    <a:pt x="699155" y="327917"/>
                  </a:cubicBezTo>
                  <a:cubicBezTo>
                    <a:pt x="701629" y="333946"/>
                    <a:pt x="704566" y="339820"/>
                    <a:pt x="706575" y="346003"/>
                  </a:cubicBezTo>
                  <a:cubicBezTo>
                    <a:pt x="744446" y="407833"/>
                    <a:pt x="783090" y="468117"/>
                    <a:pt x="819725" y="530257"/>
                  </a:cubicBezTo>
                  <a:cubicBezTo>
                    <a:pt x="835800" y="561373"/>
                    <a:pt x="857503" y="589258"/>
                    <a:pt x="883719" y="612491"/>
                  </a:cubicBezTo>
                  <a:cubicBezTo>
                    <a:pt x="885790" y="614083"/>
                    <a:pt x="887181" y="616402"/>
                    <a:pt x="887583" y="618983"/>
                  </a:cubicBezTo>
                  <a:cubicBezTo>
                    <a:pt x="888974" y="626403"/>
                    <a:pt x="882173" y="634441"/>
                    <a:pt x="888974" y="641242"/>
                  </a:cubicBezTo>
                  <a:lnTo>
                    <a:pt x="890211" y="656700"/>
                  </a:lnTo>
                  <a:cubicBezTo>
                    <a:pt x="891154" y="669514"/>
                    <a:pt x="894184" y="682097"/>
                    <a:pt x="899176" y="693952"/>
                  </a:cubicBezTo>
                  <a:lnTo>
                    <a:pt x="896085" y="704154"/>
                  </a:lnTo>
                  <a:cubicBezTo>
                    <a:pt x="886810" y="715284"/>
                    <a:pt x="880628" y="732906"/>
                    <a:pt x="860378" y="721931"/>
                  </a:cubicBezTo>
                  <a:cubicBezTo>
                    <a:pt x="847858" y="724249"/>
                    <a:pt x="848012" y="735997"/>
                    <a:pt x="843684" y="744344"/>
                  </a:cubicBezTo>
                  <a:lnTo>
                    <a:pt x="843684" y="763202"/>
                  </a:lnTo>
                  <a:cubicBezTo>
                    <a:pt x="835290" y="766866"/>
                    <a:pt x="826449" y="769463"/>
                    <a:pt x="817406" y="770931"/>
                  </a:cubicBezTo>
                  <a:cubicBezTo>
                    <a:pt x="805967" y="774641"/>
                    <a:pt x="791283" y="774641"/>
                    <a:pt x="791747" y="792572"/>
                  </a:cubicBezTo>
                  <a:cubicBezTo>
                    <a:pt x="791747" y="800610"/>
                    <a:pt x="794220" y="810039"/>
                    <a:pt x="784790" y="815294"/>
                  </a:cubicBezTo>
                  <a:cubicBezTo>
                    <a:pt x="767323" y="817458"/>
                    <a:pt x="749084" y="825187"/>
                    <a:pt x="735172" y="807102"/>
                  </a:cubicBezTo>
                  <a:cubicBezTo>
                    <a:pt x="733008" y="805092"/>
                    <a:pt x="730844" y="803083"/>
                    <a:pt x="728834" y="800919"/>
                  </a:cubicBezTo>
                  <a:cubicBezTo>
                    <a:pt x="713345" y="795957"/>
                    <a:pt x="696713" y="795679"/>
                    <a:pt x="681070" y="800146"/>
                  </a:cubicBezTo>
                  <a:cubicBezTo>
                    <a:pt x="658672" y="799110"/>
                    <a:pt x="636212" y="800100"/>
                    <a:pt x="613985" y="803083"/>
                  </a:cubicBezTo>
                  <a:lnTo>
                    <a:pt x="580750" y="803083"/>
                  </a:lnTo>
                  <a:cubicBezTo>
                    <a:pt x="562665" y="804783"/>
                    <a:pt x="544735" y="803083"/>
                    <a:pt x="526649" y="803083"/>
                  </a:cubicBezTo>
                  <a:cubicBezTo>
                    <a:pt x="516293" y="802449"/>
                    <a:pt x="505921" y="803129"/>
                    <a:pt x="495734" y="805092"/>
                  </a:cubicBezTo>
                  <a:cubicBezTo>
                    <a:pt x="492704" y="805865"/>
                    <a:pt x="489582" y="806174"/>
                    <a:pt x="486460" y="806020"/>
                  </a:cubicBezTo>
                  <a:cubicBezTo>
                    <a:pt x="460645" y="804629"/>
                    <a:pt x="435141" y="810966"/>
                    <a:pt x="409172" y="808957"/>
                  </a:cubicBezTo>
                  <a:lnTo>
                    <a:pt x="320136" y="808957"/>
                  </a:lnTo>
                  <a:cubicBezTo>
                    <a:pt x="307291" y="808060"/>
                    <a:pt x="294399" y="808941"/>
                    <a:pt x="281801" y="811584"/>
                  </a:cubicBezTo>
                  <a:cubicBezTo>
                    <a:pt x="263716" y="810812"/>
                    <a:pt x="246094" y="816531"/>
                    <a:pt x="228009" y="814831"/>
                  </a:cubicBezTo>
                  <a:lnTo>
                    <a:pt x="145620" y="814831"/>
                  </a:lnTo>
                  <a:cubicBezTo>
                    <a:pt x="131415" y="813826"/>
                    <a:pt x="117132" y="814599"/>
                    <a:pt x="103112" y="817149"/>
                  </a:cubicBezTo>
                  <a:cubicBezTo>
                    <a:pt x="91890" y="818417"/>
                    <a:pt x="80528" y="818046"/>
                    <a:pt x="69415" y="816067"/>
                  </a:cubicBezTo>
                  <a:cubicBezTo>
                    <a:pt x="65395" y="810348"/>
                    <a:pt x="67251" y="803546"/>
                    <a:pt x="66787" y="797364"/>
                  </a:cubicBezTo>
                  <a:cubicBezTo>
                    <a:pt x="67389" y="783081"/>
                    <a:pt x="66972" y="768767"/>
                    <a:pt x="65550" y="754546"/>
                  </a:cubicBezTo>
                  <a:cubicBezTo>
                    <a:pt x="63912" y="745364"/>
                    <a:pt x="63340" y="736028"/>
                    <a:pt x="63850" y="726722"/>
                  </a:cubicBezTo>
                  <a:cubicBezTo>
                    <a:pt x="63850" y="722858"/>
                    <a:pt x="63850" y="718994"/>
                    <a:pt x="63850" y="715129"/>
                  </a:cubicBezTo>
                  <a:cubicBezTo>
                    <a:pt x="57358" y="697353"/>
                    <a:pt x="64778" y="678340"/>
                    <a:pt x="59367" y="660410"/>
                  </a:cubicBezTo>
                  <a:cubicBezTo>
                    <a:pt x="58393" y="652310"/>
                    <a:pt x="58022" y="644148"/>
                    <a:pt x="58285" y="635987"/>
                  </a:cubicBezTo>
                  <a:cubicBezTo>
                    <a:pt x="59244" y="623358"/>
                    <a:pt x="58409" y="610667"/>
                    <a:pt x="55812" y="598270"/>
                  </a:cubicBezTo>
                  <a:cubicBezTo>
                    <a:pt x="56384" y="584343"/>
                    <a:pt x="55394" y="570400"/>
                    <a:pt x="52875" y="556689"/>
                  </a:cubicBezTo>
                  <a:cubicBezTo>
                    <a:pt x="52875" y="546024"/>
                    <a:pt x="51484" y="535358"/>
                    <a:pt x="52875" y="524692"/>
                  </a:cubicBezTo>
                  <a:cubicBezTo>
                    <a:pt x="52875" y="520519"/>
                    <a:pt x="52875" y="516190"/>
                    <a:pt x="52875" y="511862"/>
                  </a:cubicBezTo>
                  <a:cubicBezTo>
                    <a:pt x="45919" y="497487"/>
                    <a:pt x="54884" y="480947"/>
                    <a:pt x="47619" y="466881"/>
                  </a:cubicBezTo>
                  <a:lnTo>
                    <a:pt x="47619" y="455442"/>
                  </a:lnTo>
                  <a:cubicBezTo>
                    <a:pt x="47774" y="443741"/>
                    <a:pt x="46847" y="432039"/>
                    <a:pt x="44837" y="420508"/>
                  </a:cubicBezTo>
                  <a:cubicBezTo>
                    <a:pt x="46105" y="400522"/>
                    <a:pt x="45115" y="380458"/>
                    <a:pt x="41900" y="360687"/>
                  </a:cubicBezTo>
                  <a:cubicBezTo>
                    <a:pt x="41823" y="359343"/>
                    <a:pt x="41823" y="358013"/>
                    <a:pt x="41900" y="356668"/>
                  </a:cubicBezTo>
                  <a:cubicBezTo>
                    <a:pt x="42055" y="344967"/>
                    <a:pt x="41127" y="333266"/>
                    <a:pt x="39118" y="321734"/>
                  </a:cubicBezTo>
                  <a:cubicBezTo>
                    <a:pt x="40463" y="301701"/>
                    <a:pt x="39473" y="281576"/>
                    <a:pt x="36181" y="261759"/>
                  </a:cubicBezTo>
                  <a:lnTo>
                    <a:pt x="36181" y="257895"/>
                  </a:lnTo>
                  <a:cubicBezTo>
                    <a:pt x="35254" y="245838"/>
                    <a:pt x="39272" y="233163"/>
                    <a:pt x="30462" y="222342"/>
                  </a:cubicBezTo>
                  <a:cubicBezTo>
                    <a:pt x="26906" y="213995"/>
                    <a:pt x="17941" y="208276"/>
                    <a:pt x="18095" y="197919"/>
                  </a:cubicBezTo>
                  <a:cubicBezTo>
                    <a:pt x="6657" y="193282"/>
                    <a:pt x="7584" y="183853"/>
                    <a:pt x="6193" y="17596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1" name="Forma Livre: Forma 44">
              <a:extLst>
                <a:ext uri="{FF2B5EF4-FFF2-40B4-BE49-F238E27FC236}">
                  <a16:creationId xmlns:a16="http://schemas.microsoft.com/office/drawing/2014/main" id="{12823A36-9394-8BB1-75CC-CC44AD38629B}"/>
                </a:ext>
              </a:extLst>
            </p:cNvPr>
            <p:cNvSpPr/>
            <p:nvPr/>
          </p:nvSpPr>
          <p:spPr>
            <a:xfrm>
              <a:off x="3682878" y="750688"/>
              <a:ext cx="928472" cy="676098"/>
            </a:xfrm>
            <a:custGeom>
              <a:avLst/>
              <a:gdLst>
                <a:gd name="connsiteX0" fmla="*/ 907712 w 928472"/>
                <a:gd name="connsiteY0" fmla="*/ 261604 h 676098"/>
                <a:gd name="connsiteX1" fmla="*/ 913740 w 928472"/>
                <a:gd name="connsiteY1" fmla="*/ 326371 h 676098"/>
                <a:gd name="connsiteX2" fmla="*/ 890863 w 928472"/>
                <a:gd name="connsiteY2" fmla="*/ 328071 h 676098"/>
                <a:gd name="connsiteX3" fmla="*/ 839853 w 928472"/>
                <a:gd name="connsiteY3" fmla="*/ 326062 h 676098"/>
                <a:gd name="connsiteX4" fmla="*/ 780960 w 928472"/>
                <a:gd name="connsiteY4" fmla="*/ 343065 h 676098"/>
                <a:gd name="connsiteX5" fmla="*/ 774468 w 928472"/>
                <a:gd name="connsiteY5" fmla="*/ 349557 h 676098"/>
                <a:gd name="connsiteX6" fmla="*/ 735669 w 928472"/>
                <a:gd name="connsiteY6" fmla="*/ 354658 h 676098"/>
                <a:gd name="connsiteX7" fmla="*/ 721912 w 928472"/>
                <a:gd name="connsiteY7" fmla="*/ 354658 h 676098"/>
                <a:gd name="connsiteX8" fmla="*/ 717738 w 928472"/>
                <a:gd name="connsiteY8" fmla="*/ 360687 h 676098"/>
                <a:gd name="connsiteX9" fmla="*/ 714492 w 928472"/>
                <a:gd name="connsiteY9" fmla="*/ 390520 h 676098"/>
                <a:gd name="connsiteX10" fmla="*/ 717738 w 928472"/>
                <a:gd name="connsiteY10" fmla="*/ 413397 h 676098"/>
                <a:gd name="connsiteX11" fmla="*/ 695325 w 928472"/>
                <a:gd name="connsiteY11" fmla="*/ 419889 h 676098"/>
                <a:gd name="connsiteX12" fmla="*/ 665646 w 928472"/>
                <a:gd name="connsiteY12" fmla="*/ 435347 h 676098"/>
                <a:gd name="connsiteX13" fmla="*/ 639987 w 928472"/>
                <a:gd name="connsiteY13" fmla="*/ 448640 h 676098"/>
                <a:gd name="connsiteX14" fmla="*/ 606135 w 928472"/>
                <a:gd name="connsiteY14" fmla="*/ 471054 h 676098"/>
                <a:gd name="connsiteX15" fmla="*/ 606135 w 928472"/>
                <a:gd name="connsiteY15" fmla="*/ 471054 h 676098"/>
                <a:gd name="connsiteX16" fmla="*/ 571201 w 928472"/>
                <a:gd name="connsiteY16" fmla="*/ 488366 h 676098"/>
                <a:gd name="connsiteX17" fmla="*/ 552961 w 928472"/>
                <a:gd name="connsiteY17" fmla="*/ 494704 h 676098"/>
                <a:gd name="connsiteX18" fmla="*/ 497159 w 928472"/>
                <a:gd name="connsiteY18" fmla="*/ 500578 h 676098"/>
                <a:gd name="connsiteX19" fmla="*/ 460370 w 928472"/>
                <a:gd name="connsiteY19" fmla="*/ 517736 h 676098"/>
                <a:gd name="connsiteX20" fmla="*/ 432083 w 928472"/>
                <a:gd name="connsiteY20" fmla="*/ 522837 h 676098"/>
                <a:gd name="connsiteX21" fmla="*/ 413533 w 928472"/>
                <a:gd name="connsiteY21" fmla="*/ 534894 h 676098"/>
                <a:gd name="connsiteX22" fmla="*/ 408278 w 928472"/>
                <a:gd name="connsiteY22" fmla="*/ 532730 h 676098"/>
                <a:gd name="connsiteX23" fmla="*/ 400395 w 928472"/>
                <a:gd name="connsiteY23" fmla="*/ 537676 h 676098"/>
                <a:gd name="connsiteX24" fmla="*/ 391584 w 928472"/>
                <a:gd name="connsiteY24" fmla="*/ 535357 h 676098"/>
                <a:gd name="connsiteX25" fmla="*/ 315533 w 928472"/>
                <a:gd name="connsiteY25" fmla="*/ 581730 h 676098"/>
                <a:gd name="connsiteX26" fmla="*/ 312441 w 928472"/>
                <a:gd name="connsiteY26" fmla="*/ 609554 h 676098"/>
                <a:gd name="connsiteX27" fmla="*/ 309504 w 928472"/>
                <a:gd name="connsiteY27" fmla="*/ 645261 h 676098"/>
                <a:gd name="connsiteX28" fmla="*/ 303785 w 928472"/>
                <a:gd name="connsiteY28" fmla="*/ 674012 h 676098"/>
                <a:gd name="connsiteX29" fmla="*/ 295592 w 928472"/>
                <a:gd name="connsiteY29" fmla="*/ 675403 h 676098"/>
                <a:gd name="connsiteX30" fmla="*/ 240873 w 928472"/>
                <a:gd name="connsiteY30" fmla="*/ 667520 h 676098"/>
                <a:gd name="connsiteX31" fmla="*/ 219232 w 928472"/>
                <a:gd name="connsiteY31" fmla="*/ 664428 h 676098"/>
                <a:gd name="connsiteX32" fmla="*/ 169768 w 928472"/>
                <a:gd name="connsiteY32" fmla="*/ 662728 h 676098"/>
                <a:gd name="connsiteX33" fmla="*/ 140553 w 928472"/>
                <a:gd name="connsiteY33" fmla="*/ 660409 h 676098"/>
                <a:gd name="connsiteX34" fmla="*/ 131897 w 928472"/>
                <a:gd name="connsiteY34" fmla="*/ 660409 h 676098"/>
                <a:gd name="connsiteX35" fmla="*/ 87997 w 928472"/>
                <a:gd name="connsiteY35" fmla="*/ 658090 h 676098"/>
                <a:gd name="connsiteX36" fmla="*/ 57082 w 928472"/>
                <a:gd name="connsiteY36" fmla="*/ 653299 h 676098"/>
                <a:gd name="connsiteX37" fmla="*/ 4063 w 928472"/>
                <a:gd name="connsiteY37" fmla="*/ 648352 h 676098"/>
                <a:gd name="connsiteX38" fmla="*/ 1420 w 928472"/>
                <a:gd name="connsiteY38" fmla="*/ 635723 h 676098"/>
                <a:gd name="connsiteX39" fmla="*/ 1899 w 928472"/>
                <a:gd name="connsiteY39" fmla="*/ 635059 h 676098"/>
                <a:gd name="connsiteX40" fmla="*/ 25858 w 928472"/>
                <a:gd name="connsiteY40" fmla="*/ 626866 h 676098"/>
                <a:gd name="connsiteX41" fmla="*/ 62338 w 928472"/>
                <a:gd name="connsiteY41" fmla="*/ 615582 h 676098"/>
                <a:gd name="connsiteX42" fmla="*/ 235926 w 928472"/>
                <a:gd name="connsiteY42" fmla="*/ 495322 h 676098"/>
                <a:gd name="connsiteX43" fmla="*/ 241955 w 928472"/>
                <a:gd name="connsiteY43" fmla="*/ 482338 h 676098"/>
                <a:gd name="connsiteX44" fmla="*/ 252620 w 928472"/>
                <a:gd name="connsiteY44" fmla="*/ 447558 h 676098"/>
                <a:gd name="connsiteX45" fmla="*/ 252620 w 928472"/>
                <a:gd name="connsiteY45" fmla="*/ 436429 h 676098"/>
                <a:gd name="connsiteX46" fmla="*/ 256948 w 928472"/>
                <a:gd name="connsiteY46" fmla="*/ 395003 h 676098"/>
                <a:gd name="connsiteX47" fmla="*/ 257876 w 928472"/>
                <a:gd name="connsiteY47" fmla="*/ 390365 h 676098"/>
                <a:gd name="connsiteX48" fmla="*/ 263131 w 928472"/>
                <a:gd name="connsiteY48" fmla="*/ 363006 h 676098"/>
                <a:gd name="connsiteX49" fmla="*/ 321252 w 928472"/>
                <a:gd name="connsiteY49" fmla="*/ 292365 h 676098"/>
                <a:gd name="connsiteX50" fmla="*/ 332381 w 928472"/>
                <a:gd name="connsiteY50" fmla="*/ 261449 h 676098"/>
                <a:gd name="connsiteX51" fmla="*/ 449859 w 928472"/>
                <a:gd name="connsiteY51" fmla="*/ 175815 h 676098"/>
                <a:gd name="connsiteX52" fmla="*/ 482474 w 928472"/>
                <a:gd name="connsiteY52" fmla="*/ 160357 h 676098"/>
                <a:gd name="connsiteX53" fmla="*/ 490048 w 928472"/>
                <a:gd name="connsiteY53" fmla="*/ 156802 h 676098"/>
                <a:gd name="connsiteX54" fmla="*/ 529929 w 928472"/>
                <a:gd name="connsiteY54" fmla="*/ 140417 h 676098"/>
                <a:gd name="connsiteX55" fmla="*/ 598406 w 928472"/>
                <a:gd name="connsiteY55" fmla="*/ 40561 h 676098"/>
                <a:gd name="connsiteX56" fmla="*/ 629321 w 928472"/>
                <a:gd name="connsiteY56" fmla="*/ 7945 h 676098"/>
                <a:gd name="connsiteX57" fmla="*/ 665028 w 928472"/>
                <a:gd name="connsiteY57" fmla="*/ 17529 h 676098"/>
                <a:gd name="connsiteX58" fmla="*/ 703517 w 928472"/>
                <a:gd name="connsiteY58" fmla="*/ 57564 h 676098"/>
                <a:gd name="connsiteX59" fmla="*/ 712328 w 928472"/>
                <a:gd name="connsiteY59" fmla="*/ 57564 h 676098"/>
                <a:gd name="connsiteX60" fmla="*/ 753136 w 928472"/>
                <a:gd name="connsiteY60" fmla="*/ 59110 h 676098"/>
                <a:gd name="connsiteX61" fmla="*/ 786061 w 928472"/>
                <a:gd name="connsiteY61" fmla="*/ 59110 h 676098"/>
                <a:gd name="connsiteX62" fmla="*/ 804301 w 928472"/>
                <a:gd name="connsiteY62" fmla="*/ 63902 h 676098"/>
                <a:gd name="connsiteX63" fmla="*/ 834134 w 928472"/>
                <a:gd name="connsiteY63" fmla="*/ 69776 h 676098"/>
                <a:gd name="connsiteX64" fmla="*/ 874169 w 928472"/>
                <a:gd name="connsiteY64" fmla="*/ 81214 h 676098"/>
                <a:gd name="connsiteX65" fmla="*/ 879888 w 928472"/>
                <a:gd name="connsiteY65" fmla="*/ 81214 h 676098"/>
                <a:gd name="connsiteX66" fmla="*/ 890739 w 928472"/>
                <a:gd name="connsiteY66" fmla="*/ 86400 h 676098"/>
                <a:gd name="connsiteX67" fmla="*/ 891172 w 928472"/>
                <a:gd name="connsiteY67" fmla="*/ 88325 h 676098"/>
                <a:gd name="connsiteX68" fmla="*/ 897201 w 928472"/>
                <a:gd name="connsiteY68" fmla="*/ 111356 h 676098"/>
                <a:gd name="connsiteX69" fmla="*/ 908485 w 928472"/>
                <a:gd name="connsiteY69" fmla="*/ 147682 h 676098"/>
                <a:gd name="connsiteX70" fmla="*/ 908485 w 928472"/>
                <a:gd name="connsiteY70" fmla="*/ 196528 h 676098"/>
                <a:gd name="connsiteX71" fmla="*/ 907712 w 928472"/>
                <a:gd name="connsiteY71" fmla="*/ 261604 h 67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28472" h="676098">
                  <a:moveTo>
                    <a:pt x="907712" y="261604"/>
                  </a:moveTo>
                  <a:cubicBezTo>
                    <a:pt x="921314" y="282008"/>
                    <a:pt x="943264" y="301794"/>
                    <a:pt x="913740" y="326371"/>
                  </a:cubicBezTo>
                  <a:cubicBezTo>
                    <a:pt x="906522" y="329473"/>
                    <a:pt x="898468" y="330072"/>
                    <a:pt x="890863" y="328071"/>
                  </a:cubicBezTo>
                  <a:cubicBezTo>
                    <a:pt x="873952" y="325863"/>
                    <a:pt x="856887" y="325190"/>
                    <a:pt x="839853" y="326062"/>
                  </a:cubicBezTo>
                  <a:cubicBezTo>
                    <a:pt x="819604" y="329772"/>
                    <a:pt x="793480" y="315087"/>
                    <a:pt x="780960" y="343065"/>
                  </a:cubicBezTo>
                  <a:lnTo>
                    <a:pt x="774468" y="349557"/>
                  </a:lnTo>
                  <a:cubicBezTo>
                    <a:pt x="761947" y="353563"/>
                    <a:pt x="748808" y="355289"/>
                    <a:pt x="735669" y="354658"/>
                  </a:cubicBezTo>
                  <a:lnTo>
                    <a:pt x="721912" y="354658"/>
                  </a:lnTo>
                  <a:cubicBezTo>
                    <a:pt x="720242" y="356462"/>
                    <a:pt x="718836" y="358492"/>
                    <a:pt x="717738" y="360687"/>
                  </a:cubicBezTo>
                  <a:cubicBezTo>
                    <a:pt x="717445" y="370700"/>
                    <a:pt x="716347" y="380677"/>
                    <a:pt x="714492" y="390520"/>
                  </a:cubicBezTo>
                  <a:cubicBezTo>
                    <a:pt x="711092" y="398713"/>
                    <a:pt x="720830" y="405978"/>
                    <a:pt x="717738" y="413397"/>
                  </a:cubicBezTo>
                  <a:cubicBezTo>
                    <a:pt x="711555" y="419889"/>
                    <a:pt x="702281" y="417107"/>
                    <a:pt x="695325" y="419889"/>
                  </a:cubicBezTo>
                  <a:cubicBezTo>
                    <a:pt x="684505" y="423021"/>
                    <a:pt x="674411" y="428275"/>
                    <a:pt x="665646" y="435347"/>
                  </a:cubicBezTo>
                  <a:cubicBezTo>
                    <a:pt x="655661" y="436196"/>
                    <a:pt x="646433" y="440978"/>
                    <a:pt x="639987" y="448640"/>
                  </a:cubicBezTo>
                  <a:cubicBezTo>
                    <a:pt x="623138" y="447713"/>
                    <a:pt x="614482" y="459152"/>
                    <a:pt x="606135" y="471054"/>
                  </a:cubicBezTo>
                  <a:lnTo>
                    <a:pt x="606135" y="471054"/>
                  </a:lnTo>
                  <a:cubicBezTo>
                    <a:pt x="596196" y="479763"/>
                    <a:pt x="584154" y="485729"/>
                    <a:pt x="571201" y="488366"/>
                  </a:cubicBezTo>
                  <a:cubicBezTo>
                    <a:pt x="566872" y="495477"/>
                    <a:pt x="559607" y="494240"/>
                    <a:pt x="552961" y="494704"/>
                  </a:cubicBezTo>
                  <a:cubicBezTo>
                    <a:pt x="534644" y="498735"/>
                    <a:pt x="515924" y="500706"/>
                    <a:pt x="497159" y="500578"/>
                  </a:cubicBezTo>
                  <a:cubicBezTo>
                    <a:pt x="484638" y="505833"/>
                    <a:pt x="477683" y="522991"/>
                    <a:pt x="460370" y="517736"/>
                  </a:cubicBezTo>
                  <a:cubicBezTo>
                    <a:pt x="450802" y="518493"/>
                    <a:pt x="441326" y="520201"/>
                    <a:pt x="432083" y="522837"/>
                  </a:cubicBezTo>
                  <a:cubicBezTo>
                    <a:pt x="429455" y="530689"/>
                    <a:pt x="421772" y="535682"/>
                    <a:pt x="413533" y="534894"/>
                  </a:cubicBezTo>
                  <a:cubicBezTo>
                    <a:pt x="412297" y="533286"/>
                    <a:pt x="410288" y="532467"/>
                    <a:pt x="408278" y="532730"/>
                  </a:cubicBezTo>
                  <a:cubicBezTo>
                    <a:pt x="405774" y="534585"/>
                    <a:pt x="403146" y="536223"/>
                    <a:pt x="400395" y="537676"/>
                  </a:cubicBezTo>
                  <a:cubicBezTo>
                    <a:pt x="397257" y="538495"/>
                    <a:pt x="393918" y="537614"/>
                    <a:pt x="391584" y="535357"/>
                  </a:cubicBezTo>
                  <a:cubicBezTo>
                    <a:pt x="368397" y="554679"/>
                    <a:pt x="335164" y="557462"/>
                    <a:pt x="315533" y="581730"/>
                  </a:cubicBezTo>
                  <a:cubicBezTo>
                    <a:pt x="317697" y="591468"/>
                    <a:pt x="311050" y="600125"/>
                    <a:pt x="312441" y="609554"/>
                  </a:cubicBezTo>
                  <a:cubicBezTo>
                    <a:pt x="312627" y="621518"/>
                    <a:pt x="311637" y="633482"/>
                    <a:pt x="309504" y="645261"/>
                  </a:cubicBezTo>
                  <a:cubicBezTo>
                    <a:pt x="310663" y="655200"/>
                    <a:pt x="308654" y="665263"/>
                    <a:pt x="303785" y="674012"/>
                  </a:cubicBezTo>
                  <a:cubicBezTo>
                    <a:pt x="301574" y="676068"/>
                    <a:pt x="298359" y="676609"/>
                    <a:pt x="295592" y="675403"/>
                  </a:cubicBezTo>
                  <a:cubicBezTo>
                    <a:pt x="278434" y="665665"/>
                    <a:pt x="258803" y="672775"/>
                    <a:pt x="240873" y="667520"/>
                  </a:cubicBezTo>
                  <a:cubicBezTo>
                    <a:pt x="233855" y="665417"/>
                    <a:pt x="226559" y="664366"/>
                    <a:pt x="219232" y="664428"/>
                  </a:cubicBezTo>
                  <a:cubicBezTo>
                    <a:pt x="202723" y="664938"/>
                    <a:pt x="186199" y="664382"/>
                    <a:pt x="169768" y="662728"/>
                  </a:cubicBezTo>
                  <a:cubicBezTo>
                    <a:pt x="160400" y="659420"/>
                    <a:pt x="150322" y="658616"/>
                    <a:pt x="140553" y="660409"/>
                  </a:cubicBezTo>
                  <a:cubicBezTo>
                    <a:pt x="137678" y="660641"/>
                    <a:pt x="134772" y="660641"/>
                    <a:pt x="131897" y="660409"/>
                  </a:cubicBezTo>
                  <a:cubicBezTo>
                    <a:pt x="117320" y="658863"/>
                    <a:pt x="102666" y="658090"/>
                    <a:pt x="87997" y="658090"/>
                  </a:cubicBezTo>
                  <a:cubicBezTo>
                    <a:pt x="77873" y="655524"/>
                    <a:pt x="67516" y="653917"/>
                    <a:pt x="57082" y="653299"/>
                  </a:cubicBezTo>
                  <a:cubicBezTo>
                    <a:pt x="39461" y="651753"/>
                    <a:pt x="21066" y="656699"/>
                    <a:pt x="4063" y="648352"/>
                  </a:cubicBezTo>
                  <a:cubicBezTo>
                    <a:pt x="-157" y="645601"/>
                    <a:pt x="-1332" y="639943"/>
                    <a:pt x="1420" y="635723"/>
                  </a:cubicBezTo>
                  <a:cubicBezTo>
                    <a:pt x="1574" y="635491"/>
                    <a:pt x="1729" y="635275"/>
                    <a:pt x="1899" y="635059"/>
                  </a:cubicBezTo>
                  <a:cubicBezTo>
                    <a:pt x="7773" y="626248"/>
                    <a:pt x="17356" y="628103"/>
                    <a:pt x="25858" y="626866"/>
                  </a:cubicBezTo>
                  <a:cubicBezTo>
                    <a:pt x="38301" y="624115"/>
                    <a:pt x="50513" y="620343"/>
                    <a:pt x="62338" y="615582"/>
                  </a:cubicBezTo>
                  <a:cubicBezTo>
                    <a:pt x="127414" y="585904"/>
                    <a:pt x="190635" y="553752"/>
                    <a:pt x="235926" y="495322"/>
                  </a:cubicBezTo>
                  <a:cubicBezTo>
                    <a:pt x="238430" y="491241"/>
                    <a:pt x="240455" y="486886"/>
                    <a:pt x="241955" y="482338"/>
                  </a:cubicBezTo>
                  <a:cubicBezTo>
                    <a:pt x="249714" y="472478"/>
                    <a:pt x="253517" y="460076"/>
                    <a:pt x="252620" y="447558"/>
                  </a:cubicBezTo>
                  <a:lnTo>
                    <a:pt x="252620" y="436429"/>
                  </a:lnTo>
                  <a:cubicBezTo>
                    <a:pt x="254011" y="422517"/>
                    <a:pt x="249065" y="408142"/>
                    <a:pt x="256948" y="395003"/>
                  </a:cubicBezTo>
                  <a:cubicBezTo>
                    <a:pt x="257551" y="393531"/>
                    <a:pt x="257860" y="391956"/>
                    <a:pt x="257876" y="390365"/>
                  </a:cubicBezTo>
                  <a:cubicBezTo>
                    <a:pt x="258618" y="381079"/>
                    <a:pt x="260380" y="371903"/>
                    <a:pt x="263131" y="363006"/>
                  </a:cubicBezTo>
                  <a:cubicBezTo>
                    <a:pt x="279826" y="337346"/>
                    <a:pt x="292810" y="308595"/>
                    <a:pt x="321252" y="292365"/>
                  </a:cubicBezTo>
                  <a:cubicBezTo>
                    <a:pt x="330990" y="284017"/>
                    <a:pt x="324653" y="269797"/>
                    <a:pt x="332381" y="261449"/>
                  </a:cubicBezTo>
                  <a:cubicBezTo>
                    <a:pt x="363296" y="220487"/>
                    <a:pt x="405186" y="196682"/>
                    <a:pt x="449859" y="175815"/>
                  </a:cubicBezTo>
                  <a:cubicBezTo>
                    <a:pt x="459288" y="167622"/>
                    <a:pt x="473045" y="168395"/>
                    <a:pt x="482474" y="160357"/>
                  </a:cubicBezTo>
                  <a:lnTo>
                    <a:pt x="490048" y="156802"/>
                  </a:lnTo>
                  <a:cubicBezTo>
                    <a:pt x="504424" y="153865"/>
                    <a:pt x="519727" y="153401"/>
                    <a:pt x="529929" y="140417"/>
                  </a:cubicBezTo>
                  <a:cubicBezTo>
                    <a:pt x="548926" y="104666"/>
                    <a:pt x="571896" y="71170"/>
                    <a:pt x="598406" y="40561"/>
                  </a:cubicBezTo>
                  <a:cubicBezTo>
                    <a:pt x="606289" y="27626"/>
                    <a:pt x="616831" y="16509"/>
                    <a:pt x="629321" y="7945"/>
                  </a:cubicBezTo>
                  <a:cubicBezTo>
                    <a:pt x="646015" y="-7512"/>
                    <a:pt x="658227" y="1453"/>
                    <a:pt x="665028" y="17529"/>
                  </a:cubicBezTo>
                  <a:cubicBezTo>
                    <a:pt x="672757" y="34978"/>
                    <a:pt x="686390" y="49151"/>
                    <a:pt x="703517" y="57564"/>
                  </a:cubicBezTo>
                  <a:cubicBezTo>
                    <a:pt x="706346" y="56405"/>
                    <a:pt x="709499" y="56405"/>
                    <a:pt x="712328" y="57564"/>
                  </a:cubicBezTo>
                  <a:cubicBezTo>
                    <a:pt x="725869" y="59240"/>
                    <a:pt x="739518" y="59756"/>
                    <a:pt x="753136" y="59110"/>
                  </a:cubicBezTo>
                  <a:lnTo>
                    <a:pt x="786061" y="59110"/>
                  </a:lnTo>
                  <a:cubicBezTo>
                    <a:pt x="792506" y="58598"/>
                    <a:pt x="798937" y="60288"/>
                    <a:pt x="804301" y="63902"/>
                  </a:cubicBezTo>
                  <a:cubicBezTo>
                    <a:pt x="814039" y="66220"/>
                    <a:pt x="825632" y="60346"/>
                    <a:pt x="834134" y="69776"/>
                  </a:cubicBezTo>
                  <a:cubicBezTo>
                    <a:pt x="846809" y="75495"/>
                    <a:pt x="861494" y="75186"/>
                    <a:pt x="874169" y="81214"/>
                  </a:cubicBezTo>
                  <a:cubicBezTo>
                    <a:pt x="876039" y="81751"/>
                    <a:pt x="878018" y="81751"/>
                    <a:pt x="879888" y="81214"/>
                  </a:cubicBezTo>
                  <a:cubicBezTo>
                    <a:pt x="884309" y="79651"/>
                    <a:pt x="889178" y="81973"/>
                    <a:pt x="890739" y="86400"/>
                  </a:cubicBezTo>
                  <a:cubicBezTo>
                    <a:pt x="890956" y="87023"/>
                    <a:pt x="891095" y="87668"/>
                    <a:pt x="891172" y="88325"/>
                  </a:cubicBezTo>
                  <a:cubicBezTo>
                    <a:pt x="890724" y="96444"/>
                    <a:pt x="892826" y="104501"/>
                    <a:pt x="897201" y="111356"/>
                  </a:cubicBezTo>
                  <a:cubicBezTo>
                    <a:pt x="911731" y="120167"/>
                    <a:pt x="908175" y="134543"/>
                    <a:pt x="908485" y="147682"/>
                  </a:cubicBezTo>
                  <a:cubicBezTo>
                    <a:pt x="908485" y="163139"/>
                    <a:pt x="908485" y="180297"/>
                    <a:pt x="908485" y="196528"/>
                  </a:cubicBezTo>
                  <a:cubicBezTo>
                    <a:pt x="907063" y="218190"/>
                    <a:pt x="906815" y="239914"/>
                    <a:pt x="907712" y="261604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2" name="Forma Livre: Forma 46">
              <a:extLst>
                <a:ext uri="{FF2B5EF4-FFF2-40B4-BE49-F238E27FC236}">
                  <a16:creationId xmlns:a16="http://schemas.microsoft.com/office/drawing/2014/main" id="{97403C5D-8601-3A5D-69EA-3491BC254A6E}"/>
                </a:ext>
              </a:extLst>
            </p:cNvPr>
            <p:cNvSpPr/>
            <p:nvPr/>
          </p:nvSpPr>
          <p:spPr>
            <a:xfrm>
              <a:off x="3259730" y="1395039"/>
              <a:ext cx="727464" cy="547550"/>
            </a:xfrm>
            <a:custGeom>
              <a:avLst/>
              <a:gdLst>
                <a:gd name="connsiteX0" fmla="*/ 720442 w 727464"/>
                <a:gd name="connsiteY0" fmla="*/ 29815 h 547550"/>
                <a:gd name="connsiteX1" fmla="*/ 727397 w 727464"/>
                <a:gd name="connsiteY1" fmla="*/ 29815 h 547550"/>
                <a:gd name="connsiteX2" fmla="*/ 727397 w 727464"/>
                <a:gd name="connsiteY2" fmla="*/ 53774 h 547550"/>
                <a:gd name="connsiteX3" fmla="*/ 721987 w 727464"/>
                <a:gd name="connsiteY3" fmla="*/ 89017 h 547550"/>
                <a:gd name="connsiteX4" fmla="*/ 721060 w 727464"/>
                <a:gd name="connsiteY4" fmla="*/ 100301 h 547550"/>
                <a:gd name="connsiteX5" fmla="*/ 716423 w 727464"/>
                <a:gd name="connsiteY5" fmla="*/ 128280 h 547550"/>
                <a:gd name="connsiteX6" fmla="*/ 676078 w 727464"/>
                <a:gd name="connsiteY6" fmla="*/ 169397 h 547550"/>
                <a:gd name="connsiteX7" fmla="*/ 634961 w 727464"/>
                <a:gd name="connsiteY7" fmla="*/ 163987 h 547550"/>
                <a:gd name="connsiteX8" fmla="*/ 606519 w 727464"/>
                <a:gd name="connsiteY8" fmla="*/ 163987 h 547550"/>
                <a:gd name="connsiteX9" fmla="*/ 565711 w 727464"/>
                <a:gd name="connsiteY9" fmla="*/ 158422 h 547550"/>
                <a:gd name="connsiteX10" fmla="*/ 542370 w 727464"/>
                <a:gd name="connsiteY10" fmla="*/ 158422 h 547550"/>
                <a:gd name="connsiteX11" fmla="*/ 501408 w 727464"/>
                <a:gd name="connsiteY11" fmla="*/ 153012 h 547550"/>
                <a:gd name="connsiteX12" fmla="*/ 484404 w 727464"/>
                <a:gd name="connsiteY12" fmla="*/ 153012 h 547550"/>
                <a:gd name="connsiteX13" fmla="*/ 459672 w 727464"/>
                <a:gd name="connsiteY13" fmla="*/ 156721 h 547550"/>
                <a:gd name="connsiteX14" fmla="*/ 453489 w 727464"/>
                <a:gd name="connsiteY14" fmla="*/ 182226 h 547550"/>
                <a:gd name="connsiteX15" fmla="*/ 442205 w 727464"/>
                <a:gd name="connsiteY15" fmla="*/ 274972 h 547550"/>
                <a:gd name="connsiteX16" fmla="*/ 437568 w 727464"/>
                <a:gd name="connsiteY16" fmla="*/ 302796 h 547550"/>
                <a:gd name="connsiteX17" fmla="*/ 436486 w 727464"/>
                <a:gd name="connsiteY17" fmla="*/ 315471 h 547550"/>
                <a:gd name="connsiteX18" fmla="*/ 436486 w 727464"/>
                <a:gd name="connsiteY18" fmla="*/ 326291 h 547550"/>
                <a:gd name="connsiteX19" fmla="*/ 430458 w 727464"/>
                <a:gd name="connsiteY19" fmla="*/ 361843 h 547550"/>
                <a:gd name="connsiteX20" fmla="*/ 390423 w 727464"/>
                <a:gd name="connsiteY20" fmla="*/ 372200 h 547550"/>
                <a:gd name="connsiteX21" fmla="*/ 336630 w 727464"/>
                <a:gd name="connsiteY21" fmla="*/ 408216 h 547550"/>
                <a:gd name="connsiteX22" fmla="*/ 325346 w 727464"/>
                <a:gd name="connsiteY22" fmla="*/ 437431 h 547550"/>
                <a:gd name="connsiteX23" fmla="*/ 325346 w 727464"/>
                <a:gd name="connsiteY23" fmla="*/ 443305 h 547550"/>
                <a:gd name="connsiteX24" fmla="*/ 325346 w 727464"/>
                <a:gd name="connsiteY24" fmla="*/ 516728 h 547550"/>
                <a:gd name="connsiteX25" fmla="*/ 314062 w 727464"/>
                <a:gd name="connsiteY25" fmla="*/ 546716 h 547550"/>
                <a:gd name="connsiteX26" fmla="*/ 279592 w 727464"/>
                <a:gd name="connsiteY26" fmla="*/ 547489 h 547550"/>
                <a:gd name="connsiteX27" fmla="*/ 233219 w 727464"/>
                <a:gd name="connsiteY27" fmla="*/ 541924 h 547550"/>
                <a:gd name="connsiteX28" fmla="*/ 193029 w 727464"/>
                <a:gd name="connsiteY28" fmla="*/ 541924 h 547550"/>
                <a:gd name="connsiteX29" fmla="*/ 140474 w 727464"/>
                <a:gd name="connsiteY29" fmla="*/ 536205 h 547550"/>
                <a:gd name="connsiteX30" fmla="*/ 94101 w 727464"/>
                <a:gd name="connsiteY30" fmla="*/ 536205 h 547550"/>
                <a:gd name="connsiteX31" fmla="*/ 53757 w 727464"/>
                <a:gd name="connsiteY31" fmla="*/ 533113 h 547550"/>
                <a:gd name="connsiteX32" fmla="*/ 28097 w 727464"/>
                <a:gd name="connsiteY32" fmla="*/ 533113 h 547550"/>
                <a:gd name="connsiteX33" fmla="*/ 1201 w 727464"/>
                <a:gd name="connsiteY33" fmla="*/ 541924 h 547550"/>
                <a:gd name="connsiteX34" fmla="*/ 1201 w 727464"/>
                <a:gd name="connsiteY34" fmla="*/ 541924 h 547550"/>
                <a:gd name="connsiteX35" fmla="*/ 10167 w 727464"/>
                <a:gd name="connsiteY35" fmla="*/ 504053 h 547550"/>
                <a:gd name="connsiteX36" fmla="*/ 23151 w 727464"/>
                <a:gd name="connsiteY36" fmla="*/ 484576 h 547550"/>
                <a:gd name="connsiteX37" fmla="*/ 69524 w 727464"/>
                <a:gd name="connsiteY37" fmla="*/ 428311 h 547550"/>
                <a:gd name="connsiteX38" fmla="*/ 112959 w 727464"/>
                <a:gd name="connsiteY38" fmla="*/ 355815 h 547550"/>
                <a:gd name="connsiteX39" fmla="*/ 134291 w 727464"/>
                <a:gd name="connsiteY39" fmla="*/ 332474 h 547550"/>
                <a:gd name="connsiteX40" fmla="*/ 153613 w 727464"/>
                <a:gd name="connsiteY40" fmla="*/ 309442 h 547550"/>
                <a:gd name="connsiteX41" fmla="*/ 174944 w 727464"/>
                <a:gd name="connsiteY41" fmla="*/ 285947 h 547550"/>
                <a:gd name="connsiteX42" fmla="*/ 194421 w 727464"/>
                <a:gd name="connsiteY42" fmla="*/ 262760 h 547550"/>
                <a:gd name="connsiteX43" fmla="*/ 211424 w 727464"/>
                <a:gd name="connsiteY43" fmla="*/ 239883 h 547550"/>
                <a:gd name="connsiteX44" fmla="*/ 224254 w 727464"/>
                <a:gd name="connsiteY44" fmla="*/ 215769 h 547550"/>
                <a:gd name="connsiteX45" fmla="*/ 238784 w 727464"/>
                <a:gd name="connsiteY45" fmla="*/ 181608 h 547550"/>
                <a:gd name="connsiteX46" fmla="*/ 280983 w 727464"/>
                <a:gd name="connsiteY46" fmla="*/ 117305 h 547550"/>
                <a:gd name="connsiteX47" fmla="*/ 303860 w 727464"/>
                <a:gd name="connsiteY47" fmla="*/ 107566 h 547550"/>
                <a:gd name="connsiteX48" fmla="*/ 320400 w 727464"/>
                <a:gd name="connsiteY48" fmla="*/ 94273 h 547550"/>
                <a:gd name="connsiteX49" fmla="*/ 349305 w 727464"/>
                <a:gd name="connsiteY49" fmla="*/ 70932 h 547550"/>
                <a:gd name="connsiteX50" fmla="*/ 386558 w 727464"/>
                <a:gd name="connsiteY50" fmla="*/ 12502 h 547550"/>
                <a:gd name="connsiteX51" fmla="*/ 404798 w 727464"/>
                <a:gd name="connsiteY51" fmla="*/ 136 h 547550"/>
                <a:gd name="connsiteX52" fmla="*/ 427675 w 727464"/>
                <a:gd name="connsiteY52" fmla="*/ 3846 h 547550"/>
                <a:gd name="connsiteX53" fmla="*/ 478840 w 727464"/>
                <a:gd name="connsiteY53" fmla="*/ 6783 h 547550"/>
                <a:gd name="connsiteX54" fmla="*/ 510992 w 727464"/>
                <a:gd name="connsiteY54" fmla="*/ 9875 h 547550"/>
                <a:gd name="connsiteX55" fmla="*/ 560456 w 727464"/>
                <a:gd name="connsiteY55" fmla="*/ 12657 h 547550"/>
                <a:gd name="connsiteX56" fmla="*/ 564475 w 727464"/>
                <a:gd name="connsiteY56" fmla="*/ 12657 h 547550"/>
                <a:gd name="connsiteX57" fmla="*/ 590907 w 727464"/>
                <a:gd name="connsiteY57" fmla="*/ 15594 h 547550"/>
                <a:gd name="connsiteX58" fmla="*/ 636352 w 727464"/>
                <a:gd name="connsiteY58" fmla="*/ 18531 h 547550"/>
                <a:gd name="connsiteX59" fmla="*/ 664485 w 727464"/>
                <a:gd name="connsiteY59" fmla="*/ 21159 h 547550"/>
                <a:gd name="connsiteX60" fmla="*/ 720442 w 727464"/>
                <a:gd name="connsiteY60" fmla="*/ 29815 h 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27464" h="547550">
                  <a:moveTo>
                    <a:pt x="720442" y="29815"/>
                  </a:moveTo>
                  <a:lnTo>
                    <a:pt x="727397" y="29815"/>
                  </a:lnTo>
                  <a:cubicBezTo>
                    <a:pt x="727397" y="37853"/>
                    <a:pt x="727397" y="45272"/>
                    <a:pt x="727397" y="53774"/>
                  </a:cubicBezTo>
                  <a:cubicBezTo>
                    <a:pt x="720596" y="64749"/>
                    <a:pt x="730334" y="78352"/>
                    <a:pt x="721987" y="89017"/>
                  </a:cubicBezTo>
                  <a:lnTo>
                    <a:pt x="721060" y="100301"/>
                  </a:lnTo>
                  <a:cubicBezTo>
                    <a:pt x="715650" y="108958"/>
                    <a:pt x="722142" y="119623"/>
                    <a:pt x="716423" y="128280"/>
                  </a:cubicBezTo>
                  <a:cubicBezTo>
                    <a:pt x="715340" y="168933"/>
                    <a:pt x="715340" y="168933"/>
                    <a:pt x="676078" y="169397"/>
                  </a:cubicBezTo>
                  <a:cubicBezTo>
                    <a:pt x="662244" y="168686"/>
                    <a:pt x="648502" y="166877"/>
                    <a:pt x="634961" y="163987"/>
                  </a:cubicBezTo>
                  <a:lnTo>
                    <a:pt x="606519" y="163987"/>
                  </a:lnTo>
                  <a:cubicBezTo>
                    <a:pt x="592793" y="163229"/>
                    <a:pt x="579144" y="161374"/>
                    <a:pt x="565711" y="158422"/>
                  </a:cubicBezTo>
                  <a:lnTo>
                    <a:pt x="542370" y="158422"/>
                  </a:lnTo>
                  <a:cubicBezTo>
                    <a:pt x="528922" y="154712"/>
                    <a:pt x="514701" y="157340"/>
                    <a:pt x="501408" y="153012"/>
                  </a:cubicBezTo>
                  <a:lnTo>
                    <a:pt x="484404" y="153012"/>
                  </a:lnTo>
                  <a:cubicBezTo>
                    <a:pt x="476058" y="153012"/>
                    <a:pt x="467092" y="150075"/>
                    <a:pt x="459672" y="156721"/>
                  </a:cubicBezTo>
                  <a:cubicBezTo>
                    <a:pt x="455963" y="164914"/>
                    <a:pt x="458127" y="174343"/>
                    <a:pt x="453489" y="182226"/>
                  </a:cubicBezTo>
                  <a:cubicBezTo>
                    <a:pt x="455190" y="214069"/>
                    <a:pt x="444833" y="244057"/>
                    <a:pt x="442205" y="274972"/>
                  </a:cubicBezTo>
                  <a:cubicBezTo>
                    <a:pt x="436795" y="283628"/>
                    <a:pt x="443133" y="294294"/>
                    <a:pt x="437568" y="302796"/>
                  </a:cubicBezTo>
                  <a:cubicBezTo>
                    <a:pt x="437568" y="306969"/>
                    <a:pt x="437568" y="311297"/>
                    <a:pt x="436486" y="315471"/>
                  </a:cubicBezTo>
                  <a:cubicBezTo>
                    <a:pt x="433766" y="318562"/>
                    <a:pt x="433766" y="323199"/>
                    <a:pt x="436486" y="326291"/>
                  </a:cubicBezTo>
                  <a:lnTo>
                    <a:pt x="430458" y="361843"/>
                  </a:lnTo>
                  <a:cubicBezTo>
                    <a:pt x="420410" y="378074"/>
                    <a:pt x="404644" y="371891"/>
                    <a:pt x="390423" y="372200"/>
                  </a:cubicBezTo>
                  <a:cubicBezTo>
                    <a:pt x="370791" y="381784"/>
                    <a:pt x="349769" y="389049"/>
                    <a:pt x="336630" y="408216"/>
                  </a:cubicBezTo>
                  <a:cubicBezTo>
                    <a:pt x="332032" y="417614"/>
                    <a:pt x="328257" y="427383"/>
                    <a:pt x="325346" y="437431"/>
                  </a:cubicBezTo>
                  <a:lnTo>
                    <a:pt x="325346" y="443305"/>
                  </a:lnTo>
                  <a:cubicBezTo>
                    <a:pt x="318236" y="467882"/>
                    <a:pt x="327819" y="492151"/>
                    <a:pt x="325346" y="516728"/>
                  </a:cubicBezTo>
                  <a:cubicBezTo>
                    <a:pt x="325346" y="528012"/>
                    <a:pt x="326274" y="539914"/>
                    <a:pt x="314062" y="546716"/>
                  </a:cubicBezTo>
                  <a:lnTo>
                    <a:pt x="279592" y="547489"/>
                  </a:lnTo>
                  <a:cubicBezTo>
                    <a:pt x="264046" y="546453"/>
                    <a:pt x="248567" y="544598"/>
                    <a:pt x="233219" y="541924"/>
                  </a:cubicBezTo>
                  <a:lnTo>
                    <a:pt x="193029" y="541924"/>
                  </a:lnTo>
                  <a:cubicBezTo>
                    <a:pt x="175562" y="539296"/>
                    <a:pt x="157786" y="540069"/>
                    <a:pt x="140474" y="536205"/>
                  </a:cubicBezTo>
                  <a:lnTo>
                    <a:pt x="94101" y="536205"/>
                  </a:lnTo>
                  <a:cubicBezTo>
                    <a:pt x="80930" y="532866"/>
                    <a:pt x="67282" y="531815"/>
                    <a:pt x="53757" y="533113"/>
                  </a:cubicBezTo>
                  <a:lnTo>
                    <a:pt x="28097" y="533113"/>
                  </a:lnTo>
                  <a:cubicBezTo>
                    <a:pt x="18359" y="533886"/>
                    <a:pt x="14031" y="551353"/>
                    <a:pt x="1201" y="541924"/>
                  </a:cubicBezTo>
                  <a:lnTo>
                    <a:pt x="1201" y="541924"/>
                  </a:lnTo>
                  <a:cubicBezTo>
                    <a:pt x="-4209" y="527239"/>
                    <a:pt x="9394" y="517192"/>
                    <a:pt x="10167" y="504053"/>
                  </a:cubicBezTo>
                  <a:cubicBezTo>
                    <a:pt x="12901" y="496633"/>
                    <a:pt x="17350" y="489956"/>
                    <a:pt x="23151" y="484576"/>
                  </a:cubicBezTo>
                  <a:cubicBezTo>
                    <a:pt x="29952" y="458762"/>
                    <a:pt x="54066" y="447787"/>
                    <a:pt x="69524" y="428311"/>
                  </a:cubicBezTo>
                  <a:cubicBezTo>
                    <a:pt x="86682" y="405743"/>
                    <a:pt x="87918" y="373746"/>
                    <a:pt x="112959" y="355815"/>
                  </a:cubicBezTo>
                  <a:cubicBezTo>
                    <a:pt x="119492" y="347530"/>
                    <a:pt x="126621" y="339724"/>
                    <a:pt x="134291" y="332474"/>
                  </a:cubicBezTo>
                  <a:cubicBezTo>
                    <a:pt x="140628" y="324745"/>
                    <a:pt x="147121" y="317016"/>
                    <a:pt x="153613" y="309442"/>
                  </a:cubicBezTo>
                  <a:cubicBezTo>
                    <a:pt x="158762" y="300029"/>
                    <a:pt x="166073" y="291975"/>
                    <a:pt x="174944" y="285947"/>
                  </a:cubicBezTo>
                  <a:lnTo>
                    <a:pt x="194421" y="262760"/>
                  </a:lnTo>
                  <a:cubicBezTo>
                    <a:pt x="199267" y="254552"/>
                    <a:pt x="204966" y="246885"/>
                    <a:pt x="211424" y="239883"/>
                  </a:cubicBezTo>
                  <a:cubicBezTo>
                    <a:pt x="222863" y="235710"/>
                    <a:pt x="220080" y="224426"/>
                    <a:pt x="224254" y="215769"/>
                  </a:cubicBezTo>
                  <a:cubicBezTo>
                    <a:pt x="230261" y="204918"/>
                    <a:pt x="235130" y="193464"/>
                    <a:pt x="238784" y="181608"/>
                  </a:cubicBezTo>
                  <a:cubicBezTo>
                    <a:pt x="246451" y="156598"/>
                    <a:pt x="261089" y="134293"/>
                    <a:pt x="280983" y="117305"/>
                  </a:cubicBezTo>
                  <a:cubicBezTo>
                    <a:pt x="287268" y="111539"/>
                    <a:pt x="295345" y="108092"/>
                    <a:pt x="303860" y="107566"/>
                  </a:cubicBezTo>
                  <a:lnTo>
                    <a:pt x="320400" y="94273"/>
                  </a:lnTo>
                  <a:cubicBezTo>
                    <a:pt x="330642" y="87271"/>
                    <a:pt x="340308" y="79465"/>
                    <a:pt x="349305" y="70932"/>
                  </a:cubicBezTo>
                  <a:lnTo>
                    <a:pt x="386558" y="12502"/>
                  </a:lnTo>
                  <a:cubicBezTo>
                    <a:pt x="389667" y="5145"/>
                    <a:pt x="396811" y="306"/>
                    <a:pt x="404798" y="136"/>
                  </a:cubicBezTo>
                  <a:cubicBezTo>
                    <a:pt x="412620" y="-590"/>
                    <a:pt x="420488" y="693"/>
                    <a:pt x="427675" y="3846"/>
                  </a:cubicBezTo>
                  <a:cubicBezTo>
                    <a:pt x="444787" y="3352"/>
                    <a:pt x="461898" y="4341"/>
                    <a:pt x="478840" y="6783"/>
                  </a:cubicBezTo>
                  <a:cubicBezTo>
                    <a:pt x="489629" y="6953"/>
                    <a:pt x="500372" y="7989"/>
                    <a:pt x="510992" y="9875"/>
                  </a:cubicBezTo>
                  <a:cubicBezTo>
                    <a:pt x="527516" y="9875"/>
                    <a:pt x="544040" y="10802"/>
                    <a:pt x="560456" y="12657"/>
                  </a:cubicBezTo>
                  <a:lnTo>
                    <a:pt x="564475" y="12657"/>
                  </a:lnTo>
                  <a:cubicBezTo>
                    <a:pt x="573394" y="12162"/>
                    <a:pt x="582313" y="13152"/>
                    <a:pt x="590907" y="15594"/>
                  </a:cubicBezTo>
                  <a:cubicBezTo>
                    <a:pt x="606365" y="14203"/>
                    <a:pt x="621822" y="18685"/>
                    <a:pt x="636352" y="18531"/>
                  </a:cubicBezTo>
                  <a:cubicBezTo>
                    <a:pt x="645812" y="17851"/>
                    <a:pt x="655319" y="18747"/>
                    <a:pt x="664485" y="21159"/>
                  </a:cubicBezTo>
                  <a:cubicBezTo>
                    <a:pt x="682880" y="22704"/>
                    <a:pt x="702665" y="19458"/>
                    <a:pt x="720442" y="298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3" name="Forma Livre: Forma 47">
              <a:extLst>
                <a:ext uri="{FF2B5EF4-FFF2-40B4-BE49-F238E27FC236}">
                  <a16:creationId xmlns:a16="http://schemas.microsoft.com/office/drawing/2014/main" id="{854718CC-E62F-8243-CF71-23B5D1149A3E}"/>
                </a:ext>
              </a:extLst>
            </p:cNvPr>
            <p:cNvSpPr/>
            <p:nvPr/>
          </p:nvSpPr>
          <p:spPr>
            <a:xfrm>
              <a:off x="5248531" y="684241"/>
              <a:ext cx="290769" cy="584088"/>
            </a:xfrm>
            <a:custGeom>
              <a:avLst/>
              <a:gdLst>
                <a:gd name="connsiteX0" fmla="*/ 168575 w 290769"/>
                <a:gd name="connsiteY0" fmla="*/ 565942 h 584088"/>
                <a:gd name="connsiteX1" fmla="*/ 138433 w 290769"/>
                <a:gd name="connsiteY1" fmla="*/ 584028 h 584088"/>
                <a:gd name="connsiteX2" fmla="*/ 133332 w 290769"/>
                <a:gd name="connsiteY2" fmla="*/ 577690 h 584088"/>
                <a:gd name="connsiteX3" fmla="*/ 127149 w 290769"/>
                <a:gd name="connsiteY3" fmla="*/ 554194 h 584088"/>
                <a:gd name="connsiteX4" fmla="*/ 119420 w 290769"/>
                <a:gd name="connsiteY4" fmla="*/ 519415 h 584088"/>
                <a:gd name="connsiteX5" fmla="*/ 113701 w 290769"/>
                <a:gd name="connsiteY5" fmla="*/ 479534 h 584088"/>
                <a:gd name="connsiteX6" fmla="*/ 109991 w 290769"/>
                <a:gd name="connsiteY6" fmla="*/ 438726 h 584088"/>
                <a:gd name="connsiteX7" fmla="*/ 67946 w 290769"/>
                <a:gd name="connsiteY7" fmla="*/ 415386 h 584088"/>
                <a:gd name="connsiteX8" fmla="*/ 46924 w 290769"/>
                <a:gd name="connsiteY8" fmla="*/ 386789 h 584088"/>
                <a:gd name="connsiteX9" fmla="*/ 5652 w 290769"/>
                <a:gd name="connsiteY9" fmla="*/ 317694 h 584088"/>
                <a:gd name="connsiteX10" fmla="*/ -67 w 290769"/>
                <a:gd name="connsiteY10" fmla="*/ 293425 h 584088"/>
                <a:gd name="connsiteX11" fmla="*/ 5034 w 290769"/>
                <a:gd name="connsiteY11" fmla="*/ 271785 h 584088"/>
                <a:gd name="connsiteX12" fmla="*/ 29612 w 290769"/>
                <a:gd name="connsiteY12" fmla="*/ 252154 h 584088"/>
                <a:gd name="connsiteX13" fmla="*/ 51561 w 290769"/>
                <a:gd name="connsiteY13" fmla="*/ 224639 h 584088"/>
                <a:gd name="connsiteX14" fmla="*/ 64237 w 290769"/>
                <a:gd name="connsiteY14" fmla="*/ 218456 h 584088"/>
                <a:gd name="connsiteX15" fmla="*/ 74748 w 290769"/>
                <a:gd name="connsiteY15" fmla="*/ 227576 h 584088"/>
                <a:gd name="connsiteX16" fmla="*/ 74748 w 290769"/>
                <a:gd name="connsiteY16" fmla="*/ 183677 h 584088"/>
                <a:gd name="connsiteX17" fmla="*/ 74748 w 290769"/>
                <a:gd name="connsiteY17" fmla="*/ 183677 h 584088"/>
                <a:gd name="connsiteX18" fmla="*/ 74748 w 290769"/>
                <a:gd name="connsiteY18" fmla="*/ 160181 h 584088"/>
                <a:gd name="connsiteX19" fmla="*/ 77530 w 290769"/>
                <a:gd name="connsiteY19" fmla="*/ 92013 h 584088"/>
                <a:gd name="connsiteX20" fmla="*/ 80158 w 290769"/>
                <a:gd name="connsiteY20" fmla="*/ 62644 h 584088"/>
                <a:gd name="connsiteX21" fmla="*/ 92060 w 290769"/>
                <a:gd name="connsiteY21" fmla="*/ 39612 h 584088"/>
                <a:gd name="connsiteX22" fmla="*/ 98862 w 290769"/>
                <a:gd name="connsiteY22" fmla="*/ 32502 h 584088"/>
                <a:gd name="connsiteX23" fmla="*/ 98862 w 290769"/>
                <a:gd name="connsiteY23" fmla="*/ 32502 h 584088"/>
                <a:gd name="connsiteX24" fmla="*/ 205673 w 290769"/>
                <a:gd name="connsiteY24" fmla="*/ 9470 h 584088"/>
                <a:gd name="connsiteX25" fmla="*/ 215721 w 290769"/>
                <a:gd name="connsiteY25" fmla="*/ 13644 h 584088"/>
                <a:gd name="connsiteX26" fmla="*/ 259156 w 290769"/>
                <a:gd name="connsiteY26" fmla="*/ 23073 h 584088"/>
                <a:gd name="connsiteX27" fmla="*/ 266421 w 290769"/>
                <a:gd name="connsiteY27" fmla="*/ 25855 h 584088"/>
                <a:gd name="connsiteX28" fmla="*/ 272604 w 290769"/>
                <a:gd name="connsiteY28" fmla="*/ 49196 h 584088"/>
                <a:gd name="connsiteX29" fmla="*/ 231333 w 290769"/>
                <a:gd name="connsiteY29" fmla="*/ 84285 h 584088"/>
                <a:gd name="connsiteX30" fmla="*/ 238598 w 290769"/>
                <a:gd name="connsiteY30" fmla="*/ 115200 h 584088"/>
                <a:gd name="connsiteX31" fmla="*/ 254055 w 290769"/>
                <a:gd name="connsiteY31" fmla="*/ 126020 h 584088"/>
                <a:gd name="connsiteX32" fmla="*/ 269513 w 290769"/>
                <a:gd name="connsiteY32" fmla="*/ 146888 h 584088"/>
                <a:gd name="connsiteX33" fmla="*/ 270595 w 290769"/>
                <a:gd name="connsiteY33" fmla="*/ 182131 h 584088"/>
                <a:gd name="connsiteX34" fmla="*/ 235352 w 290769"/>
                <a:gd name="connsiteY34" fmla="*/ 220002 h 584088"/>
                <a:gd name="connsiteX35" fmla="*/ 196553 w 290769"/>
                <a:gd name="connsiteY35" fmla="*/ 253699 h 584088"/>
                <a:gd name="connsiteX36" fmla="*/ 183260 w 290769"/>
                <a:gd name="connsiteY36" fmla="*/ 288479 h 584088"/>
                <a:gd name="connsiteX37" fmla="*/ 220512 w 290769"/>
                <a:gd name="connsiteY37" fmla="*/ 293735 h 584088"/>
                <a:gd name="connsiteX38" fmla="*/ 255601 w 290769"/>
                <a:gd name="connsiteY38" fmla="*/ 310429 h 584088"/>
                <a:gd name="connsiteX39" fmla="*/ 265494 w 290769"/>
                <a:gd name="connsiteY39" fmla="*/ 338716 h 584088"/>
                <a:gd name="connsiteX40" fmla="*/ 287289 w 290769"/>
                <a:gd name="connsiteY40" fmla="*/ 348918 h 584088"/>
                <a:gd name="connsiteX41" fmla="*/ 288371 w 290769"/>
                <a:gd name="connsiteY41" fmla="*/ 378906 h 584088"/>
                <a:gd name="connsiteX42" fmla="*/ 272914 w 290769"/>
                <a:gd name="connsiteY42" fmla="*/ 409821 h 584088"/>
                <a:gd name="connsiteX43" fmla="*/ 214175 w 290769"/>
                <a:gd name="connsiteY43" fmla="*/ 457275 h 584088"/>
                <a:gd name="connsiteX44" fmla="*/ 194544 w 290769"/>
                <a:gd name="connsiteY44" fmla="*/ 466550 h 584088"/>
                <a:gd name="connsiteX45" fmla="*/ 185424 w 290769"/>
                <a:gd name="connsiteY45" fmla="*/ 489118 h 584088"/>
                <a:gd name="connsiteX46" fmla="*/ 185424 w 290769"/>
                <a:gd name="connsiteY46" fmla="*/ 497156 h 584088"/>
                <a:gd name="connsiteX47" fmla="*/ 185424 w 290769"/>
                <a:gd name="connsiteY47" fmla="*/ 537809 h 584088"/>
                <a:gd name="connsiteX48" fmla="*/ 185424 w 290769"/>
                <a:gd name="connsiteY48" fmla="*/ 545074 h 584088"/>
                <a:gd name="connsiteX49" fmla="*/ 168575 w 290769"/>
                <a:gd name="connsiteY49" fmla="*/ 565942 h 58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0769" h="584088">
                  <a:moveTo>
                    <a:pt x="168575" y="565942"/>
                  </a:moveTo>
                  <a:cubicBezTo>
                    <a:pt x="162639" y="577075"/>
                    <a:pt x="151046" y="584028"/>
                    <a:pt x="138433" y="584028"/>
                  </a:cubicBezTo>
                  <a:cubicBezTo>
                    <a:pt x="136887" y="581864"/>
                    <a:pt x="133023" y="581400"/>
                    <a:pt x="133332" y="577690"/>
                  </a:cubicBezTo>
                  <a:cubicBezTo>
                    <a:pt x="133564" y="569428"/>
                    <a:pt x="131415" y="561273"/>
                    <a:pt x="127149" y="554194"/>
                  </a:cubicBezTo>
                  <a:cubicBezTo>
                    <a:pt x="121429" y="543374"/>
                    <a:pt x="128385" y="529617"/>
                    <a:pt x="119420" y="519415"/>
                  </a:cubicBezTo>
                  <a:cubicBezTo>
                    <a:pt x="120100" y="505877"/>
                    <a:pt x="118168" y="492335"/>
                    <a:pt x="113701" y="479534"/>
                  </a:cubicBezTo>
                  <a:cubicBezTo>
                    <a:pt x="114164" y="465830"/>
                    <a:pt x="112928" y="452122"/>
                    <a:pt x="109991" y="438726"/>
                  </a:cubicBezTo>
                  <a:cubicBezTo>
                    <a:pt x="99000" y="426447"/>
                    <a:pt x="84177" y="418225"/>
                    <a:pt x="67946" y="415386"/>
                  </a:cubicBezTo>
                  <a:cubicBezTo>
                    <a:pt x="57590" y="408275"/>
                    <a:pt x="45069" y="399928"/>
                    <a:pt x="46924" y="386789"/>
                  </a:cubicBezTo>
                  <a:cubicBezTo>
                    <a:pt x="51407" y="352010"/>
                    <a:pt x="28530" y="335315"/>
                    <a:pt x="5652" y="317694"/>
                  </a:cubicBezTo>
                  <a:lnTo>
                    <a:pt x="-67" y="293425"/>
                  </a:lnTo>
                  <a:cubicBezTo>
                    <a:pt x="5961" y="287242"/>
                    <a:pt x="-67" y="277968"/>
                    <a:pt x="5034" y="271785"/>
                  </a:cubicBezTo>
                  <a:cubicBezTo>
                    <a:pt x="11063" y="262510"/>
                    <a:pt x="26675" y="265138"/>
                    <a:pt x="29612" y="252154"/>
                  </a:cubicBezTo>
                  <a:cubicBezTo>
                    <a:pt x="36568" y="242725"/>
                    <a:pt x="40123" y="230513"/>
                    <a:pt x="51561" y="224639"/>
                  </a:cubicBezTo>
                  <a:lnTo>
                    <a:pt x="64237" y="218456"/>
                  </a:lnTo>
                  <a:cubicBezTo>
                    <a:pt x="74129" y="218456"/>
                    <a:pt x="74902" y="224330"/>
                    <a:pt x="74748" y="227576"/>
                  </a:cubicBezTo>
                  <a:cubicBezTo>
                    <a:pt x="73511" y="215674"/>
                    <a:pt x="77221" y="199753"/>
                    <a:pt x="74748" y="183677"/>
                  </a:cubicBezTo>
                  <a:lnTo>
                    <a:pt x="74748" y="183677"/>
                  </a:lnTo>
                  <a:cubicBezTo>
                    <a:pt x="74207" y="175854"/>
                    <a:pt x="74207" y="168004"/>
                    <a:pt x="74748" y="160181"/>
                  </a:cubicBezTo>
                  <a:cubicBezTo>
                    <a:pt x="77762" y="137592"/>
                    <a:pt x="78689" y="114773"/>
                    <a:pt x="77530" y="92013"/>
                  </a:cubicBezTo>
                  <a:cubicBezTo>
                    <a:pt x="78612" y="82121"/>
                    <a:pt x="75212" y="72073"/>
                    <a:pt x="80158" y="62644"/>
                  </a:cubicBezTo>
                  <a:cubicBezTo>
                    <a:pt x="80158" y="52597"/>
                    <a:pt x="87577" y="47186"/>
                    <a:pt x="92060" y="39612"/>
                  </a:cubicBezTo>
                  <a:cubicBezTo>
                    <a:pt x="91968" y="35771"/>
                    <a:pt x="95013" y="32588"/>
                    <a:pt x="98862" y="32502"/>
                  </a:cubicBezTo>
                  <a:cubicBezTo>
                    <a:pt x="98862" y="32502"/>
                    <a:pt x="98862" y="32502"/>
                    <a:pt x="98862" y="32502"/>
                  </a:cubicBezTo>
                  <a:cubicBezTo>
                    <a:pt x="127922" y="-5988"/>
                    <a:pt x="165174" y="-5678"/>
                    <a:pt x="205673" y="9470"/>
                  </a:cubicBezTo>
                  <a:cubicBezTo>
                    <a:pt x="209229" y="10707"/>
                    <a:pt x="215257" y="11479"/>
                    <a:pt x="215721" y="13644"/>
                  </a:cubicBezTo>
                  <a:cubicBezTo>
                    <a:pt x="223913" y="46877"/>
                    <a:pt x="240916" y="36675"/>
                    <a:pt x="259156" y="23073"/>
                  </a:cubicBezTo>
                  <a:cubicBezTo>
                    <a:pt x="260238" y="23073"/>
                    <a:pt x="263948" y="24928"/>
                    <a:pt x="266421" y="25855"/>
                  </a:cubicBezTo>
                  <a:cubicBezTo>
                    <a:pt x="273223" y="32347"/>
                    <a:pt x="279097" y="39149"/>
                    <a:pt x="272604" y="49196"/>
                  </a:cubicBezTo>
                  <a:cubicBezTo>
                    <a:pt x="260393" y="62799"/>
                    <a:pt x="240144" y="66818"/>
                    <a:pt x="231333" y="84285"/>
                  </a:cubicBezTo>
                  <a:cubicBezTo>
                    <a:pt x="232569" y="94796"/>
                    <a:pt x="227778" y="106698"/>
                    <a:pt x="238598" y="115200"/>
                  </a:cubicBezTo>
                  <a:lnTo>
                    <a:pt x="254055" y="126020"/>
                  </a:lnTo>
                  <a:cubicBezTo>
                    <a:pt x="261583" y="130855"/>
                    <a:pt x="267086" y="138278"/>
                    <a:pt x="269513" y="146888"/>
                  </a:cubicBezTo>
                  <a:cubicBezTo>
                    <a:pt x="273192" y="158298"/>
                    <a:pt x="273563" y="170516"/>
                    <a:pt x="270595" y="182131"/>
                  </a:cubicBezTo>
                  <a:cubicBezTo>
                    <a:pt x="263423" y="198346"/>
                    <a:pt x="251010" y="211683"/>
                    <a:pt x="235352" y="220002"/>
                  </a:cubicBezTo>
                  <a:lnTo>
                    <a:pt x="196553" y="253699"/>
                  </a:lnTo>
                  <a:cubicBezTo>
                    <a:pt x="185733" y="262819"/>
                    <a:pt x="170121" y="270084"/>
                    <a:pt x="183260" y="288479"/>
                  </a:cubicBezTo>
                  <a:cubicBezTo>
                    <a:pt x="193307" y="306719"/>
                    <a:pt x="207837" y="302700"/>
                    <a:pt x="220512" y="293735"/>
                  </a:cubicBezTo>
                  <a:cubicBezTo>
                    <a:pt x="243544" y="278277"/>
                    <a:pt x="251428" y="288634"/>
                    <a:pt x="255601" y="310429"/>
                  </a:cubicBezTo>
                  <a:cubicBezTo>
                    <a:pt x="255400" y="320739"/>
                    <a:pt x="258909" y="330780"/>
                    <a:pt x="265494" y="338716"/>
                  </a:cubicBezTo>
                  <a:cubicBezTo>
                    <a:pt x="272450" y="342580"/>
                    <a:pt x="282188" y="340880"/>
                    <a:pt x="287289" y="348918"/>
                  </a:cubicBezTo>
                  <a:cubicBezTo>
                    <a:pt x="291432" y="358417"/>
                    <a:pt x="291818" y="369133"/>
                    <a:pt x="288371" y="378906"/>
                  </a:cubicBezTo>
                  <a:cubicBezTo>
                    <a:pt x="286053" y="390398"/>
                    <a:pt x="280720" y="401067"/>
                    <a:pt x="272914" y="409821"/>
                  </a:cubicBezTo>
                  <a:cubicBezTo>
                    <a:pt x="258167" y="430837"/>
                    <a:pt x="237825" y="447282"/>
                    <a:pt x="214175" y="457275"/>
                  </a:cubicBezTo>
                  <a:cubicBezTo>
                    <a:pt x="208456" y="462222"/>
                    <a:pt x="200572" y="462531"/>
                    <a:pt x="194544" y="466550"/>
                  </a:cubicBezTo>
                  <a:cubicBezTo>
                    <a:pt x="187155" y="471489"/>
                    <a:pt x="183538" y="480437"/>
                    <a:pt x="185424" y="489118"/>
                  </a:cubicBezTo>
                  <a:lnTo>
                    <a:pt x="185424" y="497156"/>
                  </a:lnTo>
                  <a:cubicBezTo>
                    <a:pt x="186660" y="510759"/>
                    <a:pt x="183260" y="524207"/>
                    <a:pt x="185424" y="537809"/>
                  </a:cubicBezTo>
                  <a:lnTo>
                    <a:pt x="185424" y="545074"/>
                  </a:lnTo>
                  <a:cubicBezTo>
                    <a:pt x="179225" y="551543"/>
                    <a:pt x="173599" y="558524"/>
                    <a:pt x="168575" y="5659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4" name="Forma Livre: Forma 49">
              <a:extLst>
                <a:ext uri="{FF2B5EF4-FFF2-40B4-BE49-F238E27FC236}">
                  <a16:creationId xmlns:a16="http://schemas.microsoft.com/office/drawing/2014/main" id="{5244B7C8-DF9B-9416-960D-5A05D49171F6}"/>
                </a:ext>
              </a:extLst>
            </p:cNvPr>
            <p:cNvSpPr/>
            <p:nvPr/>
          </p:nvSpPr>
          <p:spPr>
            <a:xfrm>
              <a:off x="5916108" y="5655852"/>
              <a:ext cx="1264727" cy="1044150"/>
            </a:xfrm>
            <a:custGeom>
              <a:avLst/>
              <a:gdLst>
                <a:gd name="connsiteX0" fmla="*/ 1243529 w 1264727"/>
                <a:gd name="connsiteY0" fmla="*/ 511846 h 1044150"/>
                <a:gd name="connsiteX1" fmla="*/ 1127597 w 1264727"/>
                <a:gd name="connsiteY1" fmla="*/ 631024 h 1044150"/>
                <a:gd name="connsiteX2" fmla="*/ 1082770 w 1264727"/>
                <a:gd name="connsiteY2" fmla="*/ 675850 h 1044150"/>
                <a:gd name="connsiteX3" fmla="*/ 1060820 w 1264727"/>
                <a:gd name="connsiteY3" fmla="*/ 692700 h 1044150"/>
                <a:gd name="connsiteX4" fmla="*/ 781502 w 1264727"/>
                <a:gd name="connsiteY4" fmla="*/ 952077 h 1044150"/>
                <a:gd name="connsiteX5" fmla="*/ 757234 w 1264727"/>
                <a:gd name="connsiteY5" fmla="*/ 976809 h 1044150"/>
                <a:gd name="connsiteX6" fmla="*/ 683192 w 1264727"/>
                <a:gd name="connsiteY6" fmla="*/ 983920 h 1044150"/>
                <a:gd name="connsiteX7" fmla="*/ 676700 w 1264727"/>
                <a:gd name="connsiteY7" fmla="*/ 993967 h 1044150"/>
                <a:gd name="connsiteX8" fmla="*/ 659542 w 1264727"/>
                <a:gd name="connsiteY8" fmla="*/ 997368 h 1044150"/>
                <a:gd name="connsiteX9" fmla="*/ 619353 w 1264727"/>
                <a:gd name="connsiteY9" fmla="*/ 1000305 h 1044150"/>
                <a:gd name="connsiteX10" fmla="*/ 613324 w 1264727"/>
                <a:gd name="connsiteY10" fmla="*/ 1006797 h 1044150"/>
                <a:gd name="connsiteX11" fmla="*/ 595548 w 1264727"/>
                <a:gd name="connsiteY11" fmla="*/ 1008961 h 1044150"/>
                <a:gd name="connsiteX12" fmla="*/ 567879 w 1264727"/>
                <a:gd name="connsiteY12" fmla="*/ 1006643 h 1044150"/>
                <a:gd name="connsiteX13" fmla="*/ 553812 w 1264727"/>
                <a:gd name="connsiteY13" fmla="*/ 1004633 h 1044150"/>
                <a:gd name="connsiteX14" fmla="*/ 499711 w 1264727"/>
                <a:gd name="connsiteY14" fmla="*/ 1002469 h 1044150"/>
                <a:gd name="connsiteX15" fmla="*/ 472969 w 1264727"/>
                <a:gd name="connsiteY15" fmla="*/ 1000769 h 1044150"/>
                <a:gd name="connsiteX16" fmla="*/ 466323 w 1264727"/>
                <a:gd name="connsiteY16" fmla="*/ 998914 h 1044150"/>
                <a:gd name="connsiteX17" fmla="*/ 413612 w 1264727"/>
                <a:gd name="connsiteY17" fmla="*/ 994122 h 1044150"/>
                <a:gd name="connsiteX18" fmla="*/ 391508 w 1264727"/>
                <a:gd name="connsiteY18" fmla="*/ 1017463 h 1044150"/>
                <a:gd name="connsiteX19" fmla="*/ 302936 w 1264727"/>
                <a:gd name="connsiteY19" fmla="*/ 1024109 h 1044150"/>
                <a:gd name="connsiteX20" fmla="*/ 276658 w 1264727"/>
                <a:gd name="connsiteY20" fmla="*/ 1030756 h 1044150"/>
                <a:gd name="connsiteX21" fmla="*/ 276442 w 1264727"/>
                <a:gd name="connsiteY21" fmla="*/ 1033801 h 1044150"/>
                <a:gd name="connsiteX22" fmla="*/ 275886 w 1264727"/>
                <a:gd name="connsiteY22" fmla="*/ 1034157 h 1044150"/>
                <a:gd name="connsiteX23" fmla="*/ 214055 w 1264727"/>
                <a:gd name="connsiteY23" fmla="*/ 1041267 h 1044150"/>
                <a:gd name="connsiteX24" fmla="*/ 123474 w 1264727"/>
                <a:gd name="connsiteY24" fmla="*/ 945121 h 1044150"/>
                <a:gd name="connsiteX25" fmla="*/ 100906 w 1264727"/>
                <a:gd name="connsiteY25" fmla="*/ 896739 h 1044150"/>
                <a:gd name="connsiteX26" fmla="*/ 110335 w 1264727"/>
                <a:gd name="connsiteY26" fmla="*/ 881281 h 1044150"/>
                <a:gd name="connsiteX27" fmla="*/ 131976 w 1264727"/>
                <a:gd name="connsiteY27" fmla="*/ 869070 h 1044150"/>
                <a:gd name="connsiteX28" fmla="*/ 131048 w 1264727"/>
                <a:gd name="connsiteY28" fmla="*/ 834909 h 1044150"/>
                <a:gd name="connsiteX29" fmla="*/ 129811 w 1264727"/>
                <a:gd name="connsiteY29" fmla="*/ 805849 h 1044150"/>
                <a:gd name="connsiteX30" fmla="*/ 125329 w 1264727"/>
                <a:gd name="connsiteY30" fmla="*/ 790391 h 1044150"/>
                <a:gd name="connsiteX31" fmla="*/ 8315 w 1264727"/>
                <a:gd name="connsiteY31" fmla="*/ 558528 h 1044150"/>
                <a:gd name="connsiteX32" fmla="*/ 3369 w 1264727"/>
                <a:gd name="connsiteY32" fmla="*/ 526067 h 1044150"/>
                <a:gd name="connsiteX33" fmla="*/ 19908 w 1264727"/>
                <a:gd name="connsiteY33" fmla="*/ 511846 h 1044150"/>
                <a:gd name="connsiteX34" fmla="*/ 66281 w 1264727"/>
                <a:gd name="connsiteY34" fmla="*/ 513082 h 1044150"/>
                <a:gd name="connsiteX35" fmla="*/ 105852 w 1264727"/>
                <a:gd name="connsiteY35" fmla="*/ 557755 h 1044150"/>
                <a:gd name="connsiteX36" fmla="*/ 170620 w 1264727"/>
                <a:gd name="connsiteY36" fmla="*/ 561774 h 1044150"/>
                <a:gd name="connsiteX37" fmla="*/ 201535 w 1264727"/>
                <a:gd name="connsiteY37" fmla="*/ 559146 h 1044150"/>
                <a:gd name="connsiteX38" fmla="*/ 232450 w 1264727"/>
                <a:gd name="connsiteY38" fmla="*/ 537814 h 1044150"/>
                <a:gd name="connsiteX39" fmla="*/ 253936 w 1264727"/>
                <a:gd name="connsiteY39" fmla="*/ 519420 h 1044150"/>
                <a:gd name="connsiteX40" fmla="*/ 259501 w 1264727"/>
                <a:gd name="connsiteY40" fmla="*/ 496697 h 1044150"/>
                <a:gd name="connsiteX41" fmla="*/ 261664 w 1264727"/>
                <a:gd name="connsiteY41" fmla="*/ 462381 h 1044150"/>
                <a:gd name="connsiteX42" fmla="*/ 261664 w 1264727"/>
                <a:gd name="connsiteY42" fmla="*/ 429303 h 1044150"/>
                <a:gd name="connsiteX43" fmla="*/ 261664 w 1264727"/>
                <a:gd name="connsiteY43" fmla="*/ 394678 h 1044150"/>
                <a:gd name="connsiteX44" fmla="*/ 261664 w 1264727"/>
                <a:gd name="connsiteY44" fmla="*/ 354179 h 1044150"/>
                <a:gd name="connsiteX45" fmla="*/ 263365 w 1264727"/>
                <a:gd name="connsiteY45" fmla="*/ 288175 h 1044150"/>
                <a:gd name="connsiteX46" fmla="*/ 268002 w 1264727"/>
                <a:gd name="connsiteY46" fmla="*/ 240875 h 1044150"/>
                <a:gd name="connsiteX47" fmla="*/ 276195 w 1264727"/>
                <a:gd name="connsiteY47" fmla="*/ 220162 h 1044150"/>
                <a:gd name="connsiteX48" fmla="*/ 320249 w 1264727"/>
                <a:gd name="connsiteY48" fmla="*/ 255714 h 1044150"/>
                <a:gd name="connsiteX49" fmla="*/ 343590 w 1264727"/>
                <a:gd name="connsiteY49" fmla="*/ 287866 h 1044150"/>
                <a:gd name="connsiteX50" fmla="*/ 343590 w 1264727"/>
                <a:gd name="connsiteY50" fmla="*/ 322182 h 1044150"/>
                <a:gd name="connsiteX51" fmla="*/ 353019 w 1264727"/>
                <a:gd name="connsiteY51" fmla="*/ 372419 h 1044150"/>
                <a:gd name="connsiteX52" fmla="*/ 374505 w 1264727"/>
                <a:gd name="connsiteY52" fmla="*/ 379220 h 1044150"/>
                <a:gd name="connsiteX53" fmla="*/ 407584 w 1264727"/>
                <a:gd name="connsiteY53" fmla="*/ 379220 h 1044150"/>
                <a:gd name="connsiteX54" fmla="*/ 437263 w 1264727"/>
                <a:gd name="connsiteY54" fmla="*/ 369327 h 1044150"/>
                <a:gd name="connsiteX55" fmla="*/ 442209 w 1264727"/>
                <a:gd name="connsiteY55" fmla="*/ 363763 h 1044150"/>
                <a:gd name="connsiteX56" fmla="*/ 470960 w 1264727"/>
                <a:gd name="connsiteY56" fmla="*/ 339648 h 1044150"/>
                <a:gd name="connsiteX57" fmla="*/ 497083 w 1264727"/>
                <a:gd name="connsiteY57" fmla="*/ 305024 h 1044150"/>
                <a:gd name="connsiteX58" fmla="*/ 501720 w 1264727"/>
                <a:gd name="connsiteY58" fmla="*/ 298841 h 1044150"/>
                <a:gd name="connsiteX59" fmla="*/ 539437 w 1264727"/>
                <a:gd name="connsiteY59" fmla="*/ 266380 h 1044150"/>
                <a:gd name="connsiteX60" fmla="*/ 614561 w 1264727"/>
                <a:gd name="connsiteY60" fmla="*/ 283228 h 1044150"/>
                <a:gd name="connsiteX61" fmla="*/ 622599 w 1264727"/>
                <a:gd name="connsiteY61" fmla="*/ 291267 h 1044150"/>
                <a:gd name="connsiteX62" fmla="*/ 654286 w 1264727"/>
                <a:gd name="connsiteY62" fmla="*/ 291267 h 1044150"/>
                <a:gd name="connsiteX63" fmla="*/ 685201 w 1264727"/>
                <a:gd name="connsiteY63" fmla="*/ 286320 h 1044150"/>
                <a:gd name="connsiteX64" fmla="*/ 692930 w 1264727"/>
                <a:gd name="connsiteY64" fmla="*/ 284619 h 1044150"/>
                <a:gd name="connsiteX65" fmla="*/ 723845 w 1264727"/>
                <a:gd name="connsiteY65" fmla="*/ 262824 h 1044150"/>
                <a:gd name="connsiteX66" fmla="*/ 736830 w 1264727"/>
                <a:gd name="connsiteY66" fmla="*/ 225417 h 1044150"/>
                <a:gd name="connsiteX67" fmla="*/ 771610 w 1264727"/>
                <a:gd name="connsiteY67" fmla="*/ 200221 h 1044150"/>
                <a:gd name="connsiteX68" fmla="*/ 801288 w 1264727"/>
                <a:gd name="connsiteY68" fmla="*/ 176571 h 1044150"/>
                <a:gd name="connsiteX69" fmla="*/ 830503 w 1264727"/>
                <a:gd name="connsiteY69" fmla="*/ 153230 h 1044150"/>
                <a:gd name="connsiteX70" fmla="*/ 859563 w 1264727"/>
                <a:gd name="connsiteY70" fmla="*/ 130044 h 1044150"/>
                <a:gd name="connsiteX71" fmla="*/ 888932 w 1264727"/>
                <a:gd name="connsiteY71" fmla="*/ 106858 h 1044150"/>
                <a:gd name="connsiteX72" fmla="*/ 917993 w 1264727"/>
                <a:gd name="connsiteY72" fmla="*/ 83826 h 1044150"/>
                <a:gd name="connsiteX73" fmla="*/ 947053 w 1264727"/>
                <a:gd name="connsiteY73" fmla="*/ 60640 h 1044150"/>
                <a:gd name="connsiteX74" fmla="*/ 975959 w 1264727"/>
                <a:gd name="connsiteY74" fmla="*/ 37453 h 1044150"/>
                <a:gd name="connsiteX75" fmla="*/ 1003473 w 1264727"/>
                <a:gd name="connsiteY75" fmla="*/ 12721 h 1044150"/>
                <a:gd name="connsiteX76" fmla="*/ 1009347 w 1264727"/>
                <a:gd name="connsiteY76" fmla="*/ 7620 h 1044150"/>
                <a:gd name="connsiteX77" fmla="*/ 1051855 w 1264727"/>
                <a:gd name="connsiteY77" fmla="*/ 510 h 1044150"/>
                <a:gd name="connsiteX78" fmla="*/ 1108430 w 1264727"/>
                <a:gd name="connsiteY78" fmla="*/ 19213 h 1044150"/>
                <a:gd name="connsiteX79" fmla="*/ 1156812 w 1264727"/>
                <a:gd name="connsiteY79" fmla="*/ 19213 h 1044150"/>
                <a:gd name="connsiteX80" fmla="*/ 1196538 w 1264727"/>
                <a:gd name="connsiteY80" fmla="*/ 45337 h 1044150"/>
                <a:gd name="connsiteX81" fmla="*/ 1207667 w 1264727"/>
                <a:gd name="connsiteY81" fmla="*/ 110104 h 1044150"/>
                <a:gd name="connsiteX82" fmla="*/ 1207667 w 1264727"/>
                <a:gd name="connsiteY82" fmla="*/ 139628 h 1044150"/>
                <a:gd name="connsiteX83" fmla="*/ 1207667 w 1264727"/>
                <a:gd name="connsiteY83" fmla="*/ 174716 h 1044150"/>
                <a:gd name="connsiteX84" fmla="*/ 1213541 w 1264727"/>
                <a:gd name="connsiteY84" fmla="*/ 281683 h 1044150"/>
                <a:gd name="connsiteX85" fmla="*/ 1202412 w 1264727"/>
                <a:gd name="connsiteY85" fmla="*/ 321718 h 1044150"/>
                <a:gd name="connsiteX86" fmla="*/ 1129143 w 1264727"/>
                <a:gd name="connsiteY86" fmla="*/ 374737 h 1044150"/>
                <a:gd name="connsiteX87" fmla="*/ 1127752 w 1264727"/>
                <a:gd name="connsiteY87" fmla="*/ 418637 h 1044150"/>
                <a:gd name="connsiteX88" fmla="*/ 1154725 w 1264727"/>
                <a:gd name="connsiteY88" fmla="*/ 432147 h 1044150"/>
                <a:gd name="connsiteX89" fmla="*/ 1161913 w 1264727"/>
                <a:gd name="connsiteY89" fmla="*/ 428066 h 1044150"/>
                <a:gd name="connsiteX90" fmla="*/ 1214778 w 1264727"/>
                <a:gd name="connsiteY90" fmla="*/ 400087 h 1044150"/>
                <a:gd name="connsiteX91" fmla="*/ 1226526 w 1264727"/>
                <a:gd name="connsiteY91" fmla="*/ 400087 h 1044150"/>
                <a:gd name="connsiteX92" fmla="*/ 1248166 w 1264727"/>
                <a:gd name="connsiteY92" fmla="*/ 403179 h 1044150"/>
                <a:gd name="connsiteX93" fmla="*/ 1263624 w 1264727"/>
                <a:gd name="connsiteY93" fmla="*/ 425283 h 1044150"/>
                <a:gd name="connsiteX94" fmla="*/ 1258059 w 1264727"/>
                <a:gd name="connsiteY94" fmla="*/ 448161 h 1044150"/>
                <a:gd name="connsiteX95" fmla="*/ 1253422 w 1264727"/>
                <a:gd name="connsiteY95" fmla="*/ 477221 h 1044150"/>
                <a:gd name="connsiteX96" fmla="*/ 1248321 w 1264727"/>
                <a:gd name="connsiteY96" fmla="*/ 489278 h 1044150"/>
                <a:gd name="connsiteX97" fmla="*/ 1243529 w 1264727"/>
                <a:gd name="connsiteY97" fmla="*/ 511846 h 10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264727" h="1044150">
                  <a:moveTo>
                    <a:pt x="1243529" y="511846"/>
                  </a:moveTo>
                  <a:cubicBezTo>
                    <a:pt x="1222352" y="568421"/>
                    <a:pt x="1166241" y="590834"/>
                    <a:pt x="1127597" y="631024"/>
                  </a:cubicBezTo>
                  <a:cubicBezTo>
                    <a:pt x="1111259" y="644503"/>
                    <a:pt x="1096249" y="659512"/>
                    <a:pt x="1082770" y="675850"/>
                  </a:cubicBezTo>
                  <a:cubicBezTo>
                    <a:pt x="1075041" y="680952"/>
                    <a:pt x="1065612" y="683734"/>
                    <a:pt x="1060820" y="692700"/>
                  </a:cubicBezTo>
                  <a:lnTo>
                    <a:pt x="781502" y="952077"/>
                  </a:lnTo>
                  <a:cubicBezTo>
                    <a:pt x="773155" y="959960"/>
                    <a:pt x="766045" y="968617"/>
                    <a:pt x="757234" y="976809"/>
                  </a:cubicBezTo>
                  <a:cubicBezTo>
                    <a:pt x="733275" y="985775"/>
                    <a:pt x="706997" y="972017"/>
                    <a:pt x="683192" y="983920"/>
                  </a:cubicBezTo>
                  <a:lnTo>
                    <a:pt x="676700" y="993967"/>
                  </a:lnTo>
                  <a:cubicBezTo>
                    <a:pt x="672233" y="998543"/>
                    <a:pt x="665416" y="999887"/>
                    <a:pt x="659542" y="997368"/>
                  </a:cubicBezTo>
                  <a:cubicBezTo>
                    <a:pt x="646079" y="995791"/>
                    <a:pt x="632445" y="996781"/>
                    <a:pt x="619353" y="1000305"/>
                  </a:cubicBezTo>
                  <a:lnTo>
                    <a:pt x="613324" y="1006797"/>
                  </a:lnTo>
                  <a:cubicBezTo>
                    <a:pt x="608146" y="1010491"/>
                    <a:pt x="601452" y="1011311"/>
                    <a:pt x="595548" y="1008961"/>
                  </a:cubicBezTo>
                  <a:cubicBezTo>
                    <a:pt x="586273" y="1007415"/>
                    <a:pt x="576844" y="1010507"/>
                    <a:pt x="567879" y="1006643"/>
                  </a:cubicBezTo>
                  <a:lnTo>
                    <a:pt x="553812" y="1004633"/>
                  </a:lnTo>
                  <a:cubicBezTo>
                    <a:pt x="535882" y="1002160"/>
                    <a:pt x="518260" y="989175"/>
                    <a:pt x="499711" y="1002469"/>
                  </a:cubicBezTo>
                  <a:cubicBezTo>
                    <a:pt x="490761" y="1003535"/>
                    <a:pt x="481703" y="1002948"/>
                    <a:pt x="472969" y="1000769"/>
                  </a:cubicBezTo>
                  <a:lnTo>
                    <a:pt x="466323" y="998914"/>
                  </a:lnTo>
                  <a:cubicBezTo>
                    <a:pt x="449474" y="989175"/>
                    <a:pt x="431234" y="996131"/>
                    <a:pt x="413612" y="994122"/>
                  </a:cubicBezTo>
                  <a:cubicBezTo>
                    <a:pt x="406347" y="1002005"/>
                    <a:pt x="398155" y="1009580"/>
                    <a:pt x="391508" y="1017463"/>
                  </a:cubicBezTo>
                  <a:cubicBezTo>
                    <a:pt x="362757" y="1029519"/>
                    <a:pt x="332306" y="1019317"/>
                    <a:pt x="302936" y="1024109"/>
                  </a:cubicBezTo>
                  <a:cubicBezTo>
                    <a:pt x="294589" y="1027819"/>
                    <a:pt x="284233" y="1024109"/>
                    <a:pt x="276658" y="1030756"/>
                  </a:cubicBezTo>
                  <a:cubicBezTo>
                    <a:pt x="277447" y="1031653"/>
                    <a:pt x="277338" y="1033029"/>
                    <a:pt x="276442" y="1033801"/>
                  </a:cubicBezTo>
                  <a:cubicBezTo>
                    <a:pt x="276272" y="1033956"/>
                    <a:pt x="276087" y="1034064"/>
                    <a:pt x="275886" y="1034157"/>
                  </a:cubicBezTo>
                  <a:cubicBezTo>
                    <a:pt x="256718" y="1049615"/>
                    <a:pt x="234923" y="1042813"/>
                    <a:pt x="214055" y="1041267"/>
                  </a:cubicBezTo>
                  <a:cubicBezTo>
                    <a:pt x="179894" y="1012980"/>
                    <a:pt x="140168" y="990103"/>
                    <a:pt x="123474" y="945121"/>
                  </a:cubicBezTo>
                  <a:cubicBezTo>
                    <a:pt x="117291" y="928427"/>
                    <a:pt x="108016" y="912815"/>
                    <a:pt x="100906" y="896739"/>
                  </a:cubicBezTo>
                  <a:cubicBezTo>
                    <a:pt x="97505" y="887464"/>
                    <a:pt x="99515" y="881281"/>
                    <a:pt x="110335" y="881281"/>
                  </a:cubicBezTo>
                  <a:cubicBezTo>
                    <a:pt x="119223" y="881390"/>
                    <a:pt x="127478" y="876737"/>
                    <a:pt x="131976" y="869070"/>
                  </a:cubicBezTo>
                  <a:cubicBezTo>
                    <a:pt x="137231" y="857477"/>
                    <a:pt x="131048" y="846193"/>
                    <a:pt x="131048" y="834909"/>
                  </a:cubicBezTo>
                  <a:cubicBezTo>
                    <a:pt x="131342" y="825202"/>
                    <a:pt x="130924" y="815494"/>
                    <a:pt x="129811" y="805849"/>
                  </a:cubicBezTo>
                  <a:cubicBezTo>
                    <a:pt x="127647" y="801057"/>
                    <a:pt x="129811" y="795028"/>
                    <a:pt x="125329" y="790391"/>
                  </a:cubicBezTo>
                  <a:cubicBezTo>
                    <a:pt x="86376" y="713103"/>
                    <a:pt x="47376" y="635815"/>
                    <a:pt x="8315" y="558528"/>
                  </a:cubicBezTo>
                  <a:cubicBezTo>
                    <a:pt x="2905" y="548325"/>
                    <a:pt x="-4515" y="538278"/>
                    <a:pt x="3369" y="526067"/>
                  </a:cubicBezTo>
                  <a:cubicBezTo>
                    <a:pt x="6970" y="519482"/>
                    <a:pt x="12844" y="514412"/>
                    <a:pt x="19908" y="511846"/>
                  </a:cubicBezTo>
                  <a:cubicBezTo>
                    <a:pt x="34840" y="505694"/>
                    <a:pt x="51689" y="506142"/>
                    <a:pt x="66281" y="513082"/>
                  </a:cubicBezTo>
                  <a:cubicBezTo>
                    <a:pt x="86839" y="521429"/>
                    <a:pt x="86839" y="548016"/>
                    <a:pt x="105852" y="557755"/>
                  </a:cubicBezTo>
                  <a:cubicBezTo>
                    <a:pt x="124865" y="567493"/>
                    <a:pt x="149443" y="555282"/>
                    <a:pt x="170620" y="561774"/>
                  </a:cubicBezTo>
                  <a:cubicBezTo>
                    <a:pt x="180991" y="563227"/>
                    <a:pt x="191549" y="562330"/>
                    <a:pt x="201535" y="559146"/>
                  </a:cubicBezTo>
                  <a:cubicBezTo>
                    <a:pt x="212695" y="553365"/>
                    <a:pt x="223082" y="546192"/>
                    <a:pt x="232450" y="537814"/>
                  </a:cubicBezTo>
                  <a:cubicBezTo>
                    <a:pt x="240488" y="532714"/>
                    <a:pt x="250226" y="529622"/>
                    <a:pt x="253936" y="519420"/>
                  </a:cubicBezTo>
                  <a:cubicBezTo>
                    <a:pt x="256409" y="512016"/>
                    <a:pt x="258264" y="504411"/>
                    <a:pt x="259501" y="496697"/>
                  </a:cubicBezTo>
                  <a:cubicBezTo>
                    <a:pt x="261850" y="485414"/>
                    <a:pt x="262577" y="473867"/>
                    <a:pt x="261664" y="462381"/>
                  </a:cubicBezTo>
                  <a:cubicBezTo>
                    <a:pt x="261664" y="451407"/>
                    <a:pt x="261664" y="440432"/>
                    <a:pt x="261664" y="429303"/>
                  </a:cubicBezTo>
                  <a:cubicBezTo>
                    <a:pt x="261664" y="418173"/>
                    <a:pt x="261664" y="406271"/>
                    <a:pt x="261664" y="394678"/>
                  </a:cubicBezTo>
                  <a:cubicBezTo>
                    <a:pt x="261664" y="383085"/>
                    <a:pt x="261664" y="367627"/>
                    <a:pt x="261664" y="354179"/>
                  </a:cubicBezTo>
                  <a:cubicBezTo>
                    <a:pt x="261000" y="332167"/>
                    <a:pt x="261556" y="310125"/>
                    <a:pt x="263365" y="288175"/>
                  </a:cubicBezTo>
                  <a:cubicBezTo>
                    <a:pt x="267384" y="272748"/>
                    <a:pt x="268945" y="256780"/>
                    <a:pt x="268002" y="240875"/>
                  </a:cubicBezTo>
                  <a:cubicBezTo>
                    <a:pt x="267461" y="233084"/>
                    <a:pt x="270475" y="225479"/>
                    <a:pt x="276195" y="220162"/>
                  </a:cubicBezTo>
                  <a:cubicBezTo>
                    <a:pt x="300618" y="220162"/>
                    <a:pt x="302627" y="247521"/>
                    <a:pt x="320249" y="255714"/>
                  </a:cubicBezTo>
                  <a:cubicBezTo>
                    <a:pt x="330914" y="264370"/>
                    <a:pt x="342817" y="272099"/>
                    <a:pt x="343590" y="287866"/>
                  </a:cubicBezTo>
                  <a:cubicBezTo>
                    <a:pt x="342508" y="299273"/>
                    <a:pt x="342508" y="310774"/>
                    <a:pt x="343590" y="322182"/>
                  </a:cubicBezTo>
                  <a:cubicBezTo>
                    <a:pt x="350082" y="337639"/>
                    <a:pt x="328132" y="359898"/>
                    <a:pt x="353019" y="372419"/>
                  </a:cubicBezTo>
                  <a:cubicBezTo>
                    <a:pt x="359851" y="375603"/>
                    <a:pt x="367085" y="377890"/>
                    <a:pt x="374505" y="379220"/>
                  </a:cubicBezTo>
                  <a:cubicBezTo>
                    <a:pt x="385248" y="382775"/>
                    <a:pt x="396841" y="382775"/>
                    <a:pt x="407584" y="379220"/>
                  </a:cubicBezTo>
                  <a:cubicBezTo>
                    <a:pt x="417322" y="375665"/>
                    <a:pt x="429688" y="379220"/>
                    <a:pt x="437263" y="369327"/>
                  </a:cubicBezTo>
                  <a:cubicBezTo>
                    <a:pt x="438746" y="367333"/>
                    <a:pt x="440400" y="365463"/>
                    <a:pt x="442209" y="363763"/>
                  </a:cubicBezTo>
                  <a:cubicBezTo>
                    <a:pt x="452565" y="356652"/>
                    <a:pt x="461222" y="347532"/>
                    <a:pt x="470960" y="339648"/>
                  </a:cubicBezTo>
                  <a:cubicBezTo>
                    <a:pt x="483975" y="332105"/>
                    <a:pt x="493404" y="319616"/>
                    <a:pt x="497083" y="305024"/>
                  </a:cubicBezTo>
                  <a:cubicBezTo>
                    <a:pt x="498258" y="302705"/>
                    <a:pt x="499835" y="300618"/>
                    <a:pt x="501720" y="298841"/>
                  </a:cubicBezTo>
                  <a:cubicBezTo>
                    <a:pt x="516189" y="290432"/>
                    <a:pt x="528972" y="279426"/>
                    <a:pt x="539437" y="266380"/>
                  </a:cubicBezTo>
                  <a:cubicBezTo>
                    <a:pt x="570352" y="246903"/>
                    <a:pt x="591992" y="266380"/>
                    <a:pt x="614561" y="283228"/>
                  </a:cubicBezTo>
                  <a:cubicBezTo>
                    <a:pt x="617049" y="286104"/>
                    <a:pt x="619723" y="288778"/>
                    <a:pt x="622599" y="291267"/>
                  </a:cubicBezTo>
                  <a:cubicBezTo>
                    <a:pt x="632615" y="296043"/>
                    <a:pt x="644270" y="296043"/>
                    <a:pt x="654286" y="291267"/>
                  </a:cubicBezTo>
                  <a:cubicBezTo>
                    <a:pt x="664488" y="288793"/>
                    <a:pt x="675154" y="289721"/>
                    <a:pt x="685201" y="286320"/>
                  </a:cubicBezTo>
                  <a:cubicBezTo>
                    <a:pt x="687737" y="285609"/>
                    <a:pt x="690318" y="285037"/>
                    <a:pt x="692930" y="284619"/>
                  </a:cubicBezTo>
                  <a:cubicBezTo>
                    <a:pt x="706379" y="281837"/>
                    <a:pt x="723845" y="284619"/>
                    <a:pt x="723845" y="262824"/>
                  </a:cubicBezTo>
                  <a:cubicBezTo>
                    <a:pt x="723382" y="249175"/>
                    <a:pt x="728004" y="235836"/>
                    <a:pt x="736830" y="225417"/>
                  </a:cubicBezTo>
                  <a:cubicBezTo>
                    <a:pt x="747960" y="216297"/>
                    <a:pt x="761098" y="209960"/>
                    <a:pt x="771610" y="200221"/>
                  </a:cubicBezTo>
                  <a:cubicBezTo>
                    <a:pt x="782121" y="190483"/>
                    <a:pt x="792013" y="184764"/>
                    <a:pt x="801288" y="176571"/>
                  </a:cubicBezTo>
                  <a:cubicBezTo>
                    <a:pt x="810563" y="168379"/>
                    <a:pt x="821383" y="161886"/>
                    <a:pt x="830503" y="153230"/>
                  </a:cubicBezTo>
                  <a:cubicBezTo>
                    <a:pt x="839623" y="144574"/>
                    <a:pt x="850598" y="138546"/>
                    <a:pt x="859563" y="130044"/>
                  </a:cubicBezTo>
                  <a:cubicBezTo>
                    <a:pt x="868528" y="121542"/>
                    <a:pt x="879503" y="114586"/>
                    <a:pt x="888932" y="106858"/>
                  </a:cubicBezTo>
                  <a:cubicBezTo>
                    <a:pt x="899289" y="100056"/>
                    <a:pt x="909012" y="92343"/>
                    <a:pt x="917993" y="83826"/>
                  </a:cubicBezTo>
                  <a:cubicBezTo>
                    <a:pt x="928318" y="76932"/>
                    <a:pt x="938041" y="69172"/>
                    <a:pt x="947053" y="60640"/>
                  </a:cubicBezTo>
                  <a:cubicBezTo>
                    <a:pt x="957301" y="53699"/>
                    <a:pt x="966962" y="45955"/>
                    <a:pt x="975959" y="37453"/>
                  </a:cubicBezTo>
                  <a:cubicBezTo>
                    <a:pt x="986562" y="30946"/>
                    <a:pt x="995883" y="22567"/>
                    <a:pt x="1003473" y="12721"/>
                  </a:cubicBezTo>
                  <a:cubicBezTo>
                    <a:pt x="1005173" y="10743"/>
                    <a:pt x="1007152" y="9027"/>
                    <a:pt x="1009347" y="7620"/>
                  </a:cubicBezTo>
                  <a:cubicBezTo>
                    <a:pt x="1022702" y="1731"/>
                    <a:pt x="1037310" y="-711"/>
                    <a:pt x="1051855" y="510"/>
                  </a:cubicBezTo>
                  <a:cubicBezTo>
                    <a:pt x="1074114" y="-3200"/>
                    <a:pt x="1089881" y="12103"/>
                    <a:pt x="1108430" y="19213"/>
                  </a:cubicBezTo>
                  <a:cubicBezTo>
                    <a:pt x="1124428" y="16354"/>
                    <a:pt x="1140813" y="16354"/>
                    <a:pt x="1156812" y="19213"/>
                  </a:cubicBezTo>
                  <a:cubicBezTo>
                    <a:pt x="1173011" y="22274"/>
                    <a:pt x="1187309" y="31688"/>
                    <a:pt x="1196538" y="45337"/>
                  </a:cubicBezTo>
                  <a:cubicBezTo>
                    <a:pt x="1211995" y="64968"/>
                    <a:pt x="1206430" y="88154"/>
                    <a:pt x="1207667" y="110104"/>
                  </a:cubicBezTo>
                  <a:lnTo>
                    <a:pt x="1207667" y="139628"/>
                  </a:lnTo>
                  <a:cubicBezTo>
                    <a:pt x="1207667" y="151375"/>
                    <a:pt x="1207667" y="162969"/>
                    <a:pt x="1207667" y="174716"/>
                  </a:cubicBezTo>
                  <a:cubicBezTo>
                    <a:pt x="1212784" y="210129"/>
                    <a:pt x="1214747" y="245929"/>
                    <a:pt x="1213541" y="281683"/>
                  </a:cubicBezTo>
                  <a:cubicBezTo>
                    <a:pt x="1212150" y="295595"/>
                    <a:pt x="1216787" y="311361"/>
                    <a:pt x="1202412" y="321718"/>
                  </a:cubicBezTo>
                  <a:cubicBezTo>
                    <a:pt x="1158976" y="313061"/>
                    <a:pt x="1146301" y="347068"/>
                    <a:pt x="1129143" y="374737"/>
                  </a:cubicBezTo>
                  <a:cubicBezTo>
                    <a:pt x="1124212" y="388881"/>
                    <a:pt x="1123717" y="404200"/>
                    <a:pt x="1127752" y="418637"/>
                  </a:cubicBezTo>
                  <a:cubicBezTo>
                    <a:pt x="1131477" y="429812"/>
                    <a:pt x="1143549" y="435856"/>
                    <a:pt x="1154725" y="432147"/>
                  </a:cubicBezTo>
                  <a:cubicBezTo>
                    <a:pt x="1157368" y="431265"/>
                    <a:pt x="1159811" y="429874"/>
                    <a:pt x="1161913" y="428066"/>
                  </a:cubicBezTo>
                  <a:cubicBezTo>
                    <a:pt x="1179225" y="418018"/>
                    <a:pt x="1194219" y="403798"/>
                    <a:pt x="1214778" y="400087"/>
                  </a:cubicBezTo>
                  <a:cubicBezTo>
                    <a:pt x="1218673" y="399546"/>
                    <a:pt x="1222630" y="399546"/>
                    <a:pt x="1226526" y="400087"/>
                  </a:cubicBezTo>
                  <a:cubicBezTo>
                    <a:pt x="1233435" y="402654"/>
                    <a:pt x="1240808" y="403705"/>
                    <a:pt x="1248166" y="403179"/>
                  </a:cubicBezTo>
                  <a:cubicBezTo>
                    <a:pt x="1260841" y="405343"/>
                    <a:pt x="1267333" y="411681"/>
                    <a:pt x="1263624" y="425283"/>
                  </a:cubicBezTo>
                  <a:cubicBezTo>
                    <a:pt x="1263624" y="433167"/>
                    <a:pt x="1258832" y="440741"/>
                    <a:pt x="1258059" y="448161"/>
                  </a:cubicBezTo>
                  <a:cubicBezTo>
                    <a:pt x="1255060" y="457559"/>
                    <a:pt x="1253499" y="467359"/>
                    <a:pt x="1253422" y="477221"/>
                  </a:cubicBezTo>
                  <a:lnTo>
                    <a:pt x="1248321" y="489278"/>
                  </a:lnTo>
                  <a:cubicBezTo>
                    <a:pt x="1239665" y="496234"/>
                    <a:pt x="1240592" y="503808"/>
                    <a:pt x="1243529" y="511846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5" name="Forma Livre: Forma 50">
              <a:extLst>
                <a:ext uri="{FF2B5EF4-FFF2-40B4-BE49-F238E27FC236}">
                  <a16:creationId xmlns:a16="http://schemas.microsoft.com/office/drawing/2014/main" id="{177862D0-1671-9E52-E93A-06C90C566048}"/>
                </a:ext>
              </a:extLst>
            </p:cNvPr>
            <p:cNvSpPr/>
            <p:nvPr/>
          </p:nvSpPr>
          <p:spPr>
            <a:xfrm>
              <a:off x="5526637" y="5204542"/>
              <a:ext cx="1091897" cy="1015018"/>
            </a:xfrm>
            <a:custGeom>
              <a:avLst/>
              <a:gdLst>
                <a:gd name="connsiteX0" fmla="*/ 607699 w 1091897"/>
                <a:gd name="connsiteY0" fmla="*/ 73882 h 1015018"/>
                <a:gd name="connsiteX1" fmla="*/ 613419 w 1091897"/>
                <a:gd name="connsiteY1" fmla="*/ 73882 h 1015018"/>
                <a:gd name="connsiteX2" fmla="*/ 649899 w 1091897"/>
                <a:gd name="connsiteY2" fmla="*/ 79447 h 1015018"/>
                <a:gd name="connsiteX3" fmla="*/ 666284 w 1091897"/>
                <a:gd name="connsiteY3" fmla="*/ 82693 h 1015018"/>
                <a:gd name="connsiteX4" fmla="*/ 682514 w 1091897"/>
                <a:gd name="connsiteY4" fmla="*/ 84239 h 1015018"/>
                <a:gd name="connsiteX5" fmla="*/ 707401 w 1091897"/>
                <a:gd name="connsiteY5" fmla="*/ 86558 h 1015018"/>
                <a:gd name="connsiteX6" fmla="*/ 736770 w 1091897"/>
                <a:gd name="connsiteY6" fmla="*/ 91195 h 1015018"/>
                <a:gd name="connsiteX7" fmla="*/ 753619 w 1091897"/>
                <a:gd name="connsiteY7" fmla="*/ 94286 h 1015018"/>
                <a:gd name="connsiteX8" fmla="*/ 769076 w 1091897"/>
                <a:gd name="connsiteY8" fmla="*/ 95987 h 1015018"/>
                <a:gd name="connsiteX9" fmla="*/ 795818 w 1091897"/>
                <a:gd name="connsiteY9" fmla="*/ 100315 h 1015018"/>
                <a:gd name="connsiteX10" fmla="*/ 811276 w 1091897"/>
                <a:gd name="connsiteY10" fmla="*/ 95832 h 1015018"/>
                <a:gd name="connsiteX11" fmla="*/ 840645 w 1091897"/>
                <a:gd name="connsiteY11" fmla="*/ 91813 h 1015018"/>
                <a:gd name="connsiteX12" fmla="*/ 875270 w 1091897"/>
                <a:gd name="connsiteY12" fmla="*/ 85167 h 1015018"/>
                <a:gd name="connsiteX13" fmla="*/ 885472 w 1091897"/>
                <a:gd name="connsiteY13" fmla="*/ 83157 h 1015018"/>
                <a:gd name="connsiteX14" fmla="*/ 925043 w 1091897"/>
                <a:gd name="connsiteY14" fmla="*/ 73728 h 1015018"/>
                <a:gd name="connsiteX15" fmla="*/ 980999 w 1091897"/>
                <a:gd name="connsiteY15" fmla="*/ 59971 h 1015018"/>
                <a:gd name="connsiteX16" fmla="*/ 1010369 w 1091897"/>
                <a:gd name="connsiteY16" fmla="*/ 55024 h 1015018"/>
                <a:gd name="connsiteX17" fmla="*/ 1018561 w 1091897"/>
                <a:gd name="connsiteY17" fmla="*/ 54097 h 1015018"/>
                <a:gd name="connsiteX18" fmla="*/ 1053959 w 1091897"/>
                <a:gd name="connsiteY18" fmla="*/ 46059 h 1015018"/>
                <a:gd name="connsiteX19" fmla="*/ 1089821 w 1091897"/>
                <a:gd name="connsiteY19" fmla="*/ 59198 h 1015018"/>
                <a:gd name="connsiteX20" fmla="*/ 1091830 w 1091897"/>
                <a:gd name="connsiteY20" fmla="*/ 67081 h 1015018"/>
                <a:gd name="connsiteX21" fmla="*/ 1090439 w 1091897"/>
                <a:gd name="connsiteY21" fmla="*/ 74965 h 1015018"/>
                <a:gd name="connsiteX22" fmla="*/ 1087811 w 1091897"/>
                <a:gd name="connsiteY22" fmla="*/ 82539 h 1015018"/>
                <a:gd name="connsiteX23" fmla="*/ 1083019 w 1091897"/>
                <a:gd name="connsiteY23" fmla="*/ 88722 h 1015018"/>
                <a:gd name="connsiteX24" fmla="*/ 1049167 w 1091897"/>
                <a:gd name="connsiteY24" fmla="*/ 106652 h 1015018"/>
                <a:gd name="connsiteX25" fmla="*/ 1013460 w 1091897"/>
                <a:gd name="connsiteY25" fmla="*/ 113763 h 1015018"/>
                <a:gd name="connsiteX26" fmla="*/ 1007432 w 1091897"/>
                <a:gd name="connsiteY26" fmla="*/ 117782 h 1015018"/>
                <a:gd name="connsiteX27" fmla="*/ 983473 w 1091897"/>
                <a:gd name="connsiteY27" fmla="*/ 138959 h 1015018"/>
                <a:gd name="connsiteX28" fmla="*/ 974044 w 1091897"/>
                <a:gd name="connsiteY28" fmla="*/ 145296 h 1015018"/>
                <a:gd name="connsiteX29" fmla="*/ 962914 w 1091897"/>
                <a:gd name="connsiteY29" fmla="*/ 140968 h 1015018"/>
                <a:gd name="connsiteX30" fmla="*/ 948229 w 1091897"/>
                <a:gd name="connsiteY30" fmla="*/ 122574 h 1015018"/>
                <a:gd name="connsiteX31" fmla="*/ 907885 w 1091897"/>
                <a:gd name="connsiteY31" fmla="*/ 116082 h 1015018"/>
                <a:gd name="connsiteX32" fmla="*/ 886709 w 1091897"/>
                <a:gd name="connsiteY32" fmla="*/ 117473 h 1015018"/>
                <a:gd name="connsiteX33" fmla="*/ 842036 w 1091897"/>
                <a:gd name="connsiteY33" fmla="*/ 122110 h 1015018"/>
                <a:gd name="connsiteX34" fmla="*/ 816376 w 1091897"/>
                <a:gd name="connsiteY34" fmla="*/ 125047 h 1015018"/>
                <a:gd name="connsiteX35" fmla="*/ 771241 w 1091897"/>
                <a:gd name="connsiteY35" fmla="*/ 129375 h 1015018"/>
                <a:gd name="connsiteX36" fmla="*/ 764748 w 1091897"/>
                <a:gd name="connsiteY36" fmla="*/ 133703 h 1015018"/>
                <a:gd name="connsiteX37" fmla="*/ 754082 w 1091897"/>
                <a:gd name="connsiteY37" fmla="*/ 187805 h 1015018"/>
                <a:gd name="connsiteX38" fmla="*/ 754082 w 1091897"/>
                <a:gd name="connsiteY38" fmla="*/ 219957 h 1015018"/>
                <a:gd name="connsiteX39" fmla="*/ 754082 w 1091897"/>
                <a:gd name="connsiteY39" fmla="*/ 253963 h 1015018"/>
                <a:gd name="connsiteX40" fmla="*/ 752228 w 1091897"/>
                <a:gd name="connsiteY40" fmla="*/ 303736 h 1015018"/>
                <a:gd name="connsiteX41" fmla="*/ 748363 w 1091897"/>
                <a:gd name="connsiteY41" fmla="*/ 338052 h 1015018"/>
                <a:gd name="connsiteX42" fmla="*/ 748363 w 1091897"/>
                <a:gd name="connsiteY42" fmla="*/ 398800 h 1015018"/>
                <a:gd name="connsiteX43" fmla="*/ 713584 w 1091897"/>
                <a:gd name="connsiteY43" fmla="*/ 436362 h 1015018"/>
                <a:gd name="connsiteX44" fmla="*/ 667211 w 1091897"/>
                <a:gd name="connsiteY44" fmla="*/ 482735 h 1015018"/>
                <a:gd name="connsiteX45" fmla="*/ 665820 w 1091897"/>
                <a:gd name="connsiteY45" fmla="*/ 499893 h 1015018"/>
                <a:gd name="connsiteX46" fmla="*/ 661492 w 1091897"/>
                <a:gd name="connsiteY46" fmla="*/ 538228 h 1015018"/>
                <a:gd name="connsiteX47" fmla="*/ 661492 w 1091897"/>
                <a:gd name="connsiteY47" fmla="*/ 567752 h 1015018"/>
                <a:gd name="connsiteX48" fmla="*/ 661492 w 1091897"/>
                <a:gd name="connsiteY48" fmla="*/ 597894 h 1015018"/>
                <a:gd name="connsiteX49" fmla="*/ 661492 w 1091897"/>
                <a:gd name="connsiteY49" fmla="*/ 644266 h 1015018"/>
                <a:gd name="connsiteX50" fmla="*/ 656236 w 1091897"/>
                <a:gd name="connsiteY50" fmla="*/ 742577 h 1015018"/>
                <a:gd name="connsiteX51" fmla="*/ 653454 w 1091897"/>
                <a:gd name="connsiteY51" fmla="*/ 777356 h 1015018"/>
                <a:gd name="connsiteX52" fmla="*/ 653454 w 1091897"/>
                <a:gd name="connsiteY52" fmla="*/ 812136 h 1015018"/>
                <a:gd name="connsiteX53" fmla="*/ 653454 w 1091897"/>
                <a:gd name="connsiteY53" fmla="*/ 892669 h 1015018"/>
                <a:gd name="connsiteX54" fmla="*/ 647271 w 1091897"/>
                <a:gd name="connsiteY54" fmla="*/ 969957 h 1015018"/>
                <a:gd name="connsiteX55" fmla="*/ 621920 w 1091897"/>
                <a:gd name="connsiteY55" fmla="*/ 988352 h 1015018"/>
                <a:gd name="connsiteX56" fmla="*/ 586831 w 1091897"/>
                <a:gd name="connsiteY56" fmla="*/ 1013857 h 1015018"/>
                <a:gd name="connsiteX57" fmla="*/ 573075 w 1091897"/>
                <a:gd name="connsiteY57" fmla="*/ 1014939 h 1015018"/>
                <a:gd name="connsiteX58" fmla="*/ 491768 w 1091897"/>
                <a:gd name="connsiteY58" fmla="*/ 1014939 h 1015018"/>
                <a:gd name="connsiteX59" fmla="*/ 455597 w 1091897"/>
                <a:gd name="connsiteY59" fmla="*/ 968566 h 1015018"/>
                <a:gd name="connsiteX60" fmla="*/ 410306 w 1091897"/>
                <a:gd name="connsiteY60" fmla="*/ 968566 h 1015018"/>
                <a:gd name="connsiteX61" fmla="*/ 397786 w 1091897"/>
                <a:gd name="connsiteY61" fmla="*/ 980468 h 1015018"/>
                <a:gd name="connsiteX62" fmla="*/ 375218 w 1091897"/>
                <a:gd name="connsiteY62" fmla="*/ 974749 h 1015018"/>
                <a:gd name="connsiteX63" fmla="*/ 344303 w 1091897"/>
                <a:gd name="connsiteY63" fmla="*/ 943834 h 1015018"/>
                <a:gd name="connsiteX64" fmla="*/ 326526 w 1091897"/>
                <a:gd name="connsiteY64" fmla="*/ 920029 h 1015018"/>
                <a:gd name="connsiteX65" fmla="*/ 285873 w 1091897"/>
                <a:gd name="connsiteY65" fmla="*/ 834240 h 1015018"/>
                <a:gd name="connsiteX66" fmla="*/ 279999 w 1091897"/>
                <a:gd name="connsiteY66" fmla="*/ 803325 h 1015018"/>
                <a:gd name="connsiteX67" fmla="*/ 273816 w 1091897"/>
                <a:gd name="connsiteY67" fmla="*/ 787867 h 1015018"/>
                <a:gd name="connsiteX68" fmla="*/ 262996 w 1091897"/>
                <a:gd name="connsiteY68" fmla="*/ 752933 h 1015018"/>
                <a:gd name="connsiteX69" fmla="*/ 262996 w 1091897"/>
                <a:gd name="connsiteY69" fmla="*/ 752933 h 1015018"/>
                <a:gd name="connsiteX70" fmla="*/ 257276 w 1091897"/>
                <a:gd name="connsiteY70" fmla="*/ 676418 h 1015018"/>
                <a:gd name="connsiteX71" fmla="*/ 232544 w 1091897"/>
                <a:gd name="connsiteY71" fmla="*/ 615979 h 1015018"/>
                <a:gd name="connsiteX72" fmla="*/ 228680 w 1091897"/>
                <a:gd name="connsiteY72" fmla="*/ 607323 h 1015018"/>
                <a:gd name="connsiteX73" fmla="*/ 226361 w 1091897"/>
                <a:gd name="connsiteY73" fmla="*/ 526789 h 1015018"/>
                <a:gd name="connsiteX74" fmla="*/ 219251 w 1091897"/>
                <a:gd name="connsiteY74" fmla="*/ 463104 h 1015018"/>
                <a:gd name="connsiteX75" fmla="*/ 51691 w 1091897"/>
                <a:gd name="connsiteY75" fmla="*/ 167864 h 1015018"/>
                <a:gd name="connsiteX76" fmla="*/ 681 w 1091897"/>
                <a:gd name="connsiteY76" fmla="*/ 62289 h 1015018"/>
                <a:gd name="connsiteX77" fmla="*/ 8564 w 1091897"/>
                <a:gd name="connsiteY77" fmla="*/ 35238 h 1015018"/>
                <a:gd name="connsiteX78" fmla="*/ 29432 w 1091897"/>
                <a:gd name="connsiteY78" fmla="*/ 22099 h 1015018"/>
                <a:gd name="connsiteX79" fmla="*/ 69776 w 1091897"/>
                <a:gd name="connsiteY79" fmla="*/ 9424 h 1015018"/>
                <a:gd name="connsiteX80" fmla="*/ 77041 w 1091897"/>
                <a:gd name="connsiteY80" fmla="*/ 1695 h 1015018"/>
                <a:gd name="connsiteX81" fmla="*/ 129597 w 1091897"/>
                <a:gd name="connsiteY81" fmla="*/ 3705 h 1015018"/>
                <a:gd name="connsiteX82" fmla="*/ 155257 w 1091897"/>
                <a:gd name="connsiteY82" fmla="*/ 17771 h 1015018"/>
                <a:gd name="connsiteX83" fmla="*/ 190809 w 1091897"/>
                <a:gd name="connsiteY83" fmla="*/ 40649 h 1015018"/>
                <a:gd name="connsiteX84" fmla="*/ 280772 w 1091897"/>
                <a:gd name="connsiteY84" fmla="*/ 39412 h 1015018"/>
                <a:gd name="connsiteX85" fmla="*/ 343839 w 1091897"/>
                <a:gd name="connsiteY85" fmla="*/ 37712 h 1015018"/>
                <a:gd name="connsiteX86" fmla="*/ 468890 w 1091897"/>
                <a:gd name="connsiteY86" fmla="*/ 37712 h 1015018"/>
                <a:gd name="connsiteX87" fmla="*/ 531494 w 1091897"/>
                <a:gd name="connsiteY87" fmla="*/ 37712 h 1015018"/>
                <a:gd name="connsiteX88" fmla="*/ 540150 w 1091897"/>
                <a:gd name="connsiteY88" fmla="*/ 39103 h 1015018"/>
                <a:gd name="connsiteX89" fmla="*/ 571838 w 1091897"/>
                <a:gd name="connsiteY89" fmla="*/ 66154 h 1015018"/>
                <a:gd name="connsiteX90" fmla="*/ 571065 w 1091897"/>
                <a:gd name="connsiteY90" fmla="*/ 66154 h 1015018"/>
                <a:gd name="connsiteX91" fmla="*/ 607699 w 1091897"/>
                <a:gd name="connsiteY91" fmla="*/ 73882 h 10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91897" h="1015018">
                  <a:moveTo>
                    <a:pt x="607699" y="73882"/>
                  </a:moveTo>
                  <a:cubicBezTo>
                    <a:pt x="609601" y="73728"/>
                    <a:pt x="611517" y="73728"/>
                    <a:pt x="613419" y="73882"/>
                  </a:cubicBezTo>
                  <a:cubicBezTo>
                    <a:pt x="625166" y="77809"/>
                    <a:pt x="637517" y="79695"/>
                    <a:pt x="649899" y="79447"/>
                  </a:cubicBezTo>
                  <a:cubicBezTo>
                    <a:pt x="655540" y="79277"/>
                    <a:pt x="661136" y="80390"/>
                    <a:pt x="666284" y="82693"/>
                  </a:cubicBezTo>
                  <a:lnTo>
                    <a:pt x="682514" y="84239"/>
                  </a:lnTo>
                  <a:cubicBezTo>
                    <a:pt x="690861" y="84162"/>
                    <a:pt x="699208" y="84934"/>
                    <a:pt x="707401" y="86558"/>
                  </a:cubicBezTo>
                  <a:cubicBezTo>
                    <a:pt x="716799" y="89958"/>
                    <a:pt x="726769" y="91535"/>
                    <a:pt x="736770" y="91195"/>
                  </a:cubicBezTo>
                  <a:cubicBezTo>
                    <a:pt x="742551" y="90901"/>
                    <a:pt x="748317" y="91952"/>
                    <a:pt x="753619" y="94286"/>
                  </a:cubicBezTo>
                  <a:lnTo>
                    <a:pt x="769076" y="95987"/>
                  </a:lnTo>
                  <a:cubicBezTo>
                    <a:pt x="778212" y="95075"/>
                    <a:pt x="787425" y="96574"/>
                    <a:pt x="795818" y="100315"/>
                  </a:cubicBezTo>
                  <a:lnTo>
                    <a:pt x="811276" y="95832"/>
                  </a:lnTo>
                  <a:cubicBezTo>
                    <a:pt x="821230" y="98012"/>
                    <a:pt x="831649" y="96589"/>
                    <a:pt x="840645" y="91813"/>
                  </a:cubicBezTo>
                  <a:cubicBezTo>
                    <a:pt x="852408" y="90932"/>
                    <a:pt x="864017" y="88691"/>
                    <a:pt x="875270" y="85167"/>
                  </a:cubicBezTo>
                  <a:lnTo>
                    <a:pt x="885472" y="83157"/>
                  </a:lnTo>
                  <a:cubicBezTo>
                    <a:pt x="898302" y="78674"/>
                    <a:pt x="911904" y="77283"/>
                    <a:pt x="925043" y="73728"/>
                  </a:cubicBezTo>
                  <a:cubicBezTo>
                    <a:pt x="943901" y="70173"/>
                    <a:pt x="961368" y="60280"/>
                    <a:pt x="980999" y="59971"/>
                  </a:cubicBezTo>
                  <a:cubicBezTo>
                    <a:pt x="991047" y="59971"/>
                    <a:pt x="1000476" y="55643"/>
                    <a:pt x="1010369" y="55024"/>
                  </a:cubicBezTo>
                  <a:cubicBezTo>
                    <a:pt x="1013074" y="54560"/>
                    <a:pt x="1015810" y="54251"/>
                    <a:pt x="1018561" y="54097"/>
                  </a:cubicBezTo>
                  <a:cubicBezTo>
                    <a:pt x="1030525" y="52195"/>
                    <a:pt x="1042351" y="49506"/>
                    <a:pt x="1053959" y="46059"/>
                  </a:cubicBezTo>
                  <a:cubicBezTo>
                    <a:pt x="1067516" y="41282"/>
                    <a:pt x="1082556" y="46785"/>
                    <a:pt x="1089821" y="59198"/>
                  </a:cubicBezTo>
                  <a:cubicBezTo>
                    <a:pt x="1091026" y="61655"/>
                    <a:pt x="1091707" y="64345"/>
                    <a:pt x="1091830" y="67081"/>
                  </a:cubicBezTo>
                  <a:cubicBezTo>
                    <a:pt x="1091521" y="69740"/>
                    <a:pt x="1091058" y="72368"/>
                    <a:pt x="1090439" y="74965"/>
                  </a:cubicBezTo>
                  <a:cubicBezTo>
                    <a:pt x="1089790" y="77561"/>
                    <a:pt x="1088924" y="80096"/>
                    <a:pt x="1087811" y="82539"/>
                  </a:cubicBezTo>
                  <a:cubicBezTo>
                    <a:pt x="1086528" y="84826"/>
                    <a:pt x="1084921" y="86913"/>
                    <a:pt x="1083019" y="88722"/>
                  </a:cubicBezTo>
                  <a:cubicBezTo>
                    <a:pt x="1072616" y="96234"/>
                    <a:pt x="1061224" y="102262"/>
                    <a:pt x="1049167" y="106652"/>
                  </a:cubicBezTo>
                  <a:cubicBezTo>
                    <a:pt x="1036879" y="106204"/>
                    <a:pt x="1024651" y="108646"/>
                    <a:pt x="1013460" y="113763"/>
                  </a:cubicBezTo>
                  <a:cubicBezTo>
                    <a:pt x="1011544" y="115247"/>
                    <a:pt x="1009534" y="116592"/>
                    <a:pt x="1007432" y="117782"/>
                  </a:cubicBezTo>
                  <a:cubicBezTo>
                    <a:pt x="996735" y="121013"/>
                    <a:pt x="987986" y="128741"/>
                    <a:pt x="983473" y="138959"/>
                  </a:cubicBezTo>
                  <a:cubicBezTo>
                    <a:pt x="981463" y="142405"/>
                    <a:pt x="978000" y="144740"/>
                    <a:pt x="974044" y="145296"/>
                  </a:cubicBezTo>
                  <a:cubicBezTo>
                    <a:pt x="970009" y="144894"/>
                    <a:pt x="966160" y="143395"/>
                    <a:pt x="962914" y="140968"/>
                  </a:cubicBezTo>
                  <a:cubicBezTo>
                    <a:pt x="957226" y="135512"/>
                    <a:pt x="952295" y="129329"/>
                    <a:pt x="948229" y="122574"/>
                  </a:cubicBezTo>
                  <a:cubicBezTo>
                    <a:pt x="936327" y="110671"/>
                    <a:pt x="921488" y="117627"/>
                    <a:pt x="907885" y="116082"/>
                  </a:cubicBezTo>
                  <a:cubicBezTo>
                    <a:pt x="900806" y="116082"/>
                    <a:pt x="893726" y="116545"/>
                    <a:pt x="886709" y="117473"/>
                  </a:cubicBezTo>
                  <a:cubicBezTo>
                    <a:pt x="872163" y="121399"/>
                    <a:pt x="857076" y="122976"/>
                    <a:pt x="842036" y="122110"/>
                  </a:cubicBezTo>
                  <a:cubicBezTo>
                    <a:pt x="833380" y="121616"/>
                    <a:pt x="824692" y="122605"/>
                    <a:pt x="816376" y="125047"/>
                  </a:cubicBezTo>
                  <a:cubicBezTo>
                    <a:pt x="800919" y="128911"/>
                    <a:pt x="785461" y="125047"/>
                    <a:pt x="771241" y="129375"/>
                  </a:cubicBezTo>
                  <a:cubicBezTo>
                    <a:pt x="769076" y="130766"/>
                    <a:pt x="766758" y="132157"/>
                    <a:pt x="764748" y="133703"/>
                  </a:cubicBezTo>
                  <a:cubicBezTo>
                    <a:pt x="751764" y="149933"/>
                    <a:pt x="754082" y="169101"/>
                    <a:pt x="754082" y="187805"/>
                  </a:cubicBezTo>
                  <a:cubicBezTo>
                    <a:pt x="754082" y="198625"/>
                    <a:pt x="754082" y="209291"/>
                    <a:pt x="754082" y="219957"/>
                  </a:cubicBezTo>
                  <a:lnTo>
                    <a:pt x="754082" y="253963"/>
                  </a:lnTo>
                  <a:cubicBezTo>
                    <a:pt x="754623" y="270580"/>
                    <a:pt x="754005" y="287212"/>
                    <a:pt x="752228" y="303736"/>
                  </a:cubicBezTo>
                  <a:cubicBezTo>
                    <a:pt x="748796" y="314835"/>
                    <a:pt x="747498" y="326474"/>
                    <a:pt x="748363" y="338052"/>
                  </a:cubicBezTo>
                  <a:cubicBezTo>
                    <a:pt x="748363" y="358301"/>
                    <a:pt x="748363" y="378551"/>
                    <a:pt x="748363" y="398800"/>
                  </a:cubicBezTo>
                  <a:cubicBezTo>
                    <a:pt x="749909" y="423532"/>
                    <a:pt x="739862" y="435744"/>
                    <a:pt x="713584" y="436362"/>
                  </a:cubicBezTo>
                  <a:cubicBezTo>
                    <a:pt x="668138" y="437444"/>
                    <a:pt x="668138" y="438371"/>
                    <a:pt x="667211" y="482735"/>
                  </a:cubicBezTo>
                  <a:cubicBezTo>
                    <a:pt x="667211" y="488485"/>
                    <a:pt x="666747" y="494220"/>
                    <a:pt x="665820" y="499893"/>
                  </a:cubicBezTo>
                  <a:cubicBezTo>
                    <a:pt x="662063" y="512305"/>
                    <a:pt x="660595" y="525290"/>
                    <a:pt x="661492" y="538228"/>
                  </a:cubicBezTo>
                  <a:lnTo>
                    <a:pt x="661492" y="567752"/>
                  </a:lnTo>
                  <a:cubicBezTo>
                    <a:pt x="661492" y="577799"/>
                    <a:pt x="661492" y="587846"/>
                    <a:pt x="661492" y="597894"/>
                  </a:cubicBezTo>
                  <a:cubicBezTo>
                    <a:pt x="661492" y="613351"/>
                    <a:pt x="661492" y="628809"/>
                    <a:pt x="661492" y="644266"/>
                  </a:cubicBezTo>
                  <a:cubicBezTo>
                    <a:pt x="658246" y="676882"/>
                    <a:pt x="661492" y="709961"/>
                    <a:pt x="656236" y="742577"/>
                  </a:cubicBezTo>
                  <a:cubicBezTo>
                    <a:pt x="653608" y="753969"/>
                    <a:pt x="652681" y="765686"/>
                    <a:pt x="653454" y="777356"/>
                  </a:cubicBezTo>
                  <a:cubicBezTo>
                    <a:pt x="653454" y="788949"/>
                    <a:pt x="653454" y="800543"/>
                    <a:pt x="653454" y="812136"/>
                  </a:cubicBezTo>
                  <a:lnTo>
                    <a:pt x="653454" y="892669"/>
                  </a:lnTo>
                  <a:cubicBezTo>
                    <a:pt x="655293" y="918592"/>
                    <a:pt x="653206" y="944653"/>
                    <a:pt x="647271" y="969957"/>
                  </a:cubicBezTo>
                  <a:cubicBezTo>
                    <a:pt x="641551" y="979696"/>
                    <a:pt x="630886" y="982787"/>
                    <a:pt x="621920" y="988352"/>
                  </a:cubicBezTo>
                  <a:cubicBezTo>
                    <a:pt x="611347" y="998291"/>
                    <a:pt x="599553" y="1006870"/>
                    <a:pt x="586831" y="1013857"/>
                  </a:cubicBezTo>
                  <a:cubicBezTo>
                    <a:pt x="582302" y="1014676"/>
                    <a:pt x="577681" y="1015047"/>
                    <a:pt x="573075" y="1014939"/>
                  </a:cubicBezTo>
                  <a:cubicBezTo>
                    <a:pt x="546024" y="1013084"/>
                    <a:pt x="518818" y="1014939"/>
                    <a:pt x="491768" y="1014939"/>
                  </a:cubicBezTo>
                  <a:cubicBezTo>
                    <a:pt x="468427" y="1007983"/>
                    <a:pt x="473682" y="979077"/>
                    <a:pt x="455597" y="968566"/>
                  </a:cubicBezTo>
                  <a:cubicBezTo>
                    <a:pt x="442334" y="958055"/>
                    <a:pt x="423569" y="958055"/>
                    <a:pt x="410306" y="968566"/>
                  </a:cubicBezTo>
                  <a:cubicBezTo>
                    <a:pt x="404633" y="970576"/>
                    <a:pt x="400073" y="974904"/>
                    <a:pt x="397786" y="980468"/>
                  </a:cubicBezTo>
                  <a:cubicBezTo>
                    <a:pt x="389825" y="983714"/>
                    <a:pt x="380674" y="981396"/>
                    <a:pt x="375218" y="974749"/>
                  </a:cubicBezTo>
                  <a:lnTo>
                    <a:pt x="344303" y="943834"/>
                  </a:lnTo>
                  <a:cubicBezTo>
                    <a:pt x="339047" y="935332"/>
                    <a:pt x="331473" y="928376"/>
                    <a:pt x="326526" y="920029"/>
                  </a:cubicBezTo>
                  <a:cubicBezTo>
                    <a:pt x="301640" y="896843"/>
                    <a:pt x="277217" y="873656"/>
                    <a:pt x="285873" y="834240"/>
                  </a:cubicBezTo>
                  <a:cubicBezTo>
                    <a:pt x="278423" y="825769"/>
                    <a:pt x="276181" y="813929"/>
                    <a:pt x="279999" y="803325"/>
                  </a:cubicBezTo>
                  <a:cubicBezTo>
                    <a:pt x="271961" y="800852"/>
                    <a:pt x="275362" y="793432"/>
                    <a:pt x="273816" y="787867"/>
                  </a:cubicBezTo>
                  <a:cubicBezTo>
                    <a:pt x="270570" y="776119"/>
                    <a:pt x="275516" y="761899"/>
                    <a:pt x="262996" y="752933"/>
                  </a:cubicBezTo>
                  <a:lnTo>
                    <a:pt x="262996" y="752933"/>
                  </a:lnTo>
                  <a:cubicBezTo>
                    <a:pt x="254803" y="727892"/>
                    <a:pt x="265469" y="701460"/>
                    <a:pt x="257276" y="676418"/>
                  </a:cubicBezTo>
                  <a:cubicBezTo>
                    <a:pt x="249084" y="656323"/>
                    <a:pt x="240737" y="636229"/>
                    <a:pt x="232544" y="615979"/>
                  </a:cubicBezTo>
                  <a:cubicBezTo>
                    <a:pt x="230427" y="613537"/>
                    <a:pt x="229082" y="610523"/>
                    <a:pt x="228680" y="607323"/>
                  </a:cubicBezTo>
                  <a:cubicBezTo>
                    <a:pt x="226516" y="580581"/>
                    <a:pt x="230380" y="553531"/>
                    <a:pt x="226361" y="526789"/>
                  </a:cubicBezTo>
                  <a:cubicBezTo>
                    <a:pt x="222188" y="505767"/>
                    <a:pt x="230689" y="483353"/>
                    <a:pt x="219251" y="463104"/>
                  </a:cubicBezTo>
                  <a:cubicBezTo>
                    <a:pt x="163913" y="364330"/>
                    <a:pt x="111048" y="264010"/>
                    <a:pt x="51691" y="167864"/>
                  </a:cubicBezTo>
                  <a:cubicBezTo>
                    <a:pt x="30514" y="133703"/>
                    <a:pt x="3463" y="104489"/>
                    <a:pt x="681" y="62289"/>
                  </a:cubicBezTo>
                  <a:cubicBezTo>
                    <a:pt x="-1591" y="52520"/>
                    <a:pt x="1392" y="42256"/>
                    <a:pt x="8564" y="35238"/>
                  </a:cubicBezTo>
                  <a:cubicBezTo>
                    <a:pt x="14732" y="29705"/>
                    <a:pt x="21780" y="25269"/>
                    <a:pt x="29432" y="22099"/>
                  </a:cubicBezTo>
                  <a:cubicBezTo>
                    <a:pt x="44890" y="23027"/>
                    <a:pt x="60347" y="27510"/>
                    <a:pt x="69776" y="9424"/>
                  </a:cubicBezTo>
                  <a:lnTo>
                    <a:pt x="77041" y="1695"/>
                  </a:lnTo>
                  <a:cubicBezTo>
                    <a:pt x="94508" y="-1195"/>
                    <a:pt x="112393" y="-515"/>
                    <a:pt x="129597" y="3705"/>
                  </a:cubicBezTo>
                  <a:cubicBezTo>
                    <a:pt x="138763" y="7183"/>
                    <a:pt x="147389" y="11929"/>
                    <a:pt x="155257" y="17771"/>
                  </a:cubicBezTo>
                  <a:cubicBezTo>
                    <a:pt x="166695" y="26273"/>
                    <a:pt x="173342" y="41730"/>
                    <a:pt x="190809" y="40649"/>
                  </a:cubicBezTo>
                  <a:cubicBezTo>
                    <a:pt x="220951" y="39876"/>
                    <a:pt x="250939" y="42195"/>
                    <a:pt x="280772" y="39412"/>
                  </a:cubicBezTo>
                  <a:cubicBezTo>
                    <a:pt x="301732" y="37449"/>
                    <a:pt x="322801" y="36892"/>
                    <a:pt x="343839" y="37712"/>
                  </a:cubicBezTo>
                  <a:lnTo>
                    <a:pt x="468890" y="37712"/>
                  </a:lnTo>
                  <a:cubicBezTo>
                    <a:pt x="489758" y="37712"/>
                    <a:pt x="510626" y="37712"/>
                    <a:pt x="531494" y="37712"/>
                  </a:cubicBezTo>
                  <a:cubicBezTo>
                    <a:pt x="534431" y="37712"/>
                    <a:pt x="537352" y="38175"/>
                    <a:pt x="540150" y="39103"/>
                  </a:cubicBezTo>
                  <a:cubicBezTo>
                    <a:pt x="551604" y="47017"/>
                    <a:pt x="562223" y="56075"/>
                    <a:pt x="571838" y="66154"/>
                  </a:cubicBezTo>
                  <a:lnTo>
                    <a:pt x="571065" y="66154"/>
                  </a:lnTo>
                  <a:cubicBezTo>
                    <a:pt x="582426" y="71795"/>
                    <a:pt x="595024" y="74454"/>
                    <a:pt x="607699" y="73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6" name="Forma Livre: Forma 63">
              <a:extLst>
                <a:ext uri="{FF2B5EF4-FFF2-40B4-BE49-F238E27FC236}">
                  <a16:creationId xmlns:a16="http://schemas.microsoft.com/office/drawing/2014/main" id="{1EEAAF3B-C27C-C05F-9DBB-815A2A55FFA9}"/>
                </a:ext>
              </a:extLst>
            </p:cNvPr>
            <p:cNvSpPr/>
            <p:nvPr/>
          </p:nvSpPr>
          <p:spPr>
            <a:xfrm>
              <a:off x="6185461" y="5286230"/>
              <a:ext cx="743009" cy="752922"/>
            </a:xfrm>
            <a:custGeom>
              <a:avLst/>
              <a:gdLst>
                <a:gd name="connsiteX0" fmla="*/ 296825 w 743009"/>
                <a:gd name="connsiteY0" fmla="*/ 38103 h 752922"/>
                <a:gd name="connsiteX1" fmla="*/ 309346 w 743009"/>
                <a:gd name="connsiteY1" fmla="*/ 56343 h 752922"/>
                <a:gd name="connsiteX2" fmla="*/ 313829 w 743009"/>
                <a:gd name="connsiteY2" fmla="*/ 61753 h 752922"/>
                <a:gd name="connsiteX3" fmla="*/ 320630 w 743009"/>
                <a:gd name="connsiteY3" fmla="*/ 55570 h 752922"/>
                <a:gd name="connsiteX4" fmla="*/ 349072 w 743009"/>
                <a:gd name="connsiteY4" fmla="*/ 33466 h 752922"/>
                <a:gd name="connsiteX5" fmla="*/ 349072 w 743009"/>
                <a:gd name="connsiteY5" fmla="*/ 26510 h 752922"/>
                <a:gd name="connsiteX6" fmla="*/ 388643 w 743009"/>
                <a:gd name="connsiteY6" fmla="*/ 21564 h 752922"/>
                <a:gd name="connsiteX7" fmla="*/ 425741 w 743009"/>
                <a:gd name="connsiteY7" fmla="*/ 3169 h 752922"/>
                <a:gd name="connsiteX8" fmla="*/ 436252 w 743009"/>
                <a:gd name="connsiteY8" fmla="*/ 78 h 752922"/>
                <a:gd name="connsiteX9" fmla="*/ 444445 w 743009"/>
                <a:gd name="connsiteY9" fmla="*/ 7033 h 752922"/>
                <a:gd name="connsiteX10" fmla="*/ 454956 w 743009"/>
                <a:gd name="connsiteY10" fmla="*/ 25119 h 752922"/>
                <a:gd name="connsiteX11" fmla="*/ 480925 w 743009"/>
                <a:gd name="connsiteY11" fmla="*/ 72574 h 752922"/>
                <a:gd name="connsiteX12" fmla="*/ 497619 w 743009"/>
                <a:gd name="connsiteY12" fmla="*/ 105962 h 752922"/>
                <a:gd name="connsiteX13" fmla="*/ 539818 w 743009"/>
                <a:gd name="connsiteY13" fmla="*/ 162073 h 752922"/>
                <a:gd name="connsiteX14" fmla="*/ 562850 w 743009"/>
                <a:gd name="connsiteY14" fmla="*/ 183095 h 752922"/>
                <a:gd name="connsiteX15" fmla="*/ 629163 w 743009"/>
                <a:gd name="connsiteY15" fmla="*/ 232559 h 752922"/>
                <a:gd name="connsiteX16" fmla="*/ 644620 w 743009"/>
                <a:gd name="connsiteY16" fmla="*/ 284342 h 752922"/>
                <a:gd name="connsiteX17" fmla="*/ 666879 w 743009"/>
                <a:gd name="connsiteY17" fmla="*/ 331488 h 752922"/>
                <a:gd name="connsiteX18" fmla="*/ 703668 w 743009"/>
                <a:gd name="connsiteY18" fmla="*/ 341690 h 752922"/>
                <a:gd name="connsiteX19" fmla="*/ 714952 w 743009"/>
                <a:gd name="connsiteY19" fmla="*/ 343854 h 752922"/>
                <a:gd name="connsiteX20" fmla="*/ 738912 w 743009"/>
                <a:gd name="connsiteY20" fmla="*/ 361785 h 752922"/>
                <a:gd name="connsiteX21" fmla="*/ 738912 w 743009"/>
                <a:gd name="connsiteY21" fmla="*/ 382807 h 752922"/>
                <a:gd name="connsiteX22" fmla="*/ 738912 w 743009"/>
                <a:gd name="connsiteY22" fmla="*/ 387908 h 752922"/>
                <a:gd name="connsiteX23" fmla="*/ 705369 w 743009"/>
                <a:gd name="connsiteY23" fmla="*/ 411712 h 752922"/>
                <a:gd name="connsiteX24" fmla="*/ 676154 w 743009"/>
                <a:gd name="connsiteY24" fmla="*/ 435053 h 752922"/>
                <a:gd name="connsiteX25" fmla="*/ 647094 w 743009"/>
                <a:gd name="connsiteY25" fmla="*/ 458394 h 752922"/>
                <a:gd name="connsiteX26" fmla="*/ 618033 w 743009"/>
                <a:gd name="connsiteY26" fmla="*/ 481735 h 752922"/>
                <a:gd name="connsiteX27" fmla="*/ 588973 w 743009"/>
                <a:gd name="connsiteY27" fmla="*/ 504921 h 752922"/>
                <a:gd name="connsiteX28" fmla="*/ 559913 w 743009"/>
                <a:gd name="connsiteY28" fmla="*/ 528108 h 752922"/>
                <a:gd name="connsiteX29" fmla="*/ 502102 w 743009"/>
                <a:gd name="connsiteY29" fmla="*/ 574480 h 752922"/>
                <a:gd name="connsiteX30" fmla="*/ 472114 w 743009"/>
                <a:gd name="connsiteY30" fmla="*/ 596121 h 752922"/>
                <a:gd name="connsiteX31" fmla="*/ 460212 w 743009"/>
                <a:gd name="connsiteY31" fmla="*/ 636465 h 752922"/>
                <a:gd name="connsiteX32" fmla="*/ 426205 w 743009"/>
                <a:gd name="connsiteY32" fmla="*/ 660425 h 752922"/>
                <a:gd name="connsiteX33" fmla="*/ 418785 w 743009"/>
                <a:gd name="connsiteY33" fmla="*/ 660425 h 752922"/>
                <a:gd name="connsiteX34" fmla="*/ 344280 w 743009"/>
                <a:gd name="connsiteY34" fmla="*/ 660425 h 752922"/>
                <a:gd name="connsiteX35" fmla="*/ 273948 w 743009"/>
                <a:gd name="connsiteY35" fmla="*/ 642958 h 752922"/>
                <a:gd name="connsiteX36" fmla="*/ 233449 w 743009"/>
                <a:gd name="connsiteY36" fmla="*/ 671554 h 752922"/>
                <a:gd name="connsiteX37" fmla="*/ 233449 w 743009"/>
                <a:gd name="connsiteY37" fmla="*/ 671554 h 752922"/>
                <a:gd name="connsiteX38" fmla="*/ 201452 w 743009"/>
                <a:gd name="connsiteY38" fmla="*/ 709270 h 752922"/>
                <a:gd name="connsiteX39" fmla="*/ 175483 w 743009"/>
                <a:gd name="connsiteY39" fmla="*/ 735085 h 752922"/>
                <a:gd name="connsiteX40" fmla="*/ 174711 w 743009"/>
                <a:gd name="connsiteY40" fmla="*/ 742350 h 752922"/>
                <a:gd name="connsiteX41" fmla="*/ 82893 w 743009"/>
                <a:gd name="connsiteY41" fmla="*/ 747605 h 752922"/>
                <a:gd name="connsiteX42" fmla="*/ 67435 w 743009"/>
                <a:gd name="connsiteY42" fmla="*/ 712053 h 752922"/>
                <a:gd name="connsiteX43" fmla="*/ 70526 w 743009"/>
                <a:gd name="connsiteY43" fmla="*/ 690258 h 752922"/>
                <a:gd name="connsiteX44" fmla="*/ 70526 w 743009"/>
                <a:gd name="connsiteY44" fmla="*/ 659343 h 752922"/>
                <a:gd name="connsiteX45" fmla="*/ 46722 w 743009"/>
                <a:gd name="connsiteY45" fmla="*/ 630901 h 752922"/>
                <a:gd name="connsiteX46" fmla="*/ 15807 w 743009"/>
                <a:gd name="connsiteY46" fmla="*/ 591330 h 752922"/>
                <a:gd name="connsiteX47" fmla="*/ 1431 w 743009"/>
                <a:gd name="connsiteY47" fmla="*/ 575872 h 752922"/>
                <a:gd name="connsiteX48" fmla="*/ 349 w 743009"/>
                <a:gd name="connsiteY48" fmla="*/ 566752 h 752922"/>
                <a:gd name="connsiteX49" fmla="*/ 349 w 743009"/>
                <a:gd name="connsiteY49" fmla="*/ 518988 h 752922"/>
                <a:gd name="connsiteX50" fmla="*/ 349 w 743009"/>
                <a:gd name="connsiteY50" fmla="*/ 473697 h 752922"/>
                <a:gd name="connsiteX51" fmla="*/ 3441 w 743009"/>
                <a:gd name="connsiteY51" fmla="*/ 397492 h 752922"/>
                <a:gd name="connsiteX52" fmla="*/ 9006 w 743009"/>
                <a:gd name="connsiteY52" fmla="*/ 354056 h 752922"/>
                <a:gd name="connsiteX53" fmla="*/ 17043 w 743009"/>
                <a:gd name="connsiteY53" fmla="*/ 350500 h 752922"/>
                <a:gd name="connsiteX54" fmla="*/ 57388 w 743009"/>
                <a:gd name="connsiteY54" fmla="*/ 352510 h 752922"/>
                <a:gd name="connsiteX55" fmla="*/ 87530 w 743009"/>
                <a:gd name="connsiteY55" fmla="*/ 321595 h 752922"/>
                <a:gd name="connsiteX56" fmla="*/ 87530 w 743009"/>
                <a:gd name="connsiteY56" fmla="*/ 248172 h 752922"/>
                <a:gd name="connsiteX57" fmla="*/ 90776 w 743009"/>
                <a:gd name="connsiteY57" fmla="*/ 204117 h 752922"/>
                <a:gd name="connsiteX58" fmla="*/ 93404 w 743009"/>
                <a:gd name="connsiteY58" fmla="*/ 165783 h 752922"/>
                <a:gd name="connsiteX59" fmla="*/ 93404 w 743009"/>
                <a:gd name="connsiteY59" fmla="*/ 101634 h 752922"/>
                <a:gd name="connsiteX60" fmla="*/ 105306 w 743009"/>
                <a:gd name="connsiteY60" fmla="*/ 43977 h 752922"/>
                <a:gd name="connsiteX61" fmla="*/ 105306 w 743009"/>
                <a:gd name="connsiteY61" fmla="*/ 43977 h 752922"/>
                <a:gd name="connsiteX62" fmla="*/ 168991 w 743009"/>
                <a:gd name="connsiteY62" fmla="*/ 38412 h 752922"/>
                <a:gd name="connsiteX63" fmla="*/ 191868 w 743009"/>
                <a:gd name="connsiteY63" fmla="*/ 38412 h 752922"/>
                <a:gd name="connsiteX64" fmla="*/ 232367 w 743009"/>
                <a:gd name="connsiteY64" fmla="*/ 32848 h 752922"/>
                <a:gd name="connsiteX65" fmla="*/ 250453 w 743009"/>
                <a:gd name="connsiteY65" fmla="*/ 32848 h 752922"/>
                <a:gd name="connsiteX66" fmla="*/ 296825 w 743009"/>
                <a:gd name="connsiteY66" fmla="*/ 38103 h 75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43009" h="752922">
                  <a:moveTo>
                    <a:pt x="296825" y="38103"/>
                  </a:moveTo>
                  <a:cubicBezTo>
                    <a:pt x="300381" y="44595"/>
                    <a:pt x="302236" y="52324"/>
                    <a:pt x="309346" y="56343"/>
                  </a:cubicBezTo>
                  <a:lnTo>
                    <a:pt x="313829" y="61753"/>
                  </a:lnTo>
                  <a:lnTo>
                    <a:pt x="320630" y="55570"/>
                  </a:lnTo>
                  <a:cubicBezTo>
                    <a:pt x="328761" y="46605"/>
                    <a:pt x="338375" y="39124"/>
                    <a:pt x="349072" y="33466"/>
                  </a:cubicBezTo>
                  <a:cubicBezTo>
                    <a:pt x="349072" y="31147"/>
                    <a:pt x="349072" y="28829"/>
                    <a:pt x="349072" y="26510"/>
                  </a:cubicBezTo>
                  <a:cubicBezTo>
                    <a:pt x="362396" y="26263"/>
                    <a:pt x="375659" y="24609"/>
                    <a:pt x="388643" y="21564"/>
                  </a:cubicBezTo>
                  <a:cubicBezTo>
                    <a:pt x="399494" y="12753"/>
                    <a:pt x="412170" y="6477"/>
                    <a:pt x="425741" y="3169"/>
                  </a:cubicBezTo>
                  <a:cubicBezTo>
                    <a:pt x="428632" y="650"/>
                    <a:pt x="432465" y="-479"/>
                    <a:pt x="436252" y="78"/>
                  </a:cubicBezTo>
                  <a:cubicBezTo>
                    <a:pt x="439962" y="912"/>
                    <a:pt x="443023" y="3509"/>
                    <a:pt x="444445" y="7033"/>
                  </a:cubicBezTo>
                  <a:cubicBezTo>
                    <a:pt x="445743" y="14098"/>
                    <a:pt x="449453" y="20497"/>
                    <a:pt x="454956" y="25119"/>
                  </a:cubicBezTo>
                  <a:cubicBezTo>
                    <a:pt x="465112" y="40066"/>
                    <a:pt x="473799" y="55957"/>
                    <a:pt x="480925" y="72574"/>
                  </a:cubicBezTo>
                  <a:cubicBezTo>
                    <a:pt x="483552" y="84940"/>
                    <a:pt x="489303" y="96440"/>
                    <a:pt x="497619" y="105962"/>
                  </a:cubicBezTo>
                  <a:cubicBezTo>
                    <a:pt x="511994" y="124356"/>
                    <a:pt x="526370" y="142751"/>
                    <a:pt x="539818" y="162073"/>
                  </a:cubicBezTo>
                  <a:cubicBezTo>
                    <a:pt x="545074" y="171656"/>
                    <a:pt x="549093" y="182632"/>
                    <a:pt x="562850" y="183095"/>
                  </a:cubicBezTo>
                  <a:cubicBezTo>
                    <a:pt x="591910" y="190360"/>
                    <a:pt x="607213" y="215865"/>
                    <a:pt x="629163" y="232559"/>
                  </a:cubicBezTo>
                  <a:cubicBezTo>
                    <a:pt x="644620" y="246626"/>
                    <a:pt x="638746" y="267339"/>
                    <a:pt x="644620" y="284342"/>
                  </a:cubicBezTo>
                  <a:cubicBezTo>
                    <a:pt x="651097" y="300480"/>
                    <a:pt x="658532" y="316231"/>
                    <a:pt x="666879" y="331488"/>
                  </a:cubicBezTo>
                  <a:cubicBezTo>
                    <a:pt x="676308" y="345400"/>
                    <a:pt x="689756" y="344472"/>
                    <a:pt x="703668" y="341690"/>
                  </a:cubicBezTo>
                  <a:cubicBezTo>
                    <a:pt x="707548" y="341474"/>
                    <a:pt x="711428" y="342216"/>
                    <a:pt x="714952" y="343854"/>
                  </a:cubicBezTo>
                  <a:cubicBezTo>
                    <a:pt x="722681" y="350192"/>
                    <a:pt x="730410" y="355756"/>
                    <a:pt x="738912" y="361785"/>
                  </a:cubicBezTo>
                  <a:cubicBezTo>
                    <a:pt x="747413" y="367813"/>
                    <a:pt x="739993" y="375851"/>
                    <a:pt x="738912" y="382807"/>
                  </a:cubicBezTo>
                  <a:cubicBezTo>
                    <a:pt x="738912" y="384507"/>
                    <a:pt x="738912" y="386207"/>
                    <a:pt x="738912" y="387908"/>
                  </a:cubicBezTo>
                  <a:cubicBezTo>
                    <a:pt x="726700" y="394400"/>
                    <a:pt x="712634" y="398110"/>
                    <a:pt x="705369" y="411712"/>
                  </a:cubicBezTo>
                  <a:cubicBezTo>
                    <a:pt x="695166" y="418977"/>
                    <a:pt x="682491" y="422996"/>
                    <a:pt x="676154" y="435053"/>
                  </a:cubicBezTo>
                  <a:cubicBezTo>
                    <a:pt x="665952" y="442164"/>
                    <a:pt x="653277" y="446338"/>
                    <a:pt x="647094" y="458394"/>
                  </a:cubicBezTo>
                  <a:cubicBezTo>
                    <a:pt x="636737" y="465505"/>
                    <a:pt x="624216" y="469678"/>
                    <a:pt x="618033" y="481735"/>
                  </a:cubicBezTo>
                  <a:cubicBezTo>
                    <a:pt x="606038" y="486017"/>
                    <a:pt x="595821" y="494179"/>
                    <a:pt x="588973" y="504921"/>
                  </a:cubicBezTo>
                  <a:cubicBezTo>
                    <a:pt x="577009" y="509265"/>
                    <a:pt x="566807" y="517411"/>
                    <a:pt x="559913" y="528108"/>
                  </a:cubicBezTo>
                  <a:cubicBezTo>
                    <a:pt x="540699" y="543628"/>
                    <a:pt x="521424" y="559085"/>
                    <a:pt x="502102" y="574480"/>
                  </a:cubicBezTo>
                  <a:cubicBezTo>
                    <a:pt x="490663" y="579458"/>
                    <a:pt x="480430" y="586831"/>
                    <a:pt x="472114" y="596121"/>
                  </a:cubicBezTo>
                  <a:cubicBezTo>
                    <a:pt x="465715" y="608734"/>
                    <a:pt x="461680" y="622399"/>
                    <a:pt x="460212" y="636465"/>
                  </a:cubicBezTo>
                  <a:cubicBezTo>
                    <a:pt x="454802" y="652850"/>
                    <a:pt x="437334" y="651923"/>
                    <a:pt x="426205" y="660425"/>
                  </a:cubicBezTo>
                  <a:lnTo>
                    <a:pt x="418785" y="660425"/>
                  </a:lnTo>
                  <a:cubicBezTo>
                    <a:pt x="393899" y="657797"/>
                    <a:pt x="369167" y="673718"/>
                    <a:pt x="344280" y="660425"/>
                  </a:cubicBezTo>
                  <a:cubicBezTo>
                    <a:pt x="319238" y="635074"/>
                    <a:pt x="292033" y="628273"/>
                    <a:pt x="273948" y="642958"/>
                  </a:cubicBezTo>
                  <a:cubicBezTo>
                    <a:pt x="258181" y="648785"/>
                    <a:pt x="244223" y="658647"/>
                    <a:pt x="233449" y="671554"/>
                  </a:cubicBezTo>
                  <a:lnTo>
                    <a:pt x="233449" y="671554"/>
                  </a:lnTo>
                  <a:cubicBezTo>
                    <a:pt x="226447" y="686826"/>
                    <a:pt x="215379" y="699872"/>
                    <a:pt x="201452" y="709270"/>
                  </a:cubicBezTo>
                  <a:cubicBezTo>
                    <a:pt x="192147" y="717200"/>
                    <a:pt x="183475" y="725841"/>
                    <a:pt x="175483" y="735085"/>
                  </a:cubicBezTo>
                  <a:cubicBezTo>
                    <a:pt x="175483" y="737558"/>
                    <a:pt x="175483" y="739877"/>
                    <a:pt x="174711" y="742350"/>
                  </a:cubicBezTo>
                  <a:cubicBezTo>
                    <a:pt x="145542" y="754252"/>
                    <a:pt x="113236" y="756107"/>
                    <a:pt x="82893" y="747605"/>
                  </a:cubicBezTo>
                  <a:cubicBezTo>
                    <a:pt x="63107" y="742195"/>
                    <a:pt x="58469" y="730757"/>
                    <a:pt x="67435" y="712053"/>
                  </a:cubicBezTo>
                  <a:cubicBezTo>
                    <a:pt x="69584" y="704989"/>
                    <a:pt x="70635" y="697647"/>
                    <a:pt x="70526" y="690258"/>
                  </a:cubicBezTo>
                  <a:cubicBezTo>
                    <a:pt x="75782" y="679901"/>
                    <a:pt x="71300" y="669545"/>
                    <a:pt x="70526" y="659343"/>
                  </a:cubicBezTo>
                  <a:cubicBezTo>
                    <a:pt x="68517" y="644967"/>
                    <a:pt x="57697" y="637857"/>
                    <a:pt x="46722" y="630901"/>
                  </a:cubicBezTo>
                  <a:cubicBezTo>
                    <a:pt x="39163" y="615783"/>
                    <a:pt x="28652" y="602320"/>
                    <a:pt x="15807" y="591330"/>
                  </a:cubicBezTo>
                  <a:cubicBezTo>
                    <a:pt x="11324" y="585919"/>
                    <a:pt x="3595" y="583446"/>
                    <a:pt x="1431" y="575872"/>
                  </a:cubicBezTo>
                  <a:cubicBezTo>
                    <a:pt x="828" y="572858"/>
                    <a:pt x="473" y="569813"/>
                    <a:pt x="349" y="566752"/>
                  </a:cubicBezTo>
                  <a:cubicBezTo>
                    <a:pt x="349" y="551294"/>
                    <a:pt x="349" y="534909"/>
                    <a:pt x="349" y="518988"/>
                  </a:cubicBezTo>
                  <a:lnTo>
                    <a:pt x="349" y="473697"/>
                  </a:lnTo>
                  <a:cubicBezTo>
                    <a:pt x="-1506" y="448192"/>
                    <a:pt x="3441" y="422996"/>
                    <a:pt x="3441" y="397492"/>
                  </a:cubicBezTo>
                  <a:cubicBezTo>
                    <a:pt x="8387" y="383425"/>
                    <a:pt x="3441" y="368122"/>
                    <a:pt x="9006" y="354056"/>
                  </a:cubicBezTo>
                  <a:cubicBezTo>
                    <a:pt x="10721" y="351351"/>
                    <a:pt x="13890" y="349944"/>
                    <a:pt x="17043" y="350500"/>
                  </a:cubicBezTo>
                  <a:cubicBezTo>
                    <a:pt x="30445" y="351861"/>
                    <a:pt x="43909" y="352526"/>
                    <a:pt x="57388" y="352510"/>
                  </a:cubicBezTo>
                  <a:cubicBezTo>
                    <a:pt x="82120" y="355756"/>
                    <a:pt x="91239" y="345400"/>
                    <a:pt x="87530" y="321595"/>
                  </a:cubicBezTo>
                  <a:lnTo>
                    <a:pt x="87530" y="248172"/>
                  </a:lnTo>
                  <a:cubicBezTo>
                    <a:pt x="86602" y="232714"/>
                    <a:pt x="92013" y="218956"/>
                    <a:pt x="90776" y="204117"/>
                  </a:cubicBezTo>
                  <a:cubicBezTo>
                    <a:pt x="93419" y="191519"/>
                    <a:pt x="94300" y="178628"/>
                    <a:pt x="93404" y="165783"/>
                  </a:cubicBezTo>
                  <a:lnTo>
                    <a:pt x="93404" y="101634"/>
                  </a:lnTo>
                  <a:cubicBezTo>
                    <a:pt x="94486" y="81848"/>
                    <a:pt x="89848" y="60826"/>
                    <a:pt x="105306" y="43977"/>
                  </a:cubicBezTo>
                  <a:lnTo>
                    <a:pt x="105306" y="43977"/>
                  </a:lnTo>
                  <a:cubicBezTo>
                    <a:pt x="126684" y="44750"/>
                    <a:pt x="148077" y="42895"/>
                    <a:pt x="168991" y="38412"/>
                  </a:cubicBezTo>
                  <a:cubicBezTo>
                    <a:pt x="176565" y="38412"/>
                    <a:pt x="184449" y="38412"/>
                    <a:pt x="191868" y="38412"/>
                  </a:cubicBezTo>
                  <a:cubicBezTo>
                    <a:pt x="205579" y="38660"/>
                    <a:pt x="219229" y="36790"/>
                    <a:pt x="232367" y="32848"/>
                  </a:cubicBezTo>
                  <a:cubicBezTo>
                    <a:pt x="238396" y="32848"/>
                    <a:pt x="244424" y="32848"/>
                    <a:pt x="250453" y="32848"/>
                  </a:cubicBezTo>
                  <a:cubicBezTo>
                    <a:pt x="265292" y="38258"/>
                    <a:pt x="282914" y="21718"/>
                    <a:pt x="296825" y="381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7" name="Forma Livre: Forma 64">
              <a:extLst>
                <a:ext uri="{FF2B5EF4-FFF2-40B4-BE49-F238E27FC236}">
                  <a16:creationId xmlns:a16="http://schemas.microsoft.com/office/drawing/2014/main" id="{4787DC23-E972-ADB0-D902-BAE579285E43}"/>
                </a:ext>
              </a:extLst>
            </p:cNvPr>
            <p:cNvSpPr/>
            <p:nvPr/>
          </p:nvSpPr>
          <p:spPr>
            <a:xfrm>
              <a:off x="6725264" y="6202392"/>
              <a:ext cx="180872" cy="168881"/>
            </a:xfrm>
            <a:custGeom>
              <a:avLst/>
              <a:gdLst>
                <a:gd name="connsiteX0" fmla="*/ 135424 w 180872"/>
                <a:gd name="connsiteY0" fmla="*/ 127301 h 168881"/>
                <a:gd name="connsiteX1" fmla="*/ 122749 w 180872"/>
                <a:gd name="connsiteY1" fmla="*/ 133948 h 168881"/>
                <a:gd name="connsiteX2" fmla="*/ 74521 w 180872"/>
                <a:gd name="connsiteY2" fmla="*/ 167800 h 168881"/>
                <a:gd name="connsiteX3" fmla="*/ 42833 w 180872"/>
                <a:gd name="connsiteY3" fmla="*/ 163008 h 168881"/>
                <a:gd name="connsiteX4" fmla="*/ 35568 w 180872"/>
                <a:gd name="connsiteY4" fmla="*/ 163008 h 168881"/>
                <a:gd name="connsiteX5" fmla="*/ 13000 w 180872"/>
                <a:gd name="connsiteY5" fmla="*/ 127610 h 168881"/>
                <a:gd name="connsiteX6" fmla="*/ 788 w 180872"/>
                <a:gd name="connsiteY6" fmla="*/ 116635 h 168881"/>
                <a:gd name="connsiteX7" fmla="*/ 788 w 180872"/>
                <a:gd name="connsiteY7" fmla="*/ 76600 h 168881"/>
                <a:gd name="connsiteX8" fmla="*/ 30776 w 180872"/>
                <a:gd name="connsiteY8" fmla="*/ 46458 h 168881"/>
                <a:gd name="connsiteX9" fmla="*/ 64937 w 180872"/>
                <a:gd name="connsiteY9" fmla="*/ 24508 h 168881"/>
                <a:gd name="connsiteX10" fmla="*/ 112546 w 180872"/>
                <a:gd name="connsiteY10" fmla="*/ 6268 h 168881"/>
                <a:gd name="connsiteX11" fmla="*/ 133260 w 180872"/>
                <a:gd name="connsiteY11" fmla="*/ 549 h 168881"/>
                <a:gd name="connsiteX12" fmla="*/ 157992 w 180872"/>
                <a:gd name="connsiteY12" fmla="*/ 28372 h 168881"/>
                <a:gd name="connsiteX13" fmla="*/ 176232 w 180872"/>
                <a:gd name="connsiteY13" fmla="*/ 64234 h 168881"/>
                <a:gd name="connsiteX14" fmla="*/ 176324 w 180872"/>
                <a:gd name="connsiteY14" fmla="*/ 86091 h 168881"/>
                <a:gd name="connsiteX15" fmla="*/ 176232 w 180872"/>
                <a:gd name="connsiteY15" fmla="*/ 86184 h 168881"/>
                <a:gd name="connsiteX16" fmla="*/ 176232 w 180872"/>
                <a:gd name="connsiteY16" fmla="*/ 91594 h 168881"/>
                <a:gd name="connsiteX17" fmla="*/ 135424 w 180872"/>
                <a:gd name="connsiteY17" fmla="*/ 127301 h 1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872" h="168881">
                  <a:moveTo>
                    <a:pt x="135424" y="127301"/>
                  </a:moveTo>
                  <a:cubicBezTo>
                    <a:pt x="132858" y="131799"/>
                    <a:pt x="127911" y="134396"/>
                    <a:pt x="122749" y="133948"/>
                  </a:cubicBezTo>
                  <a:cubicBezTo>
                    <a:pt x="97244" y="131783"/>
                    <a:pt x="94770" y="162390"/>
                    <a:pt x="74521" y="167800"/>
                  </a:cubicBezTo>
                  <a:cubicBezTo>
                    <a:pt x="63732" y="170134"/>
                    <a:pt x="52447" y="168433"/>
                    <a:pt x="42833" y="163008"/>
                  </a:cubicBezTo>
                  <a:lnTo>
                    <a:pt x="35568" y="163008"/>
                  </a:lnTo>
                  <a:cubicBezTo>
                    <a:pt x="30467" y="149714"/>
                    <a:pt x="19337" y="140285"/>
                    <a:pt x="13000" y="127610"/>
                  </a:cubicBezTo>
                  <a:lnTo>
                    <a:pt x="788" y="116635"/>
                  </a:lnTo>
                  <a:cubicBezTo>
                    <a:pt x="-1994" y="103187"/>
                    <a:pt x="3107" y="89894"/>
                    <a:pt x="788" y="76600"/>
                  </a:cubicBezTo>
                  <a:cubicBezTo>
                    <a:pt x="14097" y="70510"/>
                    <a:pt x="24748" y="59798"/>
                    <a:pt x="30776" y="46458"/>
                  </a:cubicBezTo>
                  <a:cubicBezTo>
                    <a:pt x="41318" y="37910"/>
                    <a:pt x="52772" y="30537"/>
                    <a:pt x="64937" y="24508"/>
                  </a:cubicBezTo>
                  <a:cubicBezTo>
                    <a:pt x="77334" y="11694"/>
                    <a:pt x="94755" y="5001"/>
                    <a:pt x="112546" y="6268"/>
                  </a:cubicBezTo>
                  <a:cubicBezTo>
                    <a:pt x="118019" y="935"/>
                    <a:pt x="125825" y="-1229"/>
                    <a:pt x="133260" y="549"/>
                  </a:cubicBezTo>
                  <a:cubicBezTo>
                    <a:pt x="147635" y="4413"/>
                    <a:pt x="152118" y="17089"/>
                    <a:pt x="157992" y="28372"/>
                  </a:cubicBezTo>
                  <a:cubicBezTo>
                    <a:pt x="173449" y="35792"/>
                    <a:pt x="171903" y="51404"/>
                    <a:pt x="176232" y="64234"/>
                  </a:cubicBezTo>
                  <a:cubicBezTo>
                    <a:pt x="182291" y="70247"/>
                    <a:pt x="182337" y="80032"/>
                    <a:pt x="176324" y="86091"/>
                  </a:cubicBezTo>
                  <a:cubicBezTo>
                    <a:pt x="176293" y="86122"/>
                    <a:pt x="176263" y="86153"/>
                    <a:pt x="176232" y="86184"/>
                  </a:cubicBezTo>
                  <a:cubicBezTo>
                    <a:pt x="176232" y="87884"/>
                    <a:pt x="176232" y="89739"/>
                    <a:pt x="176232" y="91594"/>
                  </a:cubicBezTo>
                  <a:cubicBezTo>
                    <a:pt x="169400" y="109540"/>
                    <a:pt x="154112" y="122911"/>
                    <a:pt x="135424" y="1273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8" name="Forma Livre: Forma 66">
              <a:extLst>
                <a:ext uri="{FF2B5EF4-FFF2-40B4-BE49-F238E27FC236}">
                  <a16:creationId xmlns:a16="http://schemas.microsoft.com/office/drawing/2014/main" id="{07F0976E-1600-9ABC-9E1A-3B1347B409D5}"/>
                </a:ext>
              </a:extLst>
            </p:cNvPr>
            <p:cNvSpPr/>
            <p:nvPr/>
          </p:nvSpPr>
          <p:spPr>
            <a:xfrm>
              <a:off x="5531946" y="4276369"/>
              <a:ext cx="1038221" cy="1032880"/>
            </a:xfrm>
            <a:custGeom>
              <a:avLst/>
              <a:gdLst>
                <a:gd name="connsiteX0" fmla="*/ 110995 w 1038221"/>
                <a:gd name="connsiteY0" fmla="*/ 593202 h 1032880"/>
                <a:gd name="connsiteX1" fmla="*/ 115787 w 1038221"/>
                <a:gd name="connsiteY1" fmla="*/ 584391 h 1032880"/>
                <a:gd name="connsiteX2" fmla="*/ 148866 w 1038221"/>
                <a:gd name="connsiteY2" fmla="*/ 564142 h 1032880"/>
                <a:gd name="connsiteX3" fmla="*/ 161850 w 1038221"/>
                <a:gd name="connsiteY3" fmla="*/ 530135 h 1032880"/>
                <a:gd name="connsiteX4" fmla="*/ 162778 w 1038221"/>
                <a:gd name="connsiteY4" fmla="*/ 520552 h 1032880"/>
                <a:gd name="connsiteX5" fmla="*/ 167724 w 1038221"/>
                <a:gd name="connsiteY5" fmla="*/ 500457 h 1032880"/>
                <a:gd name="connsiteX6" fmla="*/ 168497 w 1038221"/>
                <a:gd name="connsiteY6" fmla="*/ 491646 h 1032880"/>
                <a:gd name="connsiteX7" fmla="*/ 173598 w 1038221"/>
                <a:gd name="connsiteY7" fmla="*/ 465523 h 1032880"/>
                <a:gd name="connsiteX8" fmla="*/ 174526 w 1038221"/>
                <a:gd name="connsiteY8" fmla="*/ 450065 h 1032880"/>
                <a:gd name="connsiteX9" fmla="*/ 170198 w 1038221"/>
                <a:gd name="connsiteY9" fmla="*/ 397664 h 1032880"/>
                <a:gd name="connsiteX10" fmla="*/ 150876 w 1038221"/>
                <a:gd name="connsiteY10" fmla="*/ 377260 h 1032880"/>
                <a:gd name="connsiteX11" fmla="*/ 142065 w 1038221"/>
                <a:gd name="connsiteY11" fmla="*/ 354228 h 1032880"/>
                <a:gd name="connsiteX12" fmla="*/ 131708 w 1038221"/>
                <a:gd name="connsiteY12" fmla="*/ 327950 h 1032880"/>
                <a:gd name="connsiteX13" fmla="*/ 129235 w 1038221"/>
                <a:gd name="connsiteY13" fmla="*/ 308474 h 1032880"/>
                <a:gd name="connsiteX14" fmla="*/ 127071 w 1038221"/>
                <a:gd name="connsiteY14" fmla="*/ 301209 h 1032880"/>
                <a:gd name="connsiteX15" fmla="*/ 134181 w 1038221"/>
                <a:gd name="connsiteY15" fmla="*/ 267202 h 1032880"/>
                <a:gd name="connsiteX16" fmla="*/ 134181 w 1038221"/>
                <a:gd name="connsiteY16" fmla="*/ 232268 h 1032880"/>
                <a:gd name="connsiteX17" fmla="*/ 133254 w 1038221"/>
                <a:gd name="connsiteY17" fmla="*/ 211246 h 1032880"/>
                <a:gd name="connsiteX18" fmla="*/ 133254 w 1038221"/>
                <a:gd name="connsiteY18" fmla="*/ 211246 h 1032880"/>
                <a:gd name="connsiteX19" fmla="*/ 119188 w 1038221"/>
                <a:gd name="connsiteY19" fmla="*/ 167192 h 1032880"/>
                <a:gd name="connsiteX20" fmla="*/ 109604 w 1038221"/>
                <a:gd name="connsiteY20" fmla="*/ 139677 h 1032880"/>
                <a:gd name="connsiteX21" fmla="*/ 109604 w 1038221"/>
                <a:gd name="connsiteY21" fmla="*/ 137204 h 1032880"/>
                <a:gd name="connsiteX22" fmla="*/ 88736 w 1038221"/>
                <a:gd name="connsiteY22" fmla="*/ 104279 h 1032880"/>
                <a:gd name="connsiteX23" fmla="*/ 81626 w 1038221"/>
                <a:gd name="connsiteY23" fmla="*/ 88822 h 1032880"/>
                <a:gd name="connsiteX24" fmla="*/ 66168 w 1038221"/>
                <a:gd name="connsiteY24" fmla="*/ 62235 h 1032880"/>
                <a:gd name="connsiteX25" fmla="*/ 61376 w 1038221"/>
                <a:gd name="connsiteY25" fmla="*/ 43531 h 1032880"/>
                <a:gd name="connsiteX26" fmla="*/ 67405 w 1038221"/>
                <a:gd name="connsiteY26" fmla="*/ 33484 h 1032880"/>
                <a:gd name="connsiteX27" fmla="*/ 102957 w 1038221"/>
                <a:gd name="connsiteY27" fmla="*/ 16944 h 1032880"/>
                <a:gd name="connsiteX28" fmla="*/ 143301 w 1038221"/>
                <a:gd name="connsiteY28" fmla="*/ 2878 h 1032880"/>
                <a:gd name="connsiteX29" fmla="*/ 156904 w 1038221"/>
                <a:gd name="connsiteY29" fmla="*/ 559 h 1032880"/>
                <a:gd name="connsiteX30" fmla="*/ 248722 w 1038221"/>
                <a:gd name="connsiteY30" fmla="*/ 2105 h 1032880"/>
                <a:gd name="connsiteX31" fmla="*/ 377020 w 1038221"/>
                <a:gd name="connsiteY31" fmla="*/ 6897 h 1032880"/>
                <a:gd name="connsiteX32" fmla="*/ 407007 w 1038221"/>
                <a:gd name="connsiteY32" fmla="*/ 22354 h 1032880"/>
                <a:gd name="connsiteX33" fmla="*/ 417364 w 1038221"/>
                <a:gd name="connsiteY33" fmla="*/ 46313 h 1032880"/>
                <a:gd name="connsiteX34" fmla="*/ 432821 w 1038221"/>
                <a:gd name="connsiteY34" fmla="*/ 86658 h 1032880"/>
                <a:gd name="connsiteX35" fmla="*/ 438695 w 1038221"/>
                <a:gd name="connsiteY35" fmla="*/ 100879 h 1032880"/>
                <a:gd name="connsiteX36" fmla="*/ 445033 w 1038221"/>
                <a:gd name="connsiteY36" fmla="*/ 128393 h 1032880"/>
                <a:gd name="connsiteX37" fmla="*/ 460491 w 1038221"/>
                <a:gd name="connsiteY37" fmla="*/ 148024 h 1032880"/>
                <a:gd name="connsiteX38" fmla="*/ 484450 w 1038221"/>
                <a:gd name="connsiteY38" fmla="*/ 181258 h 1032880"/>
                <a:gd name="connsiteX39" fmla="*/ 509955 w 1038221"/>
                <a:gd name="connsiteY39" fmla="*/ 191615 h 1032880"/>
                <a:gd name="connsiteX40" fmla="*/ 517374 w 1038221"/>
                <a:gd name="connsiteY40" fmla="*/ 193160 h 1032880"/>
                <a:gd name="connsiteX41" fmla="*/ 543652 w 1038221"/>
                <a:gd name="connsiteY41" fmla="*/ 191769 h 1032880"/>
                <a:gd name="connsiteX42" fmla="*/ 562047 w 1038221"/>
                <a:gd name="connsiteY42" fmla="*/ 185741 h 1032880"/>
                <a:gd name="connsiteX43" fmla="*/ 622640 w 1038221"/>
                <a:gd name="connsiteY43" fmla="*/ 185741 h 1032880"/>
                <a:gd name="connsiteX44" fmla="*/ 629751 w 1038221"/>
                <a:gd name="connsiteY44" fmla="*/ 184350 h 1032880"/>
                <a:gd name="connsiteX45" fmla="*/ 644126 w 1038221"/>
                <a:gd name="connsiteY45" fmla="*/ 161163 h 1032880"/>
                <a:gd name="connsiteX46" fmla="*/ 646754 w 1038221"/>
                <a:gd name="connsiteY46" fmla="*/ 153435 h 1032880"/>
                <a:gd name="connsiteX47" fmla="*/ 662212 w 1038221"/>
                <a:gd name="connsiteY47" fmla="*/ 109689 h 1032880"/>
                <a:gd name="connsiteX48" fmla="*/ 720796 w 1038221"/>
                <a:gd name="connsiteY48" fmla="*/ 101652 h 1032880"/>
                <a:gd name="connsiteX49" fmla="*/ 755421 w 1038221"/>
                <a:gd name="connsiteY49" fmla="*/ 97478 h 1032880"/>
                <a:gd name="connsiteX50" fmla="*/ 770878 w 1038221"/>
                <a:gd name="connsiteY50" fmla="*/ 128393 h 1032880"/>
                <a:gd name="connsiteX51" fmla="*/ 809522 w 1038221"/>
                <a:gd name="connsiteY51" fmla="*/ 126074 h 1032880"/>
                <a:gd name="connsiteX52" fmla="*/ 830390 w 1038221"/>
                <a:gd name="connsiteY52" fmla="*/ 125302 h 1032880"/>
                <a:gd name="connsiteX53" fmla="*/ 834564 w 1038221"/>
                <a:gd name="connsiteY53" fmla="*/ 133494 h 1032880"/>
                <a:gd name="connsiteX54" fmla="*/ 840592 w 1038221"/>
                <a:gd name="connsiteY54" fmla="*/ 169974 h 1032880"/>
                <a:gd name="connsiteX55" fmla="*/ 842447 w 1038221"/>
                <a:gd name="connsiteY55" fmla="*/ 228558 h 1032880"/>
                <a:gd name="connsiteX56" fmla="*/ 842447 w 1038221"/>
                <a:gd name="connsiteY56" fmla="*/ 312493 h 1032880"/>
                <a:gd name="connsiteX57" fmla="*/ 850949 w 1038221"/>
                <a:gd name="connsiteY57" fmla="*/ 330423 h 1032880"/>
                <a:gd name="connsiteX58" fmla="*/ 854195 w 1038221"/>
                <a:gd name="connsiteY58" fmla="*/ 337379 h 1032880"/>
                <a:gd name="connsiteX59" fmla="*/ 861460 w 1038221"/>
                <a:gd name="connsiteY59" fmla="*/ 358093 h 1032880"/>
                <a:gd name="connsiteX60" fmla="*/ 874753 w 1038221"/>
                <a:gd name="connsiteY60" fmla="*/ 386534 h 1032880"/>
                <a:gd name="connsiteX61" fmla="*/ 867797 w 1038221"/>
                <a:gd name="connsiteY61" fmla="*/ 428734 h 1032880"/>
                <a:gd name="connsiteX62" fmla="*/ 867797 w 1038221"/>
                <a:gd name="connsiteY62" fmla="*/ 456712 h 1032880"/>
                <a:gd name="connsiteX63" fmla="*/ 880936 w 1038221"/>
                <a:gd name="connsiteY63" fmla="*/ 458103 h 1032880"/>
                <a:gd name="connsiteX64" fmla="*/ 904895 w 1038221"/>
                <a:gd name="connsiteY64" fmla="*/ 438936 h 1032880"/>
                <a:gd name="connsiteX65" fmla="*/ 963016 w 1038221"/>
                <a:gd name="connsiteY65" fmla="*/ 436926 h 1032880"/>
                <a:gd name="connsiteX66" fmla="*/ 971517 w 1038221"/>
                <a:gd name="connsiteY66" fmla="*/ 436926 h 1032880"/>
                <a:gd name="connsiteX67" fmla="*/ 1017426 w 1038221"/>
                <a:gd name="connsiteY67" fmla="*/ 427188 h 1032880"/>
                <a:gd name="connsiteX68" fmla="*/ 1035373 w 1038221"/>
                <a:gd name="connsiteY68" fmla="*/ 431052 h 1032880"/>
                <a:gd name="connsiteX69" fmla="*/ 1035666 w 1038221"/>
                <a:gd name="connsiteY69" fmla="*/ 431516 h 1032880"/>
                <a:gd name="connsiteX70" fmla="*/ 1037985 w 1038221"/>
                <a:gd name="connsiteY70" fmla="*/ 443573 h 1032880"/>
                <a:gd name="connsiteX71" fmla="*/ 1032729 w 1038221"/>
                <a:gd name="connsiteY71" fmla="*/ 467068 h 1032880"/>
                <a:gd name="connsiteX72" fmla="*/ 1029792 w 1038221"/>
                <a:gd name="connsiteY72" fmla="*/ 486700 h 1032880"/>
                <a:gd name="connsiteX73" fmla="*/ 1027474 w 1038221"/>
                <a:gd name="connsiteY73" fmla="*/ 507104 h 1032880"/>
                <a:gd name="connsiteX74" fmla="*/ 1024228 w 1038221"/>
                <a:gd name="connsiteY74" fmla="*/ 531681 h 1032880"/>
                <a:gd name="connsiteX75" fmla="*/ 1022218 w 1038221"/>
                <a:gd name="connsiteY75" fmla="*/ 556568 h 1032880"/>
                <a:gd name="connsiteX76" fmla="*/ 1022218 w 1038221"/>
                <a:gd name="connsiteY76" fmla="*/ 583773 h 1032880"/>
                <a:gd name="connsiteX77" fmla="*/ 1024383 w 1038221"/>
                <a:gd name="connsiteY77" fmla="*/ 604795 h 1032880"/>
                <a:gd name="connsiteX78" fmla="*/ 1003515 w 1038221"/>
                <a:gd name="connsiteY78" fmla="*/ 610824 h 1032880"/>
                <a:gd name="connsiteX79" fmla="*/ 941684 w 1038221"/>
                <a:gd name="connsiteY79" fmla="*/ 608660 h 1032880"/>
                <a:gd name="connsiteX80" fmla="*/ 909224 w 1038221"/>
                <a:gd name="connsiteY80" fmla="*/ 608660 h 1032880"/>
                <a:gd name="connsiteX81" fmla="*/ 866406 w 1038221"/>
                <a:gd name="connsiteY81" fmla="*/ 615152 h 1032880"/>
                <a:gd name="connsiteX82" fmla="*/ 863006 w 1038221"/>
                <a:gd name="connsiteY82" fmla="*/ 700477 h 1032880"/>
                <a:gd name="connsiteX83" fmla="*/ 863006 w 1038221"/>
                <a:gd name="connsiteY83" fmla="*/ 751797 h 1032880"/>
                <a:gd name="connsiteX84" fmla="*/ 861460 w 1038221"/>
                <a:gd name="connsiteY84" fmla="*/ 818573 h 1032880"/>
                <a:gd name="connsiteX85" fmla="*/ 856977 w 1038221"/>
                <a:gd name="connsiteY85" fmla="*/ 879167 h 1032880"/>
                <a:gd name="connsiteX86" fmla="*/ 864087 w 1038221"/>
                <a:gd name="connsiteY86" fmla="*/ 908537 h 1032880"/>
                <a:gd name="connsiteX87" fmla="*/ 888665 w 1038221"/>
                <a:gd name="connsiteY87" fmla="*/ 934196 h 1032880"/>
                <a:gd name="connsiteX88" fmla="*/ 916798 w 1038221"/>
                <a:gd name="connsiteY88" fmla="*/ 958309 h 1032880"/>
                <a:gd name="connsiteX89" fmla="*/ 941993 w 1038221"/>
                <a:gd name="connsiteY89" fmla="*/ 983351 h 1032880"/>
                <a:gd name="connsiteX90" fmla="*/ 932101 w 1038221"/>
                <a:gd name="connsiteY90" fmla="*/ 1002364 h 1032880"/>
                <a:gd name="connsiteX91" fmla="*/ 890984 w 1038221"/>
                <a:gd name="connsiteY91" fmla="*/ 1015812 h 1032880"/>
                <a:gd name="connsiteX92" fmla="*/ 879545 w 1038221"/>
                <a:gd name="connsiteY92" fmla="*/ 1017976 h 1032880"/>
                <a:gd name="connsiteX93" fmla="*/ 838273 w 1038221"/>
                <a:gd name="connsiteY93" fmla="*/ 1023386 h 1032880"/>
                <a:gd name="connsiteX94" fmla="*/ 816633 w 1038221"/>
                <a:gd name="connsiteY94" fmla="*/ 1029724 h 1032880"/>
                <a:gd name="connsiteX95" fmla="*/ 801175 w 1038221"/>
                <a:gd name="connsiteY95" fmla="*/ 1032351 h 1032880"/>
                <a:gd name="connsiteX96" fmla="*/ 771651 w 1038221"/>
                <a:gd name="connsiteY96" fmla="*/ 1029569 h 1032880"/>
                <a:gd name="connsiteX97" fmla="*/ 756194 w 1038221"/>
                <a:gd name="connsiteY97" fmla="*/ 1028178 h 1032880"/>
                <a:gd name="connsiteX98" fmla="*/ 735481 w 1038221"/>
                <a:gd name="connsiteY98" fmla="*/ 1020604 h 1032880"/>
                <a:gd name="connsiteX99" fmla="*/ 716004 w 1038221"/>
                <a:gd name="connsiteY99" fmla="*/ 1018285 h 1032880"/>
                <a:gd name="connsiteX100" fmla="*/ 685089 w 1038221"/>
                <a:gd name="connsiteY100" fmla="*/ 1018285 h 1032880"/>
                <a:gd name="connsiteX101" fmla="*/ 669631 w 1038221"/>
                <a:gd name="connsiteY101" fmla="*/ 1017048 h 1032880"/>
                <a:gd name="connsiteX102" fmla="*/ 648145 w 1038221"/>
                <a:gd name="connsiteY102" fmla="*/ 1009629 h 1032880"/>
                <a:gd name="connsiteX103" fmla="*/ 619703 w 1038221"/>
                <a:gd name="connsiteY103" fmla="*/ 1008701 h 1032880"/>
                <a:gd name="connsiteX104" fmla="*/ 611665 w 1038221"/>
                <a:gd name="connsiteY104" fmla="*/ 1007001 h 1032880"/>
                <a:gd name="connsiteX105" fmla="*/ 579978 w 1038221"/>
                <a:gd name="connsiteY105" fmla="*/ 1000972 h 1032880"/>
                <a:gd name="connsiteX106" fmla="*/ 572867 w 1038221"/>
                <a:gd name="connsiteY106" fmla="*/ 996799 h 1032880"/>
                <a:gd name="connsiteX107" fmla="*/ 541952 w 1038221"/>
                <a:gd name="connsiteY107" fmla="*/ 970367 h 1032880"/>
                <a:gd name="connsiteX108" fmla="*/ 455853 w 1038221"/>
                <a:gd name="connsiteY108" fmla="*/ 969594 h 1032880"/>
                <a:gd name="connsiteX109" fmla="*/ 285820 w 1038221"/>
                <a:gd name="connsiteY109" fmla="*/ 972685 h 1032880"/>
                <a:gd name="connsiteX110" fmla="*/ 193075 w 1038221"/>
                <a:gd name="connsiteY110" fmla="*/ 973767 h 1032880"/>
                <a:gd name="connsiteX111" fmla="*/ 159996 w 1038221"/>
                <a:gd name="connsiteY111" fmla="*/ 950272 h 1032880"/>
                <a:gd name="connsiteX112" fmla="*/ 128153 w 1038221"/>
                <a:gd name="connsiteY112" fmla="*/ 934814 h 1032880"/>
                <a:gd name="connsiteX113" fmla="*/ 85954 w 1038221"/>
                <a:gd name="connsiteY113" fmla="*/ 936978 h 1032880"/>
                <a:gd name="connsiteX114" fmla="*/ 75906 w 1038221"/>
                <a:gd name="connsiteY114" fmla="*/ 942388 h 1032880"/>
                <a:gd name="connsiteX115" fmla="*/ 29534 w 1038221"/>
                <a:gd name="connsiteY115" fmla="*/ 954755 h 1032880"/>
                <a:gd name="connsiteX116" fmla="*/ 7893 w 1038221"/>
                <a:gd name="connsiteY116" fmla="*/ 963256 h 1032880"/>
                <a:gd name="connsiteX117" fmla="*/ 4338 w 1038221"/>
                <a:gd name="connsiteY117" fmla="*/ 949499 h 1032880"/>
                <a:gd name="connsiteX118" fmla="*/ 4338 w 1038221"/>
                <a:gd name="connsiteY118" fmla="*/ 943625 h 1032880"/>
                <a:gd name="connsiteX119" fmla="*/ 6038 w 1038221"/>
                <a:gd name="connsiteY119" fmla="*/ 911009 h 1032880"/>
                <a:gd name="connsiteX120" fmla="*/ 8357 w 1038221"/>
                <a:gd name="connsiteY120" fmla="*/ 868347 h 1032880"/>
                <a:gd name="connsiteX121" fmla="*/ 19486 w 1038221"/>
                <a:gd name="connsiteY121" fmla="*/ 841141 h 1032880"/>
                <a:gd name="connsiteX122" fmla="*/ 28297 w 1038221"/>
                <a:gd name="connsiteY122" fmla="*/ 829084 h 1032880"/>
                <a:gd name="connsiteX123" fmla="*/ 33398 w 1038221"/>
                <a:gd name="connsiteY123" fmla="*/ 808835 h 1032880"/>
                <a:gd name="connsiteX124" fmla="*/ 33398 w 1038221"/>
                <a:gd name="connsiteY124" fmla="*/ 805743 h 1032880"/>
                <a:gd name="connsiteX125" fmla="*/ 37726 w 1038221"/>
                <a:gd name="connsiteY125" fmla="*/ 776993 h 1032880"/>
                <a:gd name="connsiteX126" fmla="*/ 43909 w 1038221"/>
                <a:gd name="connsiteY126" fmla="*/ 752106 h 1032880"/>
                <a:gd name="connsiteX127" fmla="*/ 56584 w 1038221"/>
                <a:gd name="connsiteY127" fmla="*/ 710834 h 1032880"/>
                <a:gd name="connsiteX128" fmla="*/ 59058 w 1038221"/>
                <a:gd name="connsiteY128" fmla="*/ 705424 h 1032880"/>
                <a:gd name="connsiteX129" fmla="*/ 62304 w 1038221"/>
                <a:gd name="connsiteY129" fmla="*/ 683165 h 1032880"/>
                <a:gd name="connsiteX130" fmla="*/ 71424 w 1038221"/>
                <a:gd name="connsiteY130" fmla="*/ 657505 h 1032880"/>
                <a:gd name="connsiteX131" fmla="*/ 86881 w 1038221"/>
                <a:gd name="connsiteY131" fmla="*/ 630764 h 1032880"/>
                <a:gd name="connsiteX132" fmla="*/ 100175 w 1038221"/>
                <a:gd name="connsiteY132" fmla="*/ 617470 h 1032880"/>
                <a:gd name="connsiteX133" fmla="*/ 110995 w 1038221"/>
                <a:gd name="connsiteY133" fmla="*/ 593202 h 10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038221" h="1032880">
                  <a:moveTo>
                    <a:pt x="110995" y="593202"/>
                  </a:moveTo>
                  <a:cubicBezTo>
                    <a:pt x="110995" y="589647"/>
                    <a:pt x="110995" y="585783"/>
                    <a:pt x="115787" y="584391"/>
                  </a:cubicBezTo>
                  <a:cubicBezTo>
                    <a:pt x="123361" y="572180"/>
                    <a:pt x="140983" y="576044"/>
                    <a:pt x="148866" y="564142"/>
                  </a:cubicBezTo>
                  <a:cubicBezTo>
                    <a:pt x="156750" y="552240"/>
                    <a:pt x="155358" y="540646"/>
                    <a:pt x="161850" y="530135"/>
                  </a:cubicBezTo>
                  <a:lnTo>
                    <a:pt x="162778" y="520552"/>
                  </a:lnTo>
                  <a:cubicBezTo>
                    <a:pt x="162144" y="513488"/>
                    <a:pt x="163891" y="506423"/>
                    <a:pt x="167724" y="500457"/>
                  </a:cubicBezTo>
                  <a:cubicBezTo>
                    <a:pt x="167724" y="497520"/>
                    <a:pt x="167724" y="494583"/>
                    <a:pt x="168497" y="491646"/>
                  </a:cubicBezTo>
                  <a:cubicBezTo>
                    <a:pt x="167431" y="482619"/>
                    <a:pt x="169208" y="473483"/>
                    <a:pt x="173598" y="465523"/>
                  </a:cubicBezTo>
                  <a:lnTo>
                    <a:pt x="174526" y="450065"/>
                  </a:lnTo>
                  <a:cubicBezTo>
                    <a:pt x="172671" y="432598"/>
                    <a:pt x="187046" y="413895"/>
                    <a:pt x="170198" y="397664"/>
                  </a:cubicBezTo>
                  <a:cubicBezTo>
                    <a:pt x="163087" y="391636"/>
                    <a:pt x="151185" y="389935"/>
                    <a:pt x="150876" y="377260"/>
                  </a:cubicBezTo>
                  <a:cubicBezTo>
                    <a:pt x="148402" y="369531"/>
                    <a:pt x="145156" y="361802"/>
                    <a:pt x="142065" y="354228"/>
                  </a:cubicBezTo>
                  <a:cubicBezTo>
                    <a:pt x="139143" y="345278"/>
                    <a:pt x="135681" y="336498"/>
                    <a:pt x="131708" y="327950"/>
                  </a:cubicBezTo>
                  <a:cubicBezTo>
                    <a:pt x="129127" y="321798"/>
                    <a:pt x="128261" y="315074"/>
                    <a:pt x="129235" y="308474"/>
                  </a:cubicBezTo>
                  <a:lnTo>
                    <a:pt x="127071" y="301209"/>
                  </a:lnTo>
                  <a:cubicBezTo>
                    <a:pt x="121862" y="289523"/>
                    <a:pt x="124737" y="275828"/>
                    <a:pt x="134181" y="267202"/>
                  </a:cubicBezTo>
                  <a:cubicBezTo>
                    <a:pt x="137814" y="255841"/>
                    <a:pt x="137814" y="243629"/>
                    <a:pt x="134181" y="232268"/>
                  </a:cubicBezTo>
                  <a:cubicBezTo>
                    <a:pt x="132172" y="225312"/>
                    <a:pt x="137737" y="218047"/>
                    <a:pt x="133254" y="211246"/>
                  </a:cubicBezTo>
                  <a:lnTo>
                    <a:pt x="133254" y="211246"/>
                  </a:lnTo>
                  <a:cubicBezTo>
                    <a:pt x="126762" y="197179"/>
                    <a:pt x="126453" y="181103"/>
                    <a:pt x="119188" y="167192"/>
                  </a:cubicBezTo>
                  <a:cubicBezTo>
                    <a:pt x="117024" y="157608"/>
                    <a:pt x="109758" y="149879"/>
                    <a:pt x="109604" y="139677"/>
                  </a:cubicBezTo>
                  <a:lnTo>
                    <a:pt x="109604" y="137204"/>
                  </a:lnTo>
                  <a:cubicBezTo>
                    <a:pt x="101442" y="127049"/>
                    <a:pt x="94440" y="115996"/>
                    <a:pt x="88736" y="104279"/>
                  </a:cubicBezTo>
                  <a:lnTo>
                    <a:pt x="81626" y="88822"/>
                  </a:lnTo>
                  <a:cubicBezTo>
                    <a:pt x="75025" y="80877"/>
                    <a:pt x="69801" y="71896"/>
                    <a:pt x="66168" y="62235"/>
                  </a:cubicBezTo>
                  <a:cubicBezTo>
                    <a:pt x="63649" y="56268"/>
                    <a:pt x="62041" y="49962"/>
                    <a:pt x="61376" y="43531"/>
                  </a:cubicBezTo>
                  <a:cubicBezTo>
                    <a:pt x="62319" y="39651"/>
                    <a:pt x="64421" y="36142"/>
                    <a:pt x="67405" y="33484"/>
                  </a:cubicBezTo>
                  <a:cubicBezTo>
                    <a:pt x="77360" y="24580"/>
                    <a:pt x="89725" y="18814"/>
                    <a:pt x="102957" y="16944"/>
                  </a:cubicBezTo>
                  <a:cubicBezTo>
                    <a:pt x="119342" y="20499"/>
                    <a:pt x="129853" y="7669"/>
                    <a:pt x="143301" y="2878"/>
                  </a:cubicBezTo>
                  <a:cubicBezTo>
                    <a:pt x="147707" y="1486"/>
                    <a:pt x="152282" y="714"/>
                    <a:pt x="156904" y="559"/>
                  </a:cubicBezTo>
                  <a:cubicBezTo>
                    <a:pt x="187510" y="-631"/>
                    <a:pt x="218162" y="-106"/>
                    <a:pt x="248722" y="2105"/>
                  </a:cubicBezTo>
                  <a:cubicBezTo>
                    <a:pt x="291230" y="11070"/>
                    <a:pt x="334357" y="3032"/>
                    <a:pt x="377020" y="6897"/>
                  </a:cubicBezTo>
                  <a:cubicBezTo>
                    <a:pt x="388489" y="8473"/>
                    <a:pt x="399062" y="13930"/>
                    <a:pt x="407007" y="22354"/>
                  </a:cubicBezTo>
                  <a:cubicBezTo>
                    <a:pt x="411614" y="29789"/>
                    <a:pt x="415107" y="37858"/>
                    <a:pt x="417364" y="46313"/>
                  </a:cubicBezTo>
                  <a:cubicBezTo>
                    <a:pt x="420718" y="60380"/>
                    <a:pt x="425912" y="73952"/>
                    <a:pt x="432821" y="86658"/>
                  </a:cubicBezTo>
                  <a:cubicBezTo>
                    <a:pt x="435774" y="90924"/>
                    <a:pt x="437783" y="95778"/>
                    <a:pt x="438695" y="100879"/>
                  </a:cubicBezTo>
                  <a:cubicBezTo>
                    <a:pt x="437103" y="110524"/>
                    <a:pt x="439376" y="120417"/>
                    <a:pt x="445033" y="128393"/>
                  </a:cubicBezTo>
                  <a:cubicBezTo>
                    <a:pt x="449717" y="135287"/>
                    <a:pt x="454879" y="141857"/>
                    <a:pt x="460491" y="148024"/>
                  </a:cubicBezTo>
                  <a:cubicBezTo>
                    <a:pt x="467647" y="159679"/>
                    <a:pt x="475654" y="170778"/>
                    <a:pt x="484450" y="181258"/>
                  </a:cubicBezTo>
                  <a:cubicBezTo>
                    <a:pt x="489041" y="190734"/>
                    <a:pt x="500062" y="195201"/>
                    <a:pt x="509955" y="191615"/>
                  </a:cubicBezTo>
                  <a:cubicBezTo>
                    <a:pt x="512490" y="191754"/>
                    <a:pt x="514994" y="192279"/>
                    <a:pt x="517374" y="193160"/>
                  </a:cubicBezTo>
                  <a:cubicBezTo>
                    <a:pt x="525057" y="199900"/>
                    <a:pt x="536712" y="199282"/>
                    <a:pt x="543652" y="191769"/>
                  </a:cubicBezTo>
                  <a:cubicBezTo>
                    <a:pt x="549093" y="188059"/>
                    <a:pt x="555462" y="185972"/>
                    <a:pt x="562047" y="185741"/>
                  </a:cubicBezTo>
                  <a:cubicBezTo>
                    <a:pt x="582296" y="187750"/>
                    <a:pt x="602391" y="184659"/>
                    <a:pt x="622640" y="185741"/>
                  </a:cubicBezTo>
                  <a:cubicBezTo>
                    <a:pt x="624959" y="185741"/>
                    <a:pt x="627432" y="184813"/>
                    <a:pt x="629751" y="184350"/>
                  </a:cubicBezTo>
                  <a:cubicBezTo>
                    <a:pt x="641344" y="180949"/>
                    <a:pt x="640880" y="169820"/>
                    <a:pt x="644126" y="161163"/>
                  </a:cubicBezTo>
                  <a:cubicBezTo>
                    <a:pt x="644899" y="158535"/>
                    <a:pt x="645827" y="156062"/>
                    <a:pt x="646754" y="153435"/>
                  </a:cubicBezTo>
                  <a:cubicBezTo>
                    <a:pt x="654328" y="139677"/>
                    <a:pt x="649846" y="121437"/>
                    <a:pt x="662212" y="109689"/>
                  </a:cubicBezTo>
                  <a:cubicBezTo>
                    <a:pt x="680916" y="100879"/>
                    <a:pt x="702092" y="109689"/>
                    <a:pt x="720796" y="101652"/>
                  </a:cubicBezTo>
                  <a:cubicBezTo>
                    <a:pt x="731214" y="95376"/>
                    <a:pt x="743812" y="93846"/>
                    <a:pt x="755421" y="97478"/>
                  </a:cubicBezTo>
                  <a:cubicBezTo>
                    <a:pt x="770878" y="102734"/>
                    <a:pt x="754493" y="123756"/>
                    <a:pt x="770878" y="128393"/>
                  </a:cubicBezTo>
                  <a:cubicBezTo>
                    <a:pt x="783770" y="130635"/>
                    <a:pt x="797001" y="129846"/>
                    <a:pt x="809522" y="126074"/>
                  </a:cubicBezTo>
                  <a:cubicBezTo>
                    <a:pt x="816478" y="124220"/>
                    <a:pt x="823280" y="120974"/>
                    <a:pt x="830390" y="125302"/>
                  </a:cubicBezTo>
                  <a:cubicBezTo>
                    <a:pt x="832322" y="127729"/>
                    <a:pt x="833744" y="130511"/>
                    <a:pt x="834564" y="133494"/>
                  </a:cubicBezTo>
                  <a:cubicBezTo>
                    <a:pt x="835553" y="145798"/>
                    <a:pt x="837578" y="158010"/>
                    <a:pt x="840592" y="169974"/>
                  </a:cubicBezTo>
                  <a:cubicBezTo>
                    <a:pt x="842447" y="189450"/>
                    <a:pt x="843065" y="209005"/>
                    <a:pt x="842447" y="228558"/>
                  </a:cubicBezTo>
                  <a:cubicBezTo>
                    <a:pt x="842447" y="256536"/>
                    <a:pt x="841519" y="284514"/>
                    <a:pt x="842447" y="312493"/>
                  </a:cubicBezTo>
                  <a:cubicBezTo>
                    <a:pt x="844039" y="318985"/>
                    <a:pt x="846930" y="325091"/>
                    <a:pt x="850949" y="330423"/>
                  </a:cubicBezTo>
                  <a:cubicBezTo>
                    <a:pt x="852494" y="332495"/>
                    <a:pt x="853592" y="334860"/>
                    <a:pt x="854195" y="337379"/>
                  </a:cubicBezTo>
                  <a:cubicBezTo>
                    <a:pt x="854550" y="344846"/>
                    <a:pt x="857085" y="352033"/>
                    <a:pt x="861460" y="358093"/>
                  </a:cubicBezTo>
                  <a:cubicBezTo>
                    <a:pt x="866576" y="367244"/>
                    <a:pt x="871013" y="376750"/>
                    <a:pt x="874753" y="386534"/>
                  </a:cubicBezTo>
                  <a:cubicBezTo>
                    <a:pt x="881091" y="400724"/>
                    <a:pt x="878355" y="417326"/>
                    <a:pt x="867797" y="428734"/>
                  </a:cubicBezTo>
                  <a:cubicBezTo>
                    <a:pt x="861460" y="438008"/>
                    <a:pt x="848475" y="446974"/>
                    <a:pt x="867797" y="456712"/>
                  </a:cubicBezTo>
                  <a:cubicBezTo>
                    <a:pt x="871754" y="459123"/>
                    <a:pt x="876562" y="459633"/>
                    <a:pt x="880936" y="458103"/>
                  </a:cubicBezTo>
                  <a:cubicBezTo>
                    <a:pt x="889283" y="452074"/>
                    <a:pt x="893766" y="441409"/>
                    <a:pt x="904895" y="438936"/>
                  </a:cubicBezTo>
                  <a:cubicBezTo>
                    <a:pt x="924202" y="436880"/>
                    <a:pt x="943617" y="436200"/>
                    <a:pt x="963016" y="436926"/>
                  </a:cubicBezTo>
                  <a:lnTo>
                    <a:pt x="971517" y="436926"/>
                  </a:lnTo>
                  <a:cubicBezTo>
                    <a:pt x="987408" y="437822"/>
                    <a:pt x="1003268" y="434453"/>
                    <a:pt x="1017426" y="427188"/>
                  </a:cubicBezTo>
                  <a:cubicBezTo>
                    <a:pt x="1023455" y="423292"/>
                    <a:pt x="1031493" y="425024"/>
                    <a:pt x="1035373" y="431052"/>
                  </a:cubicBezTo>
                  <a:cubicBezTo>
                    <a:pt x="1035481" y="431207"/>
                    <a:pt x="1035574" y="431361"/>
                    <a:pt x="1035666" y="431516"/>
                  </a:cubicBezTo>
                  <a:cubicBezTo>
                    <a:pt x="1037722" y="435179"/>
                    <a:pt x="1038541" y="439415"/>
                    <a:pt x="1037985" y="443573"/>
                  </a:cubicBezTo>
                  <a:cubicBezTo>
                    <a:pt x="1036439" y="451456"/>
                    <a:pt x="1034584" y="459030"/>
                    <a:pt x="1032729" y="467068"/>
                  </a:cubicBezTo>
                  <a:cubicBezTo>
                    <a:pt x="1030735" y="473421"/>
                    <a:pt x="1029746" y="480037"/>
                    <a:pt x="1029792" y="486700"/>
                  </a:cubicBezTo>
                  <a:cubicBezTo>
                    <a:pt x="1029715" y="493563"/>
                    <a:pt x="1028942" y="500395"/>
                    <a:pt x="1027474" y="507104"/>
                  </a:cubicBezTo>
                  <a:cubicBezTo>
                    <a:pt x="1025016" y="515049"/>
                    <a:pt x="1023919" y="523365"/>
                    <a:pt x="1024228" y="531681"/>
                  </a:cubicBezTo>
                  <a:cubicBezTo>
                    <a:pt x="1024336" y="540028"/>
                    <a:pt x="1023656" y="548360"/>
                    <a:pt x="1022218" y="556568"/>
                  </a:cubicBezTo>
                  <a:cubicBezTo>
                    <a:pt x="1018818" y="565317"/>
                    <a:pt x="1018818" y="575024"/>
                    <a:pt x="1022218" y="583773"/>
                  </a:cubicBezTo>
                  <a:cubicBezTo>
                    <a:pt x="1024877" y="590451"/>
                    <a:pt x="1025619" y="597716"/>
                    <a:pt x="1024383" y="604795"/>
                  </a:cubicBezTo>
                  <a:cubicBezTo>
                    <a:pt x="1019297" y="610854"/>
                    <a:pt x="1011043" y="613235"/>
                    <a:pt x="1003515" y="610824"/>
                  </a:cubicBezTo>
                  <a:cubicBezTo>
                    <a:pt x="983003" y="608304"/>
                    <a:pt x="962320" y="607578"/>
                    <a:pt x="941684" y="608660"/>
                  </a:cubicBezTo>
                  <a:lnTo>
                    <a:pt x="909224" y="608660"/>
                  </a:lnTo>
                  <a:cubicBezTo>
                    <a:pt x="894848" y="610514"/>
                    <a:pt x="879236" y="603404"/>
                    <a:pt x="866406" y="615152"/>
                  </a:cubicBezTo>
                  <a:cubicBezTo>
                    <a:pt x="859141" y="643439"/>
                    <a:pt x="864551" y="672036"/>
                    <a:pt x="863006" y="700477"/>
                  </a:cubicBezTo>
                  <a:lnTo>
                    <a:pt x="863006" y="751797"/>
                  </a:lnTo>
                  <a:cubicBezTo>
                    <a:pt x="863006" y="774056"/>
                    <a:pt x="864242" y="796469"/>
                    <a:pt x="861460" y="818573"/>
                  </a:cubicBezTo>
                  <a:cubicBezTo>
                    <a:pt x="856961" y="838436"/>
                    <a:pt x="855447" y="858856"/>
                    <a:pt x="856977" y="879167"/>
                  </a:cubicBezTo>
                  <a:cubicBezTo>
                    <a:pt x="857904" y="889369"/>
                    <a:pt x="853112" y="900808"/>
                    <a:pt x="864087" y="908537"/>
                  </a:cubicBezTo>
                  <a:cubicBezTo>
                    <a:pt x="874166" y="915060"/>
                    <a:pt x="882575" y="923855"/>
                    <a:pt x="888665" y="934196"/>
                  </a:cubicBezTo>
                  <a:cubicBezTo>
                    <a:pt x="894291" y="945789"/>
                    <a:pt x="904478" y="954538"/>
                    <a:pt x="916798" y="958309"/>
                  </a:cubicBezTo>
                  <a:cubicBezTo>
                    <a:pt x="928190" y="962978"/>
                    <a:pt x="937248" y="971990"/>
                    <a:pt x="941993" y="983351"/>
                  </a:cubicBezTo>
                  <a:cubicBezTo>
                    <a:pt x="945858" y="993553"/>
                    <a:pt x="941993" y="998809"/>
                    <a:pt x="932101" y="1002364"/>
                  </a:cubicBezTo>
                  <a:cubicBezTo>
                    <a:pt x="917849" y="1004960"/>
                    <a:pt x="904014" y="1009490"/>
                    <a:pt x="890984" y="1015812"/>
                  </a:cubicBezTo>
                  <a:cubicBezTo>
                    <a:pt x="887382" y="1017357"/>
                    <a:pt x="883471" y="1018100"/>
                    <a:pt x="879545" y="1017976"/>
                  </a:cubicBezTo>
                  <a:cubicBezTo>
                    <a:pt x="865587" y="1017698"/>
                    <a:pt x="851675" y="1019522"/>
                    <a:pt x="838273" y="1023386"/>
                  </a:cubicBezTo>
                  <a:cubicBezTo>
                    <a:pt x="830869" y="1024793"/>
                    <a:pt x="823620" y="1026910"/>
                    <a:pt x="816633" y="1029724"/>
                  </a:cubicBezTo>
                  <a:cubicBezTo>
                    <a:pt x="812011" y="1032552"/>
                    <a:pt x="806477" y="1033480"/>
                    <a:pt x="801175" y="1032351"/>
                  </a:cubicBezTo>
                  <a:cubicBezTo>
                    <a:pt x="792395" y="1026617"/>
                    <a:pt x="781343" y="1025581"/>
                    <a:pt x="771651" y="1029569"/>
                  </a:cubicBezTo>
                  <a:cubicBezTo>
                    <a:pt x="766473" y="1030697"/>
                    <a:pt x="761078" y="1030203"/>
                    <a:pt x="756194" y="1028178"/>
                  </a:cubicBezTo>
                  <a:cubicBezTo>
                    <a:pt x="750335" y="1023402"/>
                    <a:pt x="743039" y="1020727"/>
                    <a:pt x="735481" y="1020604"/>
                  </a:cubicBezTo>
                  <a:cubicBezTo>
                    <a:pt x="728927" y="1020465"/>
                    <a:pt x="722403" y="1019692"/>
                    <a:pt x="716004" y="1018285"/>
                  </a:cubicBezTo>
                  <a:cubicBezTo>
                    <a:pt x="705987" y="1014884"/>
                    <a:pt x="695106" y="1014884"/>
                    <a:pt x="685089" y="1018285"/>
                  </a:cubicBezTo>
                  <a:cubicBezTo>
                    <a:pt x="679926" y="1019290"/>
                    <a:pt x="674578" y="1018873"/>
                    <a:pt x="669631" y="1017048"/>
                  </a:cubicBezTo>
                  <a:cubicBezTo>
                    <a:pt x="663510" y="1012241"/>
                    <a:pt x="655936" y="1009629"/>
                    <a:pt x="648145" y="1009629"/>
                  </a:cubicBezTo>
                  <a:cubicBezTo>
                    <a:pt x="638716" y="1009629"/>
                    <a:pt x="629133" y="1009629"/>
                    <a:pt x="619703" y="1008701"/>
                  </a:cubicBezTo>
                  <a:cubicBezTo>
                    <a:pt x="616983" y="1008377"/>
                    <a:pt x="614293" y="1007805"/>
                    <a:pt x="611665" y="1007001"/>
                  </a:cubicBezTo>
                  <a:cubicBezTo>
                    <a:pt x="601232" y="1004389"/>
                    <a:pt x="590643" y="1002364"/>
                    <a:pt x="579978" y="1000972"/>
                  </a:cubicBezTo>
                  <a:cubicBezTo>
                    <a:pt x="577365" y="1000045"/>
                    <a:pt x="574954" y="998623"/>
                    <a:pt x="572867" y="996799"/>
                  </a:cubicBezTo>
                  <a:cubicBezTo>
                    <a:pt x="565370" y="985144"/>
                    <a:pt x="554627" y="975962"/>
                    <a:pt x="541952" y="970367"/>
                  </a:cubicBezTo>
                  <a:cubicBezTo>
                    <a:pt x="513201" y="968203"/>
                    <a:pt x="484604" y="970367"/>
                    <a:pt x="455853" y="969594"/>
                  </a:cubicBezTo>
                  <a:cubicBezTo>
                    <a:pt x="399278" y="971140"/>
                    <a:pt x="342549" y="965884"/>
                    <a:pt x="285820" y="972685"/>
                  </a:cubicBezTo>
                  <a:cubicBezTo>
                    <a:pt x="255029" y="976256"/>
                    <a:pt x="223944" y="976612"/>
                    <a:pt x="193075" y="973767"/>
                  </a:cubicBezTo>
                  <a:cubicBezTo>
                    <a:pt x="178699" y="970676"/>
                    <a:pt x="170661" y="958309"/>
                    <a:pt x="159996" y="950272"/>
                  </a:cubicBezTo>
                  <a:cubicBezTo>
                    <a:pt x="150891" y="942466"/>
                    <a:pt x="139916" y="937133"/>
                    <a:pt x="128153" y="934814"/>
                  </a:cubicBezTo>
                  <a:cubicBezTo>
                    <a:pt x="114071" y="932820"/>
                    <a:pt x="99757" y="933547"/>
                    <a:pt x="85954" y="936978"/>
                  </a:cubicBezTo>
                  <a:lnTo>
                    <a:pt x="75906" y="942388"/>
                  </a:lnTo>
                  <a:cubicBezTo>
                    <a:pt x="62458" y="954600"/>
                    <a:pt x="44991" y="950272"/>
                    <a:pt x="29534" y="954755"/>
                  </a:cubicBezTo>
                  <a:cubicBezTo>
                    <a:pt x="22269" y="957537"/>
                    <a:pt x="16395" y="963720"/>
                    <a:pt x="7893" y="963256"/>
                  </a:cubicBezTo>
                  <a:cubicBezTo>
                    <a:pt x="1556" y="960010"/>
                    <a:pt x="1865" y="954909"/>
                    <a:pt x="4338" y="949499"/>
                  </a:cubicBezTo>
                  <a:cubicBezTo>
                    <a:pt x="4183" y="947551"/>
                    <a:pt x="4183" y="945573"/>
                    <a:pt x="4338" y="943625"/>
                  </a:cubicBezTo>
                  <a:cubicBezTo>
                    <a:pt x="-2108" y="933500"/>
                    <a:pt x="-1428" y="920408"/>
                    <a:pt x="6038" y="911009"/>
                  </a:cubicBezTo>
                  <a:cubicBezTo>
                    <a:pt x="8202" y="896897"/>
                    <a:pt x="8975" y="882614"/>
                    <a:pt x="8357" y="868347"/>
                  </a:cubicBezTo>
                  <a:cubicBezTo>
                    <a:pt x="9284" y="858300"/>
                    <a:pt x="8357" y="847170"/>
                    <a:pt x="19486" y="841141"/>
                  </a:cubicBezTo>
                  <a:cubicBezTo>
                    <a:pt x="24433" y="838513"/>
                    <a:pt x="28761" y="835577"/>
                    <a:pt x="28297" y="829084"/>
                  </a:cubicBezTo>
                  <a:cubicBezTo>
                    <a:pt x="27864" y="821974"/>
                    <a:pt x="29642" y="814894"/>
                    <a:pt x="33398" y="808835"/>
                  </a:cubicBezTo>
                  <a:cubicBezTo>
                    <a:pt x="33166" y="807815"/>
                    <a:pt x="33166" y="806764"/>
                    <a:pt x="33398" y="805743"/>
                  </a:cubicBezTo>
                  <a:cubicBezTo>
                    <a:pt x="27833" y="795078"/>
                    <a:pt x="38963" y="786885"/>
                    <a:pt x="37726" y="776993"/>
                  </a:cubicBezTo>
                  <a:cubicBezTo>
                    <a:pt x="40199" y="768800"/>
                    <a:pt x="41127" y="760144"/>
                    <a:pt x="43909" y="752106"/>
                  </a:cubicBezTo>
                  <a:cubicBezTo>
                    <a:pt x="46583" y="737916"/>
                    <a:pt x="50834" y="724081"/>
                    <a:pt x="56584" y="710834"/>
                  </a:cubicBezTo>
                  <a:cubicBezTo>
                    <a:pt x="57141" y="708918"/>
                    <a:pt x="57976" y="707093"/>
                    <a:pt x="59058" y="705424"/>
                  </a:cubicBezTo>
                  <a:cubicBezTo>
                    <a:pt x="55657" y="697386"/>
                    <a:pt x="63695" y="690894"/>
                    <a:pt x="62304" y="683165"/>
                  </a:cubicBezTo>
                  <a:cubicBezTo>
                    <a:pt x="65395" y="674664"/>
                    <a:pt x="68332" y="666162"/>
                    <a:pt x="71424" y="657505"/>
                  </a:cubicBezTo>
                  <a:cubicBezTo>
                    <a:pt x="74067" y="647365"/>
                    <a:pt x="79415" y="638122"/>
                    <a:pt x="86881" y="630764"/>
                  </a:cubicBezTo>
                  <a:cubicBezTo>
                    <a:pt x="89215" y="624643"/>
                    <a:pt x="94054" y="619805"/>
                    <a:pt x="100175" y="617470"/>
                  </a:cubicBezTo>
                  <a:cubicBezTo>
                    <a:pt x="104039" y="609896"/>
                    <a:pt x="103885" y="599694"/>
                    <a:pt x="110995" y="5932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9" name="Forma Livre: Forma 67">
              <a:extLst>
                <a:ext uri="{FF2B5EF4-FFF2-40B4-BE49-F238E27FC236}">
                  <a16:creationId xmlns:a16="http://schemas.microsoft.com/office/drawing/2014/main" id="{2AAD39EE-D543-B384-3862-930A860593D4}"/>
                </a:ext>
              </a:extLst>
            </p:cNvPr>
            <p:cNvSpPr/>
            <p:nvPr/>
          </p:nvSpPr>
          <p:spPr>
            <a:xfrm>
              <a:off x="5260736" y="2694458"/>
              <a:ext cx="642792" cy="961035"/>
            </a:xfrm>
            <a:custGeom>
              <a:avLst/>
              <a:gdLst>
                <a:gd name="connsiteX0" fmla="*/ 369993 w 642792"/>
                <a:gd name="connsiteY0" fmla="*/ 340611 h 961035"/>
                <a:gd name="connsiteX1" fmla="*/ 369993 w 642792"/>
                <a:gd name="connsiteY1" fmla="*/ 333809 h 961035"/>
                <a:gd name="connsiteX2" fmla="*/ 382514 w 642792"/>
                <a:gd name="connsiteY2" fmla="*/ 300885 h 961035"/>
                <a:gd name="connsiteX3" fmla="*/ 381432 w 642792"/>
                <a:gd name="connsiteY3" fmla="*/ 293620 h 961035"/>
                <a:gd name="connsiteX4" fmla="*/ 392871 w 642792"/>
                <a:gd name="connsiteY4" fmla="*/ 259149 h 961035"/>
                <a:gd name="connsiteX5" fmla="*/ 392871 w 642792"/>
                <a:gd name="connsiteY5" fmla="*/ 252348 h 961035"/>
                <a:gd name="connsiteX6" fmla="*/ 409410 w 642792"/>
                <a:gd name="connsiteY6" fmla="*/ 226379 h 961035"/>
                <a:gd name="connsiteX7" fmla="*/ 432596 w 642792"/>
                <a:gd name="connsiteY7" fmla="*/ 180006 h 961035"/>
                <a:gd name="connsiteX8" fmla="*/ 448054 w 642792"/>
                <a:gd name="connsiteY8" fmla="*/ 162694 h 961035"/>
                <a:gd name="connsiteX9" fmla="*/ 472477 w 642792"/>
                <a:gd name="connsiteY9" fmla="*/ 151101 h 961035"/>
                <a:gd name="connsiteX10" fmla="*/ 503392 w 642792"/>
                <a:gd name="connsiteY10" fmla="*/ 118640 h 961035"/>
                <a:gd name="connsiteX11" fmla="*/ 503392 w 642792"/>
                <a:gd name="connsiteY11" fmla="*/ 80460 h 961035"/>
                <a:gd name="connsiteX12" fmla="*/ 494427 w 642792"/>
                <a:gd name="connsiteY12" fmla="*/ 72422 h 961035"/>
                <a:gd name="connsiteX13" fmla="*/ 473404 w 642792"/>
                <a:gd name="connsiteY13" fmla="*/ 45371 h 961035"/>
                <a:gd name="connsiteX14" fmla="*/ 473404 w 642792"/>
                <a:gd name="connsiteY14" fmla="*/ 38879 h 961035"/>
                <a:gd name="connsiteX15" fmla="*/ 478196 w 642792"/>
                <a:gd name="connsiteY15" fmla="*/ 1163 h 961035"/>
                <a:gd name="connsiteX16" fmla="*/ 496591 w 642792"/>
                <a:gd name="connsiteY16" fmla="*/ 6109 h 961035"/>
                <a:gd name="connsiteX17" fmla="*/ 512976 w 642792"/>
                <a:gd name="connsiteY17" fmla="*/ 26977 h 961035"/>
                <a:gd name="connsiteX18" fmla="*/ 518540 w 642792"/>
                <a:gd name="connsiteY18" fmla="*/ 32387 h 961035"/>
                <a:gd name="connsiteX19" fmla="*/ 533070 w 642792"/>
                <a:gd name="connsiteY19" fmla="*/ 54955 h 961035"/>
                <a:gd name="connsiteX20" fmla="*/ 534926 w 642792"/>
                <a:gd name="connsiteY20" fmla="*/ 62529 h 961035"/>
                <a:gd name="connsiteX21" fmla="*/ 543273 w 642792"/>
                <a:gd name="connsiteY21" fmla="*/ 105346 h 961035"/>
                <a:gd name="connsiteX22" fmla="*/ 542345 w 642792"/>
                <a:gd name="connsiteY22" fmla="*/ 130542 h 961035"/>
                <a:gd name="connsiteX23" fmla="*/ 543736 w 642792"/>
                <a:gd name="connsiteY23" fmla="*/ 194846 h 961035"/>
                <a:gd name="connsiteX24" fmla="*/ 550228 w 642792"/>
                <a:gd name="connsiteY24" fmla="*/ 204893 h 961035"/>
                <a:gd name="connsiteX25" fmla="*/ 565686 w 642792"/>
                <a:gd name="connsiteY25" fmla="*/ 235808 h 961035"/>
                <a:gd name="connsiteX26" fmla="*/ 572487 w 642792"/>
                <a:gd name="connsiteY26" fmla="*/ 256058 h 961035"/>
                <a:gd name="connsiteX27" fmla="*/ 566768 w 642792"/>
                <a:gd name="connsiteY27" fmla="*/ 273061 h 961035"/>
                <a:gd name="connsiteX28" fmla="*/ 544818 w 642792"/>
                <a:gd name="connsiteY28" fmla="*/ 276462 h 961035"/>
                <a:gd name="connsiteX29" fmla="*/ 503547 w 642792"/>
                <a:gd name="connsiteY29" fmla="*/ 273216 h 961035"/>
                <a:gd name="connsiteX30" fmla="*/ 487007 w 642792"/>
                <a:gd name="connsiteY30" fmla="*/ 281563 h 961035"/>
                <a:gd name="connsiteX31" fmla="*/ 487007 w 642792"/>
                <a:gd name="connsiteY31" fmla="*/ 324535 h 961035"/>
                <a:gd name="connsiteX32" fmla="*/ 501228 w 642792"/>
                <a:gd name="connsiteY32" fmla="*/ 341847 h 961035"/>
                <a:gd name="connsiteX33" fmla="*/ 513440 w 642792"/>
                <a:gd name="connsiteY33" fmla="*/ 354677 h 961035"/>
                <a:gd name="connsiteX34" fmla="*/ 540645 w 642792"/>
                <a:gd name="connsiteY34" fmla="*/ 368125 h 961035"/>
                <a:gd name="connsiteX35" fmla="*/ 555020 w 642792"/>
                <a:gd name="connsiteY35" fmla="*/ 396876 h 961035"/>
                <a:gd name="connsiteX36" fmla="*/ 571560 w 642792"/>
                <a:gd name="connsiteY36" fmla="*/ 437375 h 961035"/>
                <a:gd name="connsiteX37" fmla="*/ 582380 w 642792"/>
                <a:gd name="connsiteY37" fmla="*/ 468290 h 961035"/>
                <a:gd name="connsiteX38" fmla="*/ 571869 w 642792"/>
                <a:gd name="connsiteY38" fmla="*/ 502915 h 961035"/>
                <a:gd name="connsiteX39" fmla="*/ 561049 w 642792"/>
                <a:gd name="connsiteY39" fmla="*/ 527338 h 961035"/>
                <a:gd name="connsiteX40" fmla="*/ 557957 w 642792"/>
                <a:gd name="connsiteY40" fmla="*/ 534294 h 961035"/>
                <a:gd name="connsiteX41" fmla="*/ 537090 w 642792"/>
                <a:gd name="connsiteY41" fmla="*/ 565209 h 961035"/>
                <a:gd name="connsiteX42" fmla="*/ 519932 w 642792"/>
                <a:gd name="connsiteY42" fmla="*/ 593651 h 961035"/>
                <a:gd name="connsiteX43" fmla="*/ 512821 w 642792"/>
                <a:gd name="connsiteY43" fmla="*/ 616683 h 961035"/>
                <a:gd name="connsiteX44" fmla="*/ 512821 w 642792"/>
                <a:gd name="connsiteY44" fmla="*/ 627812 h 961035"/>
                <a:gd name="connsiteX45" fmla="*/ 514212 w 642792"/>
                <a:gd name="connsiteY45" fmla="*/ 657645 h 961035"/>
                <a:gd name="connsiteX46" fmla="*/ 516376 w 642792"/>
                <a:gd name="connsiteY46" fmla="*/ 681450 h 961035"/>
                <a:gd name="connsiteX47" fmla="*/ 528588 w 642792"/>
                <a:gd name="connsiteY47" fmla="*/ 715611 h 961035"/>
                <a:gd name="connsiteX48" fmla="*/ 541418 w 642792"/>
                <a:gd name="connsiteY48" fmla="*/ 739570 h 961035"/>
                <a:gd name="connsiteX49" fmla="*/ 553011 w 642792"/>
                <a:gd name="connsiteY49" fmla="*/ 763220 h 961035"/>
                <a:gd name="connsiteX50" fmla="*/ 564913 w 642792"/>
                <a:gd name="connsiteY50" fmla="*/ 782851 h 961035"/>
                <a:gd name="connsiteX51" fmla="*/ 581453 w 642792"/>
                <a:gd name="connsiteY51" fmla="*/ 809593 h 961035"/>
                <a:gd name="connsiteX52" fmla="*/ 599538 w 642792"/>
                <a:gd name="connsiteY52" fmla="*/ 823350 h 961035"/>
                <a:gd name="connsiteX53" fmla="*/ 610822 w 642792"/>
                <a:gd name="connsiteY53" fmla="*/ 840972 h 961035"/>
                <a:gd name="connsiteX54" fmla="*/ 641737 w 642792"/>
                <a:gd name="connsiteY54" fmla="*/ 934799 h 961035"/>
                <a:gd name="connsiteX55" fmla="*/ 638646 w 642792"/>
                <a:gd name="connsiteY55" fmla="*/ 957213 h 961035"/>
                <a:gd name="connsiteX56" fmla="*/ 612368 w 642792"/>
                <a:gd name="connsiteY56" fmla="*/ 957213 h 961035"/>
                <a:gd name="connsiteX57" fmla="*/ 557648 w 642792"/>
                <a:gd name="connsiteY57" fmla="*/ 945465 h 961035"/>
                <a:gd name="connsiteX58" fmla="*/ 540954 w 642792"/>
                <a:gd name="connsiteY58" fmla="*/ 938664 h 961035"/>
                <a:gd name="connsiteX59" fmla="*/ 510039 w 642792"/>
                <a:gd name="connsiteY59" fmla="*/ 926452 h 961035"/>
                <a:gd name="connsiteX60" fmla="*/ 169973 w 642792"/>
                <a:gd name="connsiteY60" fmla="*/ 925370 h 961035"/>
                <a:gd name="connsiteX61" fmla="*/ 141067 w 642792"/>
                <a:gd name="connsiteY61" fmla="*/ 925370 h 961035"/>
                <a:gd name="connsiteX62" fmla="*/ 119117 w 642792"/>
                <a:gd name="connsiteY62" fmla="*/ 894455 h 961035"/>
                <a:gd name="connsiteX63" fmla="*/ 120199 w 642792"/>
                <a:gd name="connsiteY63" fmla="*/ 882553 h 961035"/>
                <a:gd name="connsiteX64" fmla="*/ 122981 w 642792"/>
                <a:gd name="connsiteY64" fmla="*/ 853338 h 961035"/>
                <a:gd name="connsiteX65" fmla="*/ 108760 w 642792"/>
                <a:gd name="connsiteY65" fmla="*/ 816394 h 961035"/>
                <a:gd name="connsiteX66" fmla="*/ 108760 w 642792"/>
                <a:gd name="connsiteY66" fmla="*/ 816394 h 961035"/>
                <a:gd name="connsiteX67" fmla="*/ 97940 w 642792"/>
                <a:gd name="connsiteY67" fmla="*/ 769094 h 961035"/>
                <a:gd name="connsiteX68" fmla="*/ 80473 w 642792"/>
                <a:gd name="connsiteY68" fmla="*/ 772649 h 961035"/>
                <a:gd name="connsiteX69" fmla="*/ 53577 w 642792"/>
                <a:gd name="connsiteY69" fmla="*/ 765848 h 961035"/>
                <a:gd name="connsiteX70" fmla="*/ 50795 w 642792"/>
                <a:gd name="connsiteY70" fmla="*/ 763993 h 961035"/>
                <a:gd name="connsiteX71" fmla="*/ 36264 w 642792"/>
                <a:gd name="connsiteY71" fmla="*/ 735088 h 961035"/>
                <a:gd name="connsiteX72" fmla="*/ 9677 w 642792"/>
                <a:gd name="connsiteY72" fmla="*/ 720557 h 961035"/>
                <a:gd name="connsiteX73" fmla="*/ 6432 w 642792"/>
                <a:gd name="connsiteY73" fmla="*/ 718393 h 961035"/>
                <a:gd name="connsiteX74" fmla="*/ 3185 w 642792"/>
                <a:gd name="connsiteY74" fmla="*/ 697526 h 961035"/>
                <a:gd name="connsiteX75" fmla="*/ 9832 w 642792"/>
                <a:gd name="connsiteY75" fmla="*/ 679131 h 961035"/>
                <a:gd name="connsiteX76" fmla="*/ 25290 w 642792"/>
                <a:gd name="connsiteY76" fmla="*/ 649762 h 961035"/>
                <a:gd name="connsiteX77" fmla="*/ 38583 w 642792"/>
                <a:gd name="connsiteY77" fmla="*/ 622402 h 961035"/>
                <a:gd name="connsiteX78" fmla="*/ 86038 w 642792"/>
                <a:gd name="connsiteY78" fmla="*/ 557789 h 961035"/>
                <a:gd name="connsiteX79" fmla="*/ 107679 w 642792"/>
                <a:gd name="connsiteY79" fmla="*/ 531666 h 961035"/>
                <a:gd name="connsiteX80" fmla="*/ 150805 w 642792"/>
                <a:gd name="connsiteY80" fmla="*/ 528575 h 961035"/>
                <a:gd name="connsiteX81" fmla="*/ 184812 w 642792"/>
                <a:gd name="connsiteY81" fmla="*/ 534912 h 961035"/>
                <a:gd name="connsiteX82" fmla="*/ 204597 w 642792"/>
                <a:gd name="connsiteY82" fmla="*/ 557789 h 961035"/>
                <a:gd name="connsiteX83" fmla="*/ 222374 w 642792"/>
                <a:gd name="connsiteY83" fmla="*/ 564900 h 961035"/>
                <a:gd name="connsiteX84" fmla="*/ 253289 w 642792"/>
                <a:gd name="connsiteY84" fmla="*/ 558253 h 961035"/>
                <a:gd name="connsiteX85" fmla="*/ 259781 w 642792"/>
                <a:gd name="connsiteY85" fmla="*/ 547124 h 961035"/>
                <a:gd name="connsiteX86" fmla="*/ 269055 w 642792"/>
                <a:gd name="connsiteY86" fmla="*/ 527029 h 961035"/>
                <a:gd name="connsiteX87" fmla="*/ 282504 w 642792"/>
                <a:gd name="connsiteY87" fmla="*/ 500442 h 961035"/>
                <a:gd name="connsiteX88" fmla="*/ 283276 w 642792"/>
                <a:gd name="connsiteY88" fmla="*/ 487767 h 961035"/>
                <a:gd name="connsiteX89" fmla="*/ 292706 w 642792"/>
                <a:gd name="connsiteY89" fmla="*/ 468290 h 961035"/>
                <a:gd name="connsiteX90" fmla="*/ 305690 w 642792"/>
                <a:gd name="connsiteY90" fmla="*/ 442167 h 961035"/>
                <a:gd name="connsiteX91" fmla="*/ 336605 w 642792"/>
                <a:gd name="connsiteY91" fmla="*/ 388993 h 961035"/>
                <a:gd name="connsiteX92" fmla="*/ 359018 w 642792"/>
                <a:gd name="connsiteY92" fmla="*/ 371680 h 961035"/>
                <a:gd name="connsiteX93" fmla="*/ 359018 w 642792"/>
                <a:gd name="connsiteY93" fmla="*/ 371680 h 961035"/>
                <a:gd name="connsiteX94" fmla="*/ 369993 w 642792"/>
                <a:gd name="connsiteY94" fmla="*/ 340611 h 9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42792" h="961035">
                  <a:moveTo>
                    <a:pt x="369993" y="340611"/>
                  </a:moveTo>
                  <a:lnTo>
                    <a:pt x="369993" y="333809"/>
                  </a:lnTo>
                  <a:cubicBezTo>
                    <a:pt x="376609" y="323916"/>
                    <a:pt x="380891" y="312663"/>
                    <a:pt x="382514" y="300885"/>
                  </a:cubicBezTo>
                  <a:cubicBezTo>
                    <a:pt x="382514" y="298566"/>
                    <a:pt x="382514" y="296093"/>
                    <a:pt x="381432" y="293620"/>
                  </a:cubicBezTo>
                  <a:cubicBezTo>
                    <a:pt x="388481" y="283464"/>
                    <a:pt x="392453" y="271500"/>
                    <a:pt x="392871" y="259149"/>
                  </a:cubicBezTo>
                  <a:lnTo>
                    <a:pt x="392871" y="252348"/>
                  </a:lnTo>
                  <a:cubicBezTo>
                    <a:pt x="402300" y="246165"/>
                    <a:pt x="401218" y="233335"/>
                    <a:pt x="409410" y="226379"/>
                  </a:cubicBezTo>
                  <a:cubicBezTo>
                    <a:pt x="413367" y="209314"/>
                    <a:pt x="421312" y="193424"/>
                    <a:pt x="432596" y="180006"/>
                  </a:cubicBezTo>
                  <a:cubicBezTo>
                    <a:pt x="434451" y="171350"/>
                    <a:pt x="441716" y="167331"/>
                    <a:pt x="448054" y="162694"/>
                  </a:cubicBezTo>
                  <a:cubicBezTo>
                    <a:pt x="454392" y="158057"/>
                    <a:pt x="466758" y="160221"/>
                    <a:pt x="472477" y="151101"/>
                  </a:cubicBezTo>
                  <a:cubicBezTo>
                    <a:pt x="487934" y="145072"/>
                    <a:pt x="494118" y="130079"/>
                    <a:pt x="503392" y="118640"/>
                  </a:cubicBezTo>
                  <a:cubicBezTo>
                    <a:pt x="502310" y="105934"/>
                    <a:pt x="502310" y="93166"/>
                    <a:pt x="503392" y="80460"/>
                  </a:cubicBezTo>
                  <a:lnTo>
                    <a:pt x="494427" y="72422"/>
                  </a:lnTo>
                  <a:cubicBezTo>
                    <a:pt x="482679" y="67012"/>
                    <a:pt x="479896" y="54800"/>
                    <a:pt x="473404" y="45371"/>
                  </a:cubicBezTo>
                  <a:lnTo>
                    <a:pt x="473404" y="38879"/>
                  </a:lnTo>
                  <a:cubicBezTo>
                    <a:pt x="473404" y="26204"/>
                    <a:pt x="463202" y="12137"/>
                    <a:pt x="478196" y="1163"/>
                  </a:cubicBezTo>
                  <a:cubicBezTo>
                    <a:pt x="484735" y="-1604"/>
                    <a:pt x="492324" y="436"/>
                    <a:pt x="496591" y="6109"/>
                  </a:cubicBezTo>
                  <a:cubicBezTo>
                    <a:pt x="499698" y="14626"/>
                    <a:pt x="505448" y="21937"/>
                    <a:pt x="512976" y="26977"/>
                  </a:cubicBezTo>
                  <a:cubicBezTo>
                    <a:pt x="515016" y="28584"/>
                    <a:pt x="516886" y="30393"/>
                    <a:pt x="518540" y="32387"/>
                  </a:cubicBezTo>
                  <a:cubicBezTo>
                    <a:pt x="523796" y="39497"/>
                    <a:pt x="527506" y="47844"/>
                    <a:pt x="533070" y="54955"/>
                  </a:cubicBezTo>
                  <a:cubicBezTo>
                    <a:pt x="534075" y="57366"/>
                    <a:pt x="534694" y="59932"/>
                    <a:pt x="534926" y="62529"/>
                  </a:cubicBezTo>
                  <a:cubicBezTo>
                    <a:pt x="536533" y="77013"/>
                    <a:pt x="539315" y="91326"/>
                    <a:pt x="543273" y="105346"/>
                  </a:cubicBezTo>
                  <a:cubicBezTo>
                    <a:pt x="544432" y="113740"/>
                    <a:pt x="544123" y="122257"/>
                    <a:pt x="542345" y="130542"/>
                  </a:cubicBezTo>
                  <a:cubicBezTo>
                    <a:pt x="536286" y="151626"/>
                    <a:pt x="536765" y="174055"/>
                    <a:pt x="543736" y="194846"/>
                  </a:cubicBezTo>
                  <a:cubicBezTo>
                    <a:pt x="546364" y="197875"/>
                    <a:pt x="548544" y="201261"/>
                    <a:pt x="550228" y="204893"/>
                  </a:cubicBezTo>
                  <a:cubicBezTo>
                    <a:pt x="551867" y="216610"/>
                    <a:pt x="557293" y="227477"/>
                    <a:pt x="565686" y="235808"/>
                  </a:cubicBezTo>
                  <a:cubicBezTo>
                    <a:pt x="569983" y="241698"/>
                    <a:pt x="572364" y="248762"/>
                    <a:pt x="572487" y="256058"/>
                  </a:cubicBezTo>
                  <a:cubicBezTo>
                    <a:pt x="572905" y="262256"/>
                    <a:pt x="570849" y="268377"/>
                    <a:pt x="566768" y="273061"/>
                  </a:cubicBezTo>
                  <a:cubicBezTo>
                    <a:pt x="560199" y="277096"/>
                    <a:pt x="552300" y="278317"/>
                    <a:pt x="544818" y="276462"/>
                  </a:cubicBezTo>
                  <a:cubicBezTo>
                    <a:pt x="531386" y="272845"/>
                    <a:pt x="517381" y="271747"/>
                    <a:pt x="503547" y="273216"/>
                  </a:cubicBezTo>
                  <a:cubicBezTo>
                    <a:pt x="497178" y="273803"/>
                    <a:pt x="491258" y="276786"/>
                    <a:pt x="487007" y="281563"/>
                  </a:cubicBezTo>
                  <a:cubicBezTo>
                    <a:pt x="477578" y="294331"/>
                    <a:pt x="477578" y="311767"/>
                    <a:pt x="487007" y="324535"/>
                  </a:cubicBezTo>
                  <a:cubicBezTo>
                    <a:pt x="492293" y="329837"/>
                    <a:pt x="497054" y="335633"/>
                    <a:pt x="501228" y="341847"/>
                  </a:cubicBezTo>
                  <a:cubicBezTo>
                    <a:pt x="504165" y="347072"/>
                    <a:pt x="508369" y="351477"/>
                    <a:pt x="513440" y="354677"/>
                  </a:cubicBezTo>
                  <a:cubicBezTo>
                    <a:pt x="522884" y="358340"/>
                    <a:pt x="531989" y="362839"/>
                    <a:pt x="540645" y="368125"/>
                  </a:cubicBezTo>
                  <a:cubicBezTo>
                    <a:pt x="547601" y="376472"/>
                    <a:pt x="552516" y="386303"/>
                    <a:pt x="555020" y="396876"/>
                  </a:cubicBezTo>
                  <a:cubicBezTo>
                    <a:pt x="558514" y="411113"/>
                    <a:pt x="564079" y="424761"/>
                    <a:pt x="571560" y="437375"/>
                  </a:cubicBezTo>
                  <a:cubicBezTo>
                    <a:pt x="577557" y="446680"/>
                    <a:pt x="581267" y="457269"/>
                    <a:pt x="582380" y="468290"/>
                  </a:cubicBezTo>
                  <a:cubicBezTo>
                    <a:pt x="581128" y="480393"/>
                    <a:pt x="577557" y="492156"/>
                    <a:pt x="571869" y="502915"/>
                  </a:cubicBezTo>
                  <a:cubicBezTo>
                    <a:pt x="567263" y="510582"/>
                    <a:pt x="563630" y="518774"/>
                    <a:pt x="561049" y="527338"/>
                  </a:cubicBezTo>
                  <a:cubicBezTo>
                    <a:pt x="560245" y="529749"/>
                    <a:pt x="559209" y="532083"/>
                    <a:pt x="557957" y="534294"/>
                  </a:cubicBezTo>
                  <a:cubicBezTo>
                    <a:pt x="549765" y="543708"/>
                    <a:pt x="542762" y="554095"/>
                    <a:pt x="537090" y="565209"/>
                  </a:cubicBezTo>
                  <a:cubicBezTo>
                    <a:pt x="530891" y="574391"/>
                    <a:pt x="525172" y="583882"/>
                    <a:pt x="519932" y="593651"/>
                  </a:cubicBezTo>
                  <a:cubicBezTo>
                    <a:pt x="514537" y="600050"/>
                    <a:pt x="511971" y="608367"/>
                    <a:pt x="512821" y="616683"/>
                  </a:cubicBezTo>
                  <a:cubicBezTo>
                    <a:pt x="513362" y="620377"/>
                    <a:pt x="513362" y="624118"/>
                    <a:pt x="512821" y="627812"/>
                  </a:cubicBezTo>
                  <a:cubicBezTo>
                    <a:pt x="510178" y="637658"/>
                    <a:pt x="510673" y="648092"/>
                    <a:pt x="514212" y="657645"/>
                  </a:cubicBezTo>
                  <a:cubicBezTo>
                    <a:pt x="515774" y="665482"/>
                    <a:pt x="516500" y="673458"/>
                    <a:pt x="516376" y="681450"/>
                  </a:cubicBezTo>
                  <a:cubicBezTo>
                    <a:pt x="514228" y="694187"/>
                    <a:pt x="518850" y="707125"/>
                    <a:pt x="528588" y="715611"/>
                  </a:cubicBezTo>
                  <a:cubicBezTo>
                    <a:pt x="535157" y="722134"/>
                    <a:pt x="539625" y="730481"/>
                    <a:pt x="541418" y="739570"/>
                  </a:cubicBezTo>
                  <a:cubicBezTo>
                    <a:pt x="543535" y="748195"/>
                    <a:pt x="547492" y="756264"/>
                    <a:pt x="553011" y="763220"/>
                  </a:cubicBezTo>
                  <a:cubicBezTo>
                    <a:pt x="556566" y="770022"/>
                    <a:pt x="561049" y="776205"/>
                    <a:pt x="564913" y="782851"/>
                  </a:cubicBezTo>
                  <a:cubicBezTo>
                    <a:pt x="568700" y="792729"/>
                    <a:pt x="574311" y="801802"/>
                    <a:pt x="581453" y="809593"/>
                  </a:cubicBezTo>
                  <a:cubicBezTo>
                    <a:pt x="585750" y="816101"/>
                    <a:pt x="592118" y="820954"/>
                    <a:pt x="599538" y="823350"/>
                  </a:cubicBezTo>
                  <a:cubicBezTo>
                    <a:pt x="604732" y="828173"/>
                    <a:pt x="608612" y="834232"/>
                    <a:pt x="610822" y="840972"/>
                  </a:cubicBezTo>
                  <a:cubicBezTo>
                    <a:pt x="636172" y="867250"/>
                    <a:pt x="639728" y="900793"/>
                    <a:pt x="641737" y="934799"/>
                  </a:cubicBezTo>
                  <a:cubicBezTo>
                    <a:pt x="643762" y="942389"/>
                    <a:pt x="642649" y="950458"/>
                    <a:pt x="638646" y="957213"/>
                  </a:cubicBezTo>
                  <a:cubicBezTo>
                    <a:pt x="629680" y="964169"/>
                    <a:pt x="621024" y="959840"/>
                    <a:pt x="612368" y="957213"/>
                  </a:cubicBezTo>
                  <a:cubicBezTo>
                    <a:pt x="595828" y="945774"/>
                    <a:pt x="575888" y="949484"/>
                    <a:pt x="557648" y="945465"/>
                  </a:cubicBezTo>
                  <a:cubicBezTo>
                    <a:pt x="551898" y="943687"/>
                    <a:pt x="546302" y="941415"/>
                    <a:pt x="540954" y="938664"/>
                  </a:cubicBezTo>
                  <a:cubicBezTo>
                    <a:pt x="531092" y="933547"/>
                    <a:pt x="520736" y="929451"/>
                    <a:pt x="510039" y="926452"/>
                  </a:cubicBezTo>
                  <a:cubicBezTo>
                    <a:pt x="396426" y="923979"/>
                    <a:pt x="282967" y="926452"/>
                    <a:pt x="169973" y="925370"/>
                  </a:cubicBezTo>
                  <a:cubicBezTo>
                    <a:pt x="160389" y="925370"/>
                    <a:pt x="150651" y="925370"/>
                    <a:pt x="141067" y="925370"/>
                  </a:cubicBezTo>
                  <a:cubicBezTo>
                    <a:pt x="120663" y="923979"/>
                    <a:pt x="110152" y="915941"/>
                    <a:pt x="119117" y="894455"/>
                  </a:cubicBezTo>
                  <a:cubicBezTo>
                    <a:pt x="119117" y="890436"/>
                    <a:pt x="119890" y="886417"/>
                    <a:pt x="120199" y="882553"/>
                  </a:cubicBezTo>
                  <a:cubicBezTo>
                    <a:pt x="119813" y="872737"/>
                    <a:pt x="120740" y="862906"/>
                    <a:pt x="122981" y="853338"/>
                  </a:cubicBezTo>
                  <a:cubicBezTo>
                    <a:pt x="125424" y="839349"/>
                    <a:pt x="119952" y="825143"/>
                    <a:pt x="108760" y="816394"/>
                  </a:cubicBezTo>
                  <a:lnTo>
                    <a:pt x="108760" y="816394"/>
                  </a:lnTo>
                  <a:cubicBezTo>
                    <a:pt x="94540" y="803101"/>
                    <a:pt x="103196" y="784552"/>
                    <a:pt x="97940" y="769094"/>
                  </a:cubicBezTo>
                  <a:cubicBezTo>
                    <a:pt x="90675" y="763684"/>
                    <a:pt x="87120" y="775432"/>
                    <a:pt x="80473" y="772649"/>
                  </a:cubicBezTo>
                  <a:cubicBezTo>
                    <a:pt x="71353" y="770640"/>
                    <a:pt x="62542" y="767703"/>
                    <a:pt x="53577" y="765848"/>
                  </a:cubicBezTo>
                  <a:cubicBezTo>
                    <a:pt x="52387" y="765755"/>
                    <a:pt x="51336" y="765060"/>
                    <a:pt x="50795" y="763993"/>
                  </a:cubicBezTo>
                  <a:cubicBezTo>
                    <a:pt x="46467" y="754100"/>
                    <a:pt x="40593" y="744980"/>
                    <a:pt x="36264" y="735088"/>
                  </a:cubicBezTo>
                  <a:cubicBezTo>
                    <a:pt x="31936" y="725195"/>
                    <a:pt x="17097" y="728132"/>
                    <a:pt x="9677" y="720557"/>
                  </a:cubicBezTo>
                  <a:cubicBezTo>
                    <a:pt x="8364" y="720279"/>
                    <a:pt x="7189" y="719506"/>
                    <a:pt x="6432" y="718393"/>
                  </a:cubicBezTo>
                  <a:cubicBezTo>
                    <a:pt x="-2843" y="712674"/>
                    <a:pt x="-524" y="705254"/>
                    <a:pt x="3185" y="697526"/>
                  </a:cubicBezTo>
                  <a:cubicBezTo>
                    <a:pt x="6895" y="689797"/>
                    <a:pt x="7668" y="685314"/>
                    <a:pt x="9832" y="679131"/>
                  </a:cubicBezTo>
                  <a:cubicBezTo>
                    <a:pt x="15814" y="669795"/>
                    <a:pt x="20977" y="659979"/>
                    <a:pt x="25290" y="649762"/>
                  </a:cubicBezTo>
                  <a:cubicBezTo>
                    <a:pt x="27577" y="639745"/>
                    <a:pt x="32122" y="630394"/>
                    <a:pt x="38583" y="622402"/>
                  </a:cubicBezTo>
                  <a:cubicBezTo>
                    <a:pt x="46312" y="594887"/>
                    <a:pt x="71044" y="580048"/>
                    <a:pt x="86038" y="557789"/>
                  </a:cubicBezTo>
                  <a:cubicBezTo>
                    <a:pt x="97786" y="552843"/>
                    <a:pt x="91603" y="533057"/>
                    <a:pt x="107679" y="531666"/>
                  </a:cubicBezTo>
                  <a:cubicBezTo>
                    <a:pt x="121900" y="529085"/>
                    <a:pt x="136368" y="528049"/>
                    <a:pt x="150805" y="528575"/>
                  </a:cubicBezTo>
                  <a:cubicBezTo>
                    <a:pt x="162398" y="529656"/>
                    <a:pt x="174764" y="525792"/>
                    <a:pt x="184812" y="534912"/>
                  </a:cubicBezTo>
                  <a:lnTo>
                    <a:pt x="204597" y="557789"/>
                  </a:lnTo>
                  <a:cubicBezTo>
                    <a:pt x="211862" y="556707"/>
                    <a:pt x="216036" y="563663"/>
                    <a:pt x="222374" y="564900"/>
                  </a:cubicBezTo>
                  <a:cubicBezTo>
                    <a:pt x="233503" y="566136"/>
                    <a:pt x="245560" y="571392"/>
                    <a:pt x="253289" y="558253"/>
                  </a:cubicBezTo>
                  <a:cubicBezTo>
                    <a:pt x="257509" y="556197"/>
                    <a:pt x="260075" y="551807"/>
                    <a:pt x="259781" y="547124"/>
                  </a:cubicBezTo>
                  <a:cubicBezTo>
                    <a:pt x="261945" y="540013"/>
                    <a:pt x="266273" y="533830"/>
                    <a:pt x="269055" y="527029"/>
                  </a:cubicBezTo>
                  <a:cubicBezTo>
                    <a:pt x="272379" y="517630"/>
                    <a:pt x="276892" y="508696"/>
                    <a:pt x="282504" y="500442"/>
                  </a:cubicBezTo>
                  <a:lnTo>
                    <a:pt x="283276" y="487767"/>
                  </a:lnTo>
                  <a:cubicBezTo>
                    <a:pt x="286878" y="481506"/>
                    <a:pt x="290031" y="474999"/>
                    <a:pt x="292706" y="468290"/>
                  </a:cubicBezTo>
                  <a:cubicBezTo>
                    <a:pt x="295828" y="459031"/>
                    <a:pt x="300202" y="450251"/>
                    <a:pt x="305690" y="442167"/>
                  </a:cubicBezTo>
                  <a:cubicBezTo>
                    <a:pt x="313357" y="423030"/>
                    <a:pt x="323775" y="405130"/>
                    <a:pt x="336605" y="388993"/>
                  </a:cubicBezTo>
                  <a:cubicBezTo>
                    <a:pt x="344025" y="383119"/>
                    <a:pt x="352063" y="377709"/>
                    <a:pt x="359018" y="371680"/>
                  </a:cubicBezTo>
                  <a:lnTo>
                    <a:pt x="359018" y="371680"/>
                  </a:lnTo>
                  <a:cubicBezTo>
                    <a:pt x="365681" y="362653"/>
                    <a:pt x="369514" y="351833"/>
                    <a:pt x="369993" y="340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0" name="Forma Livre: Forma 68">
              <a:extLst>
                <a:ext uri="{FF2B5EF4-FFF2-40B4-BE49-F238E27FC236}">
                  <a16:creationId xmlns:a16="http://schemas.microsoft.com/office/drawing/2014/main" id="{7C5D441E-217C-49EB-929C-5F2846875929}"/>
                </a:ext>
              </a:extLst>
            </p:cNvPr>
            <p:cNvSpPr/>
            <p:nvPr/>
          </p:nvSpPr>
          <p:spPr>
            <a:xfrm>
              <a:off x="5479312" y="3490812"/>
              <a:ext cx="637575" cy="725674"/>
            </a:xfrm>
            <a:custGeom>
              <a:avLst/>
              <a:gdLst>
                <a:gd name="connsiteX0" fmla="*/ 325160 w 637575"/>
                <a:gd name="connsiteY0" fmla="*/ 137053 h 725674"/>
                <a:gd name="connsiteX1" fmla="*/ 337681 w 637575"/>
                <a:gd name="connsiteY1" fmla="*/ 143546 h 725674"/>
                <a:gd name="connsiteX2" fmla="*/ 393946 w 637575"/>
                <a:gd name="connsiteY2" fmla="*/ 156530 h 725674"/>
                <a:gd name="connsiteX3" fmla="*/ 416051 w 637575"/>
                <a:gd name="connsiteY3" fmla="*/ 164877 h 725674"/>
                <a:gd name="connsiteX4" fmla="*/ 418833 w 637575"/>
                <a:gd name="connsiteY4" fmla="*/ 103047 h 725674"/>
                <a:gd name="connsiteX5" fmla="*/ 428107 w 637575"/>
                <a:gd name="connsiteY5" fmla="*/ 60384 h 725674"/>
                <a:gd name="connsiteX6" fmla="*/ 456086 w 637575"/>
                <a:gd name="connsiteY6" fmla="*/ 29469 h 725674"/>
                <a:gd name="connsiteX7" fmla="*/ 490865 w 637575"/>
                <a:gd name="connsiteY7" fmla="*/ 11847 h 725674"/>
                <a:gd name="connsiteX8" fmla="*/ 504622 w 637575"/>
                <a:gd name="connsiteY8" fmla="*/ 4582 h 725674"/>
                <a:gd name="connsiteX9" fmla="*/ 542493 w 637575"/>
                <a:gd name="connsiteY9" fmla="*/ 872 h 725674"/>
                <a:gd name="connsiteX10" fmla="*/ 567225 w 637575"/>
                <a:gd name="connsiteY10" fmla="*/ 12002 h 725674"/>
                <a:gd name="connsiteX11" fmla="*/ 604787 w 637575"/>
                <a:gd name="connsiteY11" fmla="*/ 14320 h 725674"/>
                <a:gd name="connsiteX12" fmla="*/ 629210 w 637575"/>
                <a:gd name="connsiteY12" fmla="*/ 12002 h 725674"/>
                <a:gd name="connsiteX13" fmla="*/ 633539 w 637575"/>
                <a:gd name="connsiteY13" fmla="*/ 41526 h 725674"/>
                <a:gd name="connsiteX14" fmla="*/ 619626 w 637575"/>
                <a:gd name="connsiteY14" fmla="*/ 80479 h 725674"/>
                <a:gd name="connsiteX15" fmla="*/ 617154 w 637575"/>
                <a:gd name="connsiteY15" fmla="*/ 87589 h 725674"/>
                <a:gd name="connsiteX16" fmla="*/ 601696 w 637575"/>
                <a:gd name="connsiteY16" fmla="*/ 120977 h 725674"/>
                <a:gd name="connsiteX17" fmla="*/ 599532 w 637575"/>
                <a:gd name="connsiteY17" fmla="*/ 128243 h 725674"/>
                <a:gd name="connsiteX18" fmla="*/ 587784 w 637575"/>
                <a:gd name="connsiteY18" fmla="*/ 160085 h 725674"/>
                <a:gd name="connsiteX19" fmla="*/ 582529 w 637575"/>
                <a:gd name="connsiteY19" fmla="*/ 197338 h 725674"/>
                <a:gd name="connsiteX20" fmla="*/ 580055 w 637575"/>
                <a:gd name="connsiteY20" fmla="*/ 215423 h 725674"/>
                <a:gd name="connsiteX21" fmla="*/ 575109 w 637575"/>
                <a:gd name="connsiteY21" fmla="*/ 281427 h 725674"/>
                <a:gd name="connsiteX22" fmla="*/ 571244 w 637575"/>
                <a:gd name="connsiteY22" fmla="*/ 327800 h 725674"/>
                <a:gd name="connsiteX23" fmla="*/ 568771 w 637575"/>
                <a:gd name="connsiteY23" fmla="*/ 350522 h 725674"/>
                <a:gd name="connsiteX24" fmla="*/ 550686 w 637575"/>
                <a:gd name="connsiteY24" fmla="*/ 378037 h 725674"/>
                <a:gd name="connsiteX25" fmla="*/ 524717 w 637575"/>
                <a:gd name="connsiteY25" fmla="*/ 400141 h 725674"/>
                <a:gd name="connsiteX26" fmla="*/ 502613 w 637575"/>
                <a:gd name="connsiteY26" fmla="*/ 421164 h 725674"/>
                <a:gd name="connsiteX27" fmla="*/ 486228 w 637575"/>
                <a:gd name="connsiteY27" fmla="*/ 441103 h 725674"/>
                <a:gd name="connsiteX28" fmla="*/ 482827 w 637575"/>
                <a:gd name="connsiteY28" fmla="*/ 447596 h 725674"/>
                <a:gd name="connsiteX29" fmla="*/ 467370 w 637575"/>
                <a:gd name="connsiteY29" fmla="*/ 462281 h 725674"/>
                <a:gd name="connsiteX30" fmla="*/ 451912 w 637575"/>
                <a:gd name="connsiteY30" fmla="*/ 489177 h 725674"/>
                <a:gd name="connsiteX31" fmla="*/ 443410 w 637575"/>
                <a:gd name="connsiteY31" fmla="*/ 526738 h 725674"/>
                <a:gd name="connsiteX32" fmla="*/ 439546 w 637575"/>
                <a:gd name="connsiteY32" fmla="*/ 561363 h 725674"/>
                <a:gd name="connsiteX33" fmla="*/ 437846 w 637575"/>
                <a:gd name="connsiteY33" fmla="*/ 569092 h 725674"/>
                <a:gd name="connsiteX34" fmla="*/ 422388 w 637575"/>
                <a:gd name="connsiteY34" fmla="*/ 609128 h 725674"/>
                <a:gd name="connsiteX35" fmla="*/ 347573 w 637575"/>
                <a:gd name="connsiteY35" fmla="*/ 680232 h 725674"/>
                <a:gd name="connsiteX36" fmla="*/ 322687 w 637575"/>
                <a:gd name="connsiteY36" fmla="*/ 702491 h 725674"/>
                <a:gd name="connsiteX37" fmla="*/ 309548 w 637575"/>
                <a:gd name="connsiteY37" fmla="*/ 710065 h 725674"/>
                <a:gd name="connsiteX38" fmla="*/ 271213 w 637575"/>
                <a:gd name="connsiteY38" fmla="*/ 687806 h 725674"/>
                <a:gd name="connsiteX39" fmla="*/ 266421 w 637575"/>
                <a:gd name="connsiteY39" fmla="*/ 681933 h 725674"/>
                <a:gd name="connsiteX40" fmla="*/ 239680 w 637575"/>
                <a:gd name="connsiteY40" fmla="*/ 678223 h 725674"/>
                <a:gd name="connsiteX41" fmla="*/ 203509 w 637575"/>
                <a:gd name="connsiteY41" fmla="*/ 710683 h 725674"/>
                <a:gd name="connsiteX42" fmla="*/ 188052 w 637575"/>
                <a:gd name="connsiteY42" fmla="*/ 710683 h 725674"/>
                <a:gd name="connsiteX43" fmla="*/ 167493 w 637575"/>
                <a:gd name="connsiteY43" fmla="*/ 699245 h 725674"/>
                <a:gd name="connsiteX44" fmla="*/ 152035 w 637575"/>
                <a:gd name="connsiteY44" fmla="*/ 687652 h 725674"/>
                <a:gd name="connsiteX45" fmla="*/ 132713 w 637575"/>
                <a:gd name="connsiteY45" fmla="*/ 691361 h 725674"/>
                <a:gd name="connsiteX46" fmla="*/ 130395 w 637575"/>
                <a:gd name="connsiteY46" fmla="*/ 697699 h 725674"/>
                <a:gd name="connsiteX47" fmla="*/ 117720 w 637575"/>
                <a:gd name="connsiteY47" fmla="*/ 711457 h 725674"/>
                <a:gd name="connsiteX48" fmla="*/ 93451 w 637575"/>
                <a:gd name="connsiteY48" fmla="*/ 724132 h 725674"/>
                <a:gd name="connsiteX49" fmla="*/ 63618 w 637575"/>
                <a:gd name="connsiteY49" fmla="*/ 708674 h 725674"/>
                <a:gd name="connsiteX50" fmla="*/ 63618 w 637575"/>
                <a:gd name="connsiteY50" fmla="*/ 708674 h 725674"/>
                <a:gd name="connsiteX51" fmla="*/ 41205 w 637575"/>
                <a:gd name="connsiteY51" fmla="*/ 680078 h 725674"/>
                <a:gd name="connsiteX52" fmla="*/ 41205 w 637575"/>
                <a:gd name="connsiteY52" fmla="*/ 679305 h 725674"/>
                <a:gd name="connsiteX53" fmla="*/ 24201 w 637575"/>
                <a:gd name="connsiteY53" fmla="*/ 650863 h 725674"/>
                <a:gd name="connsiteX54" fmla="*/ -67 w 637575"/>
                <a:gd name="connsiteY54" fmla="*/ 619948 h 725674"/>
                <a:gd name="connsiteX55" fmla="*/ 15391 w 637575"/>
                <a:gd name="connsiteY55" fmla="*/ 603099 h 725674"/>
                <a:gd name="connsiteX56" fmla="*/ 43987 w 637575"/>
                <a:gd name="connsiteY56" fmla="*/ 585014 h 725674"/>
                <a:gd name="connsiteX57" fmla="*/ 46460 w 637575"/>
                <a:gd name="connsiteY57" fmla="*/ 557808 h 725674"/>
                <a:gd name="connsiteX58" fmla="*/ 56199 w 637575"/>
                <a:gd name="connsiteY58" fmla="*/ 517773 h 725674"/>
                <a:gd name="connsiteX59" fmla="*/ 65782 w 637575"/>
                <a:gd name="connsiteY59" fmla="*/ 510662 h 725674"/>
                <a:gd name="connsiteX60" fmla="*/ 89432 w 637575"/>
                <a:gd name="connsiteY60" fmla="*/ 499069 h 725674"/>
                <a:gd name="connsiteX61" fmla="*/ 116328 w 637575"/>
                <a:gd name="connsiteY61" fmla="*/ 479284 h 725674"/>
                <a:gd name="connsiteX62" fmla="*/ 122666 w 637575"/>
                <a:gd name="connsiteY62" fmla="*/ 475110 h 725674"/>
                <a:gd name="connsiteX63" fmla="*/ 152345 w 637575"/>
                <a:gd name="connsiteY63" fmla="*/ 473410 h 725674"/>
                <a:gd name="connsiteX64" fmla="*/ 157909 w 637575"/>
                <a:gd name="connsiteY64" fmla="*/ 478511 h 725674"/>
                <a:gd name="connsiteX65" fmla="*/ 198099 w 637575"/>
                <a:gd name="connsiteY65" fmla="*/ 484385 h 725674"/>
                <a:gd name="connsiteX66" fmla="*/ 216339 w 637575"/>
                <a:gd name="connsiteY66" fmla="*/ 491804 h 725674"/>
                <a:gd name="connsiteX67" fmla="*/ 247254 w 637575"/>
                <a:gd name="connsiteY67" fmla="*/ 489640 h 725674"/>
                <a:gd name="connsiteX68" fmla="*/ 255446 w 637575"/>
                <a:gd name="connsiteY68" fmla="*/ 433066 h 725674"/>
                <a:gd name="connsiteX69" fmla="*/ 255446 w 637575"/>
                <a:gd name="connsiteY69" fmla="*/ 343566 h 725674"/>
                <a:gd name="connsiteX70" fmla="*/ 247409 w 637575"/>
                <a:gd name="connsiteY70" fmla="*/ 319144 h 725674"/>
                <a:gd name="connsiteX71" fmla="*/ 244008 w 637575"/>
                <a:gd name="connsiteY71" fmla="*/ 290392 h 725674"/>
                <a:gd name="connsiteX72" fmla="*/ 253437 w 637575"/>
                <a:gd name="connsiteY72" fmla="*/ 264115 h 725674"/>
                <a:gd name="connsiteX73" fmla="*/ 257456 w 637575"/>
                <a:gd name="connsiteY73" fmla="*/ 257777 h 725674"/>
                <a:gd name="connsiteX74" fmla="*/ 269977 w 637575"/>
                <a:gd name="connsiteY74" fmla="*/ 237373 h 725674"/>
                <a:gd name="connsiteX75" fmla="*/ 269977 w 637575"/>
                <a:gd name="connsiteY75" fmla="*/ 216196 h 725674"/>
                <a:gd name="connsiteX76" fmla="*/ 259156 w 637575"/>
                <a:gd name="connsiteY76" fmla="*/ 202284 h 725674"/>
                <a:gd name="connsiteX77" fmla="*/ 253591 w 637575"/>
                <a:gd name="connsiteY77" fmla="*/ 197338 h 725674"/>
                <a:gd name="connsiteX78" fmla="*/ 228859 w 637575"/>
                <a:gd name="connsiteY78" fmla="*/ 181880 h 725674"/>
                <a:gd name="connsiteX79" fmla="*/ 196708 w 637575"/>
                <a:gd name="connsiteY79" fmla="*/ 201357 h 725674"/>
                <a:gd name="connsiteX80" fmla="*/ 182951 w 637575"/>
                <a:gd name="connsiteY80" fmla="*/ 203830 h 725674"/>
                <a:gd name="connsiteX81" fmla="*/ 175995 w 637575"/>
                <a:gd name="connsiteY81" fmla="*/ 142000 h 725674"/>
                <a:gd name="connsiteX82" fmla="*/ 218194 w 637575"/>
                <a:gd name="connsiteY82" fmla="*/ 124997 h 725674"/>
                <a:gd name="connsiteX83" fmla="*/ 325160 w 637575"/>
                <a:gd name="connsiteY83" fmla="*/ 137053 h 72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37575" h="725674">
                  <a:moveTo>
                    <a:pt x="325160" y="137053"/>
                  </a:moveTo>
                  <a:cubicBezTo>
                    <a:pt x="330246" y="136559"/>
                    <a:pt x="335146" y="139109"/>
                    <a:pt x="337681" y="143546"/>
                  </a:cubicBezTo>
                  <a:cubicBezTo>
                    <a:pt x="356230" y="148801"/>
                    <a:pt x="377407" y="142773"/>
                    <a:pt x="393946" y="156530"/>
                  </a:cubicBezTo>
                  <a:cubicBezTo>
                    <a:pt x="401057" y="159931"/>
                    <a:pt x="406621" y="167505"/>
                    <a:pt x="416051" y="164877"/>
                  </a:cubicBezTo>
                  <a:cubicBezTo>
                    <a:pt x="430271" y="144782"/>
                    <a:pt x="413886" y="123451"/>
                    <a:pt x="418833" y="103047"/>
                  </a:cubicBezTo>
                  <a:cubicBezTo>
                    <a:pt x="416483" y="88161"/>
                    <a:pt x="419791" y="72951"/>
                    <a:pt x="428107" y="60384"/>
                  </a:cubicBezTo>
                  <a:cubicBezTo>
                    <a:pt x="434646" y="47863"/>
                    <a:pt x="444276" y="37213"/>
                    <a:pt x="456086" y="29469"/>
                  </a:cubicBezTo>
                  <a:cubicBezTo>
                    <a:pt x="468575" y="25573"/>
                    <a:pt x="480338" y="19622"/>
                    <a:pt x="490865" y="11847"/>
                  </a:cubicBezTo>
                  <a:cubicBezTo>
                    <a:pt x="495147" y="8879"/>
                    <a:pt x="499769" y="6452"/>
                    <a:pt x="504622" y="4582"/>
                  </a:cubicBezTo>
                  <a:cubicBezTo>
                    <a:pt x="516726" y="130"/>
                    <a:pt x="529756" y="-1153"/>
                    <a:pt x="542493" y="872"/>
                  </a:cubicBezTo>
                  <a:cubicBezTo>
                    <a:pt x="551567" y="2372"/>
                    <a:pt x="560084" y="6205"/>
                    <a:pt x="567225" y="12002"/>
                  </a:cubicBezTo>
                  <a:cubicBezTo>
                    <a:pt x="579128" y="23595"/>
                    <a:pt x="592112" y="17257"/>
                    <a:pt x="604787" y="14320"/>
                  </a:cubicBezTo>
                  <a:cubicBezTo>
                    <a:pt x="612609" y="11553"/>
                    <a:pt x="621002" y="10750"/>
                    <a:pt x="629210" y="12002"/>
                  </a:cubicBezTo>
                  <a:cubicBezTo>
                    <a:pt x="643122" y="20040"/>
                    <a:pt x="635857" y="31169"/>
                    <a:pt x="633539" y="41526"/>
                  </a:cubicBezTo>
                  <a:cubicBezTo>
                    <a:pt x="626227" y="53397"/>
                    <a:pt x="621497" y="66660"/>
                    <a:pt x="619626" y="80479"/>
                  </a:cubicBezTo>
                  <a:cubicBezTo>
                    <a:pt x="619271" y="82983"/>
                    <a:pt x="618436" y="85410"/>
                    <a:pt x="617154" y="87589"/>
                  </a:cubicBezTo>
                  <a:cubicBezTo>
                    <a:pt x="607863" y="96292"/>
                    <a:pt x="602314" y="108256"/>
                    <a:pt x="601696" y="120977"/>
                  </a:cubicBezTo>
                  <a:cubicBezTo>
                    <a:pt x="601371" y="123497"/>
                    <a:pt x="600645" y="125955"/>
                    <a:pt x="599532" y="128243"/>
                  </a:cubicBezTo>
                  <a:cubicBezTo>
                    <a:pt x="592607" y="137486"/>
                    <a:pt x="588511" y="148554"/>
                    <a:pt x="587784" y="160085"/>
                  </a:cubicBezTo>
                  <a:cubicBezTo>
                    <a:pt x="584723" y="172281"/>
                    <a:pt x="582961" y="184771"/>
                    <a:pt x="582529" y="197338"/>
                  </a:cubicBezTo>
                  <a:cubicBezTo>
                    <a:pt x="582405" y="203443"/>
                    <a:pt x="581586" y="209518"/>
                    <a:pt x="580055" y="215423"/>
                  </a:cubicBezTo>
                  <a:cubicBezTo>
                    <a:pt x="573872" y="237064"/>
                    <a:pt x="580055" y="259632"/>
                    <a:pt x="575109" y="281427"/>
                  </a:cubicBezTo>
                  <a:cubicBezTo>
                    <a:pt x="571306" y="296576"/>
                    <a:pt x="570008" y="312234"/>
                    <a:pt x="571244" y="327800"/>
                  </a:cubicBezTo>
                  <a:cubicBezTo>
                    <a:pt x="571353" y="335451"/>
                    <a:pt x="570533" y="343072"/>
                    <a:pt x="568771" y="350522"/>
                  </a:cubicBezTo>
                  <a:cubicBezTo>
                    <a:pt x="566592" y="361714"/>
                    <a:pt x="560084" y="371591"/>
                    <a:pt x="550686" y="378037"/>
                  </a:cubicBezTo>
                  <a:cubicBezTo>
                    <a:pt x="540638" y="383756"/>
                    <a:pt x="528427" y="387002"/>
                    <a:pt x="524717" y="400141"/>
                  </a:cubicBezTo>
                  <a:cubicBezTo>
                    <a:pt x="518766" y="408504"/>
                    <a:pt x="511269" y="415645"/>
                    <a:pt x="502613" y="421164"/>
                  </a:cubicBezTo>
                  <a:cubicBezTo>
                    <a:pt x="493849" y="424209"/>
                    <a:pt x="487511" y="431906"/>
                    <a:pt x="486228" y="441103"/>
                  </a:cubicBezTo>
                  <a:cubicBezTo>
                    <a:pt x="485532" y="443469"/>
                    <a:pt x="484373" y="445679"/>
                    <a:pt x="482827" y="447596"/>
                  </a:cubicBezTo>
                  <a:cubicBezTo>
                    <a:pt x="477293" y="452063"/>
                    <a:pt x="472115" y="456978"/>
                    <a:pt x="467370" y="462281"/>
                  </a:cubicBezTo>
                  <a:cubicBezTo>
                    <a:pt x="460537" y="470179"/>
                    <a:pt x="455297" y="479299"/>
                    <a:pt x="451912" y="489177"/>
                  </a:cubicBezTo>
                  <a:cubicBezTo>
                    <a:pt x="447692" y="501342"/>
                    <a:pt x="444848" y="513940"/>
                    <a:pt x="443410" y="526738"/>
                  </a:cubicBezTo>
                  <a:cubicBezTo>
                    <a:pt x="440891" y="538115"/>
                    <a:pt x="439592" y="549724"/>
                    <a:pt x="439546" y="561363"/>
                  </a:cubicBezTo>
                  <a:cubicBezTo>
                    <a:pt x="439453" y="564022"/>
                    <a:pt x="438881" y="566650"/>
                    <a:pt x="437846" y="569092"/>
                  </a:cubicBezTo>
                  <a:cubicBezTo>
                    <a:pt x="429499" y="581149"/>
                    <a:pt x="431044" y="597225"/>
                    <a:pt x="422388" y="609128"/>
                  </a:cubicBezTo>
                  <a:cubicBezTo>
                    <a:pt x="399650" y="635034"/>
                    <a:pt x="374609" y="658839"/>
                    <a:pt x="347573" y="680232"/>
                  </a:cubicBezTo>
                  <a:cubicBezTo>
                    <a:pt x="337897" y="685952"/>
                    <a:pt x="329442" y="693510"/>
                    <a:pt x="322687" y="702491"/>
                  </a:cubicBezTo>
                  <a:cubicBezTo>
                    <a:pt x="319271" y="706402"/>
                    <a:pt x="314649" y="709076"/>
                    <a:pt x="309548" y="710065"/>
                  </a:cubicBezTo>
                  <a:cubicBezTo>
                    <a:pt x="288371" y="717021"/>
                    <a:pt x="278633" y="703573"/>
                    <a:pt x="271213" y="687806"/>
                  </a:cubicBezTo>
                  <a:cubicBezTo>
                    <a:pt x="269513" y="685797"/>
                    <a:pt x="268122" y="683787"/>
                    <a:pt x="266421" y="681933"/>
                  </a:cubicBezTo>
                  <a:cubicBezTo>
                    <a:pt x="259651" y="674266"/>
                    <a:pt x="248290" y="672689"/>
                    <a:pt x="239680" y="678223"/>
                  </a:cubicBezTo>
                  <a:cubicBezTo>
                    <a:pt x="222831" y="683633"/>
                    <a:pt x="221285" y="706201"/>
                    <a:pt x="203509" y="710683"/>
                  </a:cubicBezTo>
                  <a:cubicBezTo>
                    <a:pt x="198470" y="712199"/>
                    <a:pt x="193091" y="712199"/>
                    <a:pt x="188052" y="710683"/>
                  </a:cubicBezTo>
                  <a:cubicBezTo>
                    <a:pt x="180555" y="708179"/>
                    <a:pt x="173583" y="704299"/>
                    <a:pt x="167493" y="699245"/>
                  </a:cubicBezTo>
                  <a:cubicBezTo>
                    <a:pt x="162778" y="694824"/>
                    <a:pt x="157600" y="690944"/>
                    <a:pt x="152035" y="687652"/>
                  </a:cubicBezTo>
                  <a:cubicBezTo>
                    <a:pt x="145682" y="683339"/>
                    <a:pt x="137026" y="684993"/>
                    <a:pt x="132713" y="691361"/>
                  </a:cubicBezTo>
                  <a:cubicBezTo>
                    <a:pt x="131430" y="693247"/>
                    <a:pt x="130642" y="695427"/>
                    <a:pt x="130395" y="697699"/>
                  </a:cubicBezTo>
                  <a:cubicBezTo>
                    <a:pt x="128246" y="703836"/>
                    <a:pt x="123655" y="708813"/>
                    <a:pt x="117720" y="711457"/>
                  </a:cubicBezTo>
                  <a:cubicBezTo>
                    <a:pt x="109218" y="714857"/>
                    <a:pt x="102262" y="720422"/>
                    <a:pt x="93451" y="724132"/>
                  </a:cubicBezTo>
                  <a:cubicBezTo>
                    <a:pt x="77994" y="729851"/>
                    <a:pt x="71811" y="717794"/>
                    <a:pt x="63618" y="708674"/>
                  </a:cubicBezTo>
                  <a:lnTo>
                    <a:pt x="63618" y="708674"/>
                  </a:lnTo>
                  <a:cubicBezTo>
                    <a:pt x="60372" y="695844"/>
                    <a:pt x="47233" y="690743"/>
                    <a:pt x="41205" y="680078"/>
                  </a:cubicBezTo>
                  <a:lnTo>
                    <a:pt x="41205" y="679305"/>
                  </a:lnTo>
                  <a:cubicBezTo>
                    <a:pt x="37650" y="668639"/>
                    <a:pt x="25747" y="662920"/>
                    <a:pt x="24201" y="650863"/>
                  </a:cubicBezTo>
                  <a:cubicBezTo>
                    <a:pt x="13319" y="643088"/>
                    <a:pt x="4910" y="632360"/>
                    <a:pt x="-67" y="619948"/>
                  </a:cubicBezTo>
                  <a:cubicBezTo>
                    <a:pt x="2638" y="612497"/>
                    <a:pt x="8203" y="606438"/>
                    <a:pt x="15391" y="603099"/>
                  </a:cubicBezTo>
                  <a:cubicBezTo>
                    <a:pt x="26613" y="600270"/>
                    <a:pt x="36629" y="593933"/>
                    <a:pt x="43987" y="585014"/>
                  </a:cubicBezTo>
                  <a:cubicBezTo>
                    <a:pt x="52179" y="576667"/>
                    <a:pt x="48161" y="567083"/>
                    <a:pt x="46460" y="557808"/>
                  </a:cubicBezTo>
                  <a:cubicBezTo>
                    <a:pt x="42132" y="543680"/>
                    <a:pt x="45873" y="528331"/>
                    <a:pt x="56199" y="517773"/>
                  </a:cubicBezTo>
                  <a:cubicBezTo>
                    <a:pt x="59012" y="514929"/>
                    <a:pt x="62242" y="512533"/>
                    <a:pt x="65782" y="510662"/>
                  </a:cubicBezTo>
                  <a:cubicBezTo>
                    <a:pt x="74067" y="507679"/>
                    <a:pt x="81997" y="503784"/>
                    <a:pt x="89432" y="499069"/>
                  </a:cubicBezTo>
                  <a:cubicBezTo>
                    <a:pt x="98939" y="493242"/>
                    <a:pt x="107935" y="486626"/>
                    <a:pt x="116328" y="479284"/>
                  </a:cubicBezTo>
                  <a:cubicBezTo>
                    <a:pt x="118261" y="477630"/>
                    <a:pt x="120378" y="476223"/>
                    <a:pt x="122666" y="475110"/>
                  </a:cubicBezTo>
                  <a:cubicBezTo>
                    <a:pt x="131894" y="470473"/>
                    <a:pt x="142637" y="469855"/>
                    <a:pt x="152345" y="473410"/>
                  </a:cubicBezTo>
                  <a:cubicBezTo>
                    <a:pt x="154339" y="474940"/>
                    <a:pt x="156209" y="476656"/>
                    <a:pt x="157909" y="478511"/>
                  </a:cubicBezTo>
                  <a:cubicBezTo>
                    <a:pt x="170121" y="488558"/>
                    <a:pt x="184805" y="482375"/>
                    <a:pt x="198099" y="484385"/>
                  </a:cubicBezTo>
                  <a:cubicBezTo>
                    <a:pt x="204900" y="484431"/>
                    <a:pt x="211439" y="487090"/>
                    <a:pt x="216339" y="491804"/>
                  </a:cubicBezTo>
                  <a:cubicBezTo>
                    <a:pt x="228241" y="512827"/>
                    <a:pt x="237670" y="498297"/>
                    <a:pt x="247254" y="489640"/>
                  </a:cubicBezTo>
                  <a:cubicBezTo>
                    <a:pt x="258538" y="472019"/>
                    <a:pt x="249573" y="451460"/>
                    <a:pt x="255446" y="433066"/>
                  </a:cubicBezTo>
                  <a:cubicBezTo>
                    <a:pt x="258847" y="403233"/>
                    <a:pt x="265030" y="373400"/>
                    <a:pt x="255446" y="343566"/>
                  </a:cubicBezTo>
                  <a:cubicBezTo>
                    <a:pt x="252309" y="335590"/>
                    <a:pt x="249619" y="327429"/>
                    <a:pt x="247409" y="319144"/>
                  </a:cubicBezTo>
                  <a:cubicBezTo>
                    <a:pt x="244441" y="309869"/>
                    <a:pt x="243281" y="300100"/>
                    <a:pt x="244008" y="290392"/>
                  </a:cubicBezTo>
                  <a:cubicBezTo>
                    <a:pt x="246265" y="281334"/>
                    <a:pt x="249418" y="272539"/>
                    <a:pt x="253437" y="264115"/>
                  </a:cubicBezTo>
                  <a:cubicBezTo>
                    <a:pt x="254534" y="261858"/>
                    <a:pt x="255879" y="259740"/>
                    <a:pt x="257456" y="257777"/>
                  </a:cubicBezTo>
                  <a:cubicBezTo>
                    <a:pt x="263994" y="252753"/>
                    <a:pt x="268462" y="245488"/>
                    <a:pt x="269977" y="237373"/>
                  </a:cubicBezTo>
                  <a:cubicBezTo>
                    <a:pt x="271059" y="230355"/>
                    <a:pt x="271059" y="223214"/>
                    <a:pt x="269977" y="216196"/>
                  </a:cubicBezTo>
                  <a:cubicBezTo>
                    <a:pt x="269111" y="209951"/>
                    <a:pt x="264984" y="204649"/>
                    <a:pt x="259156" y="202284"/>
                  </a:cubicBezTo>
                  <a:cubicBezTo>
                    <a:pt x="257116" y="200847"/>
                    <a:pt x="255261" y="199193"/>
                    <a:pt x="253591" y="197338"/>
                  </a:cubicBezTo>
                  <a:cubicBezTo>
                    <a:pt x="246898" y="190042"/>
                    <a:pt x="238350" y="184694"/>
                    <a:pt x="228859" y="181880"/>
                  </a:cubicBezTo>
                  <a:cubicBezTo>
                    <a:pt x="208765" y="172915"/>
                    <a:pt x="205364" y="191619"/>
                    <a:pt x="196708" y="201357"/>
                  </a:cubicBezTo>
                  <a:cubicBezTo>
                    <a:pt x="192782" y="204325"/>
                    <a:pt x="187665" y="205252"/>
                    <a:pt x="182951" y="203830"/>
                  </a:cubicBezTo>
                  <a:cubicBezTo>
                    <a:pt x="162701" y="185435"/>
                    <a:pt x="169039" y="163022"/>
                    <a:pt x="175995" y="142000"/>
                  </a:cubicBezTo>
                  <a:cubicBezTo>
                    <a:pt x="182951" y="120977"/>
                    <a:pt x="201654" y="124224"/>
                    <a:pt x="218194" y="124997"/>
                  </a:cubicBezTo>
                  <a:cubicBezTo>
                    <a:pt x="255137" y="127470"/>
                    <a:pt x="291617" y="118813"/>
                    <a:pt x="325160" y="1370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1" name="Forma Livre: Forma 77">
              <a:extLst>
                <a:ext uri="{FF2B5EF4-FFF2-40B4-BE49-F238E27FC236}">
                  <a16:creationId xmlns:a16="http://schemas.microsoft.com/office/drawing/2014/main" id="{8545574E-7075-B06C-962A-22865FEFF8E1}"/>
                </a:ext>
              </a:extLst>
            </p:cNvPr>
            <p:cNvSpPr/>
            <p:nvPr/>
          </p:nvSpPr>
          <p:spPr>
            <a:xfrm>
              <a:off x="5295599" y="3616600"/>
              <a:ext cx="454772" cy="494375"/>
            </a:xfrm>
            <a:custGeom>
              <a:avLst/>
              <a:gdLst>
                <a:gd name="connsiteX0" fmla="*/ 335130 w 454772"/>
                <a:gd name="connsiteY0" fmla="*/ 351641 h 494375"/>
                <a:gd name="connsiteX1" fmla="*/ 335130 w 454772"/>
                <a:gd name="connsiteY1" fmla="*/ 349941 h 494375"/>
                <a:gd name="connsiteX2" fmla="*/ 305606 w 454772"/>
                <a:gd name="connsiteY2" fmla="*/ 354423 h 494375"/>
                <a:gd name="connsiteX3" fmla="*/ 305606 w 454772"/>
                <a:gd name="connsiteY3" fmla="*/ 354423 h 494375"/>
                <a:gd name="connsiteX4" fmla="*/ 276546 w 454772"/>
                <a:gd name="connsiteY4" fmla="*/ 373900 h 494375"/>
                <a:gd name="connsiteX5" fmla="*/ 250886 w 454772"/>
                <a:gd name="connsiteY5" fmla="*/ 389357 h 494375"/>
                <a:gd name="connsiteX6" fmla="*/ 245631 w 454772"/>
                <a:gd name="connsiteY6" fmla="*/ 394458 h 494375"/>
                <a:gd name="connsiteX7" fmla="*/ 232028 w 454772"/>
                <a:gd name="connsiteY7" fmla="*/ 422900 h 494375"/>
                <a:gd name="connsiteX8" fmla="*/ 225845 w 454772"/>
                <a:gd name="connsiteY8" fmla="*/ 465409 h 494375"/>
                <a:gd name="connsiteX9" fmla="*/ 198331 w 454772"/>
                <a:gd name="connsiteY9" fmla="*/ 481793 h 494375"/>
                <a:gd name="connsiteX10" fmla="*/ 182873 w 454772"/>
                <a:gd name="connsiteY10" fmla="*/ 494314 h 494375"/>
                <a:gd name="connsiteX11" fmla="*/ 177154 w 454772"/>
                <a:gd name="connsiteY11" fmla="*/ 493077 h 494375"/>
                <a:gd name="connsiteX12" fmla="*/ 125217 w 454772"/>
                <a:gd name="connsiteY12" fmla="*/ 436348 h 494375"/>
                <a:gd name="connsiteX13" fmla="*/ 32471 w 454772"/>
                <a:gd name="connsiteY13" fmla="*/ 338656 h 494375"/>
                <a:gd name="connsiteX14" fmla="*/ 21342 w 454772"/>
                <a:gd name="connsiteY14" fmla="*/ 303877 h 494375"/>
                <a:gd name="connsiteX15" fmla="*/ 14231 w 454772"/>
                <a:gd name="connsiteY15" fmla="*/ 300786 h 494375"/>
                <a:gd name="connsiteX16" fmla="*/ 5575 w 454772"/>
                <a:gd name="connsiteY16" fmla="*/ 273580 h 494375"/>
                <a:gd name="connsiteX17" fmla="*/ 7121 w 454772"/>
                <a:gd name="connsiteY17" fmla="*/ 243747 h 494375"/>
                <a:gd name="connsiteX18" fmla="*/ 9594 w 454772"/>
                <a:gd name="connsiteY18" fmla="*/ 236946 h 494375"/>
                <a:gd name="connsiteX19" fmla="*/ 30925 w 454772"/>
                <a:gd name="connsiteY19" fmla="*/ 221488 h 494375"/>
                <a:gd name="connsiteX20" fmla="*/ 30925 w 454772"/>
                <a:gd name="connsiteY20" fmla="*/ 221488 h 494375"/>
                <a:gd name="connsiteX21" fmla="*/ 36181 w 454772"/>
                <a:gd name="connsiteY21" fmla="*/ 196756 h 494375"/>
                <a:gd name="connsiteX22" fmla="*/ 37108 w 454772"/>
                <a:gd name="connsiteY22" fmla="*/ 187172 h 494375"/>
                <a:gd name="connsiteX23" fmla="*/ 68023 w 454772"/>
                <a:gd name="connsiteY23" fmla="*/ 171715 h 494375"/>
                <a:gd name="connsiteX24" fmla="*/ 54421 w 454772"/>
                <a:gd name="connsiteY24" fmla="*/ 152393 h 494375"/>
                <a:gd name="connsiteX25" fmla="*/ 52597 w 454772"/>
                <a:gd name="connsiteY25" fmla="*/ 138527 h 494375"/>
                <a:gd name="connsiteX26" fmla="*/ 52875 w 454772"/>
                <a:gd name="connsiteY26" fmla="*/ 138172 h 494375"/>
                <a:gd name="connsiteX27" fmla="*/ 54266 w 454772"/>
                <a:gd name="connsiteY27" fmla="*/ 128124 h 494375"/>
                <a:gd name="connsiteX28" fmla="*/ 81394 w 454772"/>
                <a:gd name="connsiteY28" fmla="*/ 93840 h 494375"/>
                <a:gd name="connsiteX29" fmla="*/ 83945 w 454772"/>
                <a:gd name="connsiteY29" fmla="*/ 93654 h 494375"/>
                <a:gd name="connsiteX30" fmla="*/ 112387 w 454772"/>
                <a:gd name="connsiteY30" fmla="*/ 91181 h 494375"/>
                <a:gd name="connsiteX31" fmla="*/ 140829 w 454772"/>
                <a:gd name="connsiteY31" fmla="*/ 91181 h 494375"/>
                <a:gd name="connsiteX32" fmla="*/ 190138 w 454772"/>
                <a:gd name="connsiteY32" fmla="*/ 85771 h 494375"/>
                <a:gd name="connsiteX33" fmla="*/ 196940 w 454772"/>
                <a:gd name="connsiteY33" fmla="*/ 42644 h 494375"/>
                <a:gd name="connsiteX34" fmla="*/ 206523 w 454772"/>
                <a:gd name="connsiteY34" fmla="*/ 3073 h 494375"/>
                <a:gd name="connsiteX35" fmla="*/ 355225 w 454772"/>
                <a:gd name="connsiteY35" fmla="*/ 1372 h 494375"/>
                <a:gd name="connsiteX36" fmla="*/ 360481 w 454772"/>
                <a:gd name="connsiteY36" fmla="*/ 16830 h 494375"/>
                <a:gd name="connsiteX37" fmla="*/ 357389 w 454772"/>
                <a:gd name="connsiteY37" fmla="*/ 74023 h 494375"/>
                <a:gd name="connsiteX38" fmla="*/ 372847 w 454772"/>
                <a:gd name="connsiteY38" fmla="*/ 76960 h 494375"/>
                <a:gd name="connsiteX39" fmla="*/ 379803 w 454772"/>
                <a:gd name="connsiteY39" fmla="*/ 69540 h 494375"/>
                <a:gd name="connsiteX40" fmla="*/ 408708 w 454772"/>
                <a:gd name="connsiteY40" fmla="*/ 54083 h 494375"/>
                <a:gd name="connsiteX41" fmla="*/ 442251 w 454772"/>
                <a:gd name="connsiteY41" fmla="*/ 71086 h 494375"/>
                <a:gd name="connsiteX42" fmla="*/ 442251 w 454772"/>
                <a:gd name="connsiteY42" fmla="*/ 74950 h 494375"/>
                <a:gd name="connsiteX43" fmla="*/ 453535 w 454772"/>
                <a:gd name="connsiteY43" fmla="*/ 114522 h 494375"/>
                <a:gd name="connsiteX44" fmla="*/ 442869 w 454772"/>
                <a:gd name="connsiteY44" fmla="*/ 135235 h 494375"/>
                <a:gd name="connsiteX45" fmla="*/ 442869 w 454772"/>
                <a:gd name="connsiteY45" fmla="*/ 139563 h 494375"/>
                <a:gd name="connsiteX46" fmla="*/ 429421 w 454772"/>
                <a:gd name="connsiteY46" fmla="*/ 161976 h 494375"/>
                <a:gd name="connsiteX47" fmla="*/ 433749 w 454772"/>
                <a:gd name="connsiteY47" fmla="*/ 193664 h 494375"/>
                <a:gd name="connsiteX48" fmla="*/ 443178 w 454772"/>
                <a:gd name="connsiteY48" fmla="*/ 222725 h 494375"/>
                <a:gd name="connsiteX49" fmla="*/ 443178 w 454772"/>
                <a:gd name="connsiteY49" fmla="*/ 297385 h 494375"/>
                <a:gd name="connsiteX50" fmla="*/ 429112 w 454772"/>
                <a:gd name="connsiteY50" fmla="*/ 368335 h 494375"/>
                <a:gd name="connsiteX51" fmla="*/ 397270 w 454772"/>
                <a:gd name="connsiteY51" fmla="*/ 373281 h 494375"/>
                <a:gd name="connsiteX52" fmla="*/ 377793 w 454772"/>
                <a:gd name="connsiteY52" fmla="*/ 365552 h 494375"/>
                <a:gd name="connsiteX53" fmla="*/ 335130 w 454772"/>
                <a:gd name="connsiteY53" fmla="*/ 351641 h 49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54772" h="494375">
                  <a:moveTo>
                    <a:pt x="335130" y="351641"/>
                  </a:moveTo>
                  <a:lnTo>
                    <a:pt x="335130" y="349941"/>
                  </a:lnTo>
                  <a:cubicBezTo>
                    <a:pt x="323692" y="340357"/>
                    <a:pt x="314108" y="343912"/>
                    <a:pt x="305606" y="354423"/>
                  </a:cubicBezTo>
                  <a:lnTo>
                    <a:pt x="305606" y="354423"/>
                  </a:lnTo>
                  <a:cubicBezTo>
                    <a:pt x="296316" y="361472"/>
                    <a:pt x="286609" y="367979"/>
                    <a:pt x="276546" y="373900"/>
                  </a:cubicBezTo>
                  <a:cubicBezTo>
                    <a:pt x="267163" y="377547"/>
                    <a:pt x="258492" y="382772"/>
                    <a:pt x="250886" y="389357"/>
                  </a:cubicBezTo>
                  <a:lnTo>
                    <a:pt x="245631" y="394458"/>
                  </a:lnTo>
                  <a:cubicBezTo>
                    <a:pt x="227391" y="397395"/>
                    <a:pt x="230173" y="409916"/>
                    <a:pt x="232028" y="422900"/>
                  </a:cubicBezTo>
                  <a:cubicBezTo>
                    <a:pt x="233883" y="435885"/>
                    <a:pt x="241766" y="453815"/>
                    <a:pt x="225845" y="465409"/>
                  </a:cubicBezTo>
                  <a:cubicBezTo>
                    <a:pt x="218905" y="473972"/>
                    <a:pt x="209151" y="479768"/>
                    <a:pt x="198331" y="481793"/>
                  </a:cubicBezTo>
                  <a:cubicBezTo>
                    <a:pt x="194930" y="487822"/>
                    <a:pt x="191684" y="494005"/>
                    <a:pt x="182873" y="494314"/>
                  </a:cubicBezTo>
                  <a:lnTo>
                    <a:pt x="177154" y="493077"/>
                  </a:lnTo>
                  <a:cubicBezTo>
                    <a:pt x="160924" y="472983"/>
                    <a:pt x="141911" y="455825"/>
                    <a:pt x="125217" y="436348"/>
                  </a:cubicBezTo>
                  <a:cubicBezTo>
                    <a:pt x="92446" y="405433"/>
                    <a:pt x="56276" y="378073"/>
                    <a:pt x="32471" y="338656"/>
                  </a:cubicBezTo>
                  <a:cubicBezTo>
                    <a:pt x="25964" y="328161"/>
                    <a:pt x="22130" y="316212"/>
                    <a:pt x="21342" y="303877"/>
                  </a:cubicBezTo>
                  <a:lnTo>
                    <a:pt x="14231" y="300786"/>
                  </a:lnTo>
                  <a:cubicBezTo>
                    <a:pt x="10058" y="292129"/>
                    <a:pt x="10367" y="282082"/>
                    <a:pt x="5575" y="273580"/>
                  </a:cubicBezTo>
                  <a:cubicBezTo>
                    <a:pt x="4648" y="263533"/>
                    <a:pt x="-7564" y="253021"/>
                    <a:pt x="7121" y="243747"/>
                  </a:cubicBezTo>
                  <a:cubicBezTo>
                    <a:pt x="7894" y="241583"/>
                    <a:pt x="8666" y="239264"/>
                    <a:pt x="9594" y="236946"/>
                  </a:cubicBezTo>
                  <a:cubicBezTo>
                    <a:pt x="17477" y="232772"/>
                    <a:pt x="23197" y="225507"/>
                    <a:pt x="30925" y="221488"/>
                  </a:cubicBezTo>
                  <a:lnTo>
                    <a:pt x="30925" y="221488"/>
                  </a:lnTo>
                  <a:cubicBezTo>
                    <a:pt x="34944" y="213759"/>
                    <a:pt x="29225" y="203866"/>
                    <a:pt x="36181" y="196756"/>
                  </a:cubicBezTo>
                  <a:lnTo>
                    <a:pt x="37108" y="187172"/>
                  </a:lnTo>
                  <a:cubicBezTo>
                    <a:pt x="38654" y="163522"/>
                    <a:pt x="59986" y="181144"/>
                    <a:pt x="68023" y="171715"/>
                  </a:cubicBezTo>
                  <a:cubicBezTo>
                    <a:pt x="74052" y="157803"/>
                    <a:pt x="61068" y="157339"/>
                    <a:pt x="54421" y="152393"/>
                  </a:cubicBezTo>
                  <a:cubicBezTo>
                    <a:pt x="50093" y="149070"/>
                    <a:pt x="49273" y="142855"/>
                    <a:pt x="52597" y="138527"/>
                  </a:cubicBezTo>
                  <a:cubicBezTo>
                    <a:pt x="52690" y="138404"/>
                    <a:pt x="52782" y="138280"/>
                    <a:pt x="52875" y="138172"/>
                  </a:cubicBezTo>
                  <a:lnTo>
                    <a:pt x="54266" y="128124"/>
                  </a:lnTo>
                  <a:cubicBezTo>
                    <a:pt x="52288" y="111167"/>
                    <a:pt x="64437" y="95818"/>
                    <a:pt x="81394" y="93840"/>
                  </a:cubicBezTo>
                  <a:cubicBezTo>
                    <a:pt x="82245" y="93747"/>
                    <a:pt x="83095" y="93685"/>
                    <a:pt x="83945" y="93654"/>
                  </a:cubicBezTo>
                  <a:cubicBezTo>
                    <a:pt x="93297" y="91753"/>
                    <a:pt x="102849" y="90918"/>
                    <a:pt x="112387" y="91181"/>
                  </a:cubicBezTo>
                  <a:lnTo>
                    <a:pt x="140829" y="91181"/>
                  </a:lnTo>
                  <a:cubicBezTo>
                    <a:pt x="157214" y="89635"/>
                    <a:pt x="174526" y="95663"/>
                    <a:pt x="190138" y="85771"/>
                  </a:cubicBezTo>
                  <a:cubicBezTo>
                    <a:pt x="201886" y="72787"/>
                    <a:pt x="195394" y="57020"/>
                    <a:pt x="196940" y="42644"/>
                  </a:cubicBezTo>
                  <a:cubicBezTo>
                    <a:pt x="198485" y="28268"/>
                    <a:pt x="194003" y="14048"/>
                    <a:pt x="206523" y="3073"/>
                  </a:cubicBezTo>
                  <a:cubicBezTo>
                    <a:pt x="256018" y="-436"/>
                    <a:pt x="305668" y="-993"/>
                    <a:pt x="355225" y="1372"/>
                  </a:cubicBezTo>
                  <a:cubicBezTo>
                    <a:pt x="363417" y="4000"/>
                    <a:pt x="364809" y="9101"/>
                    <a:pt x="360481" y="16830"/>
                  </a:cubicBezTo>
                  <a:cubicBezTo>
                    <a:pt x="354900" y="35379"/>
                    <a:pt x="353849" y="54979"/>
                    <a:pt x="357389" y="74023"/>
                  </a:cubicBezTo>
                  <a:cubicBezTo>
                    <a:pt x="361872" y="79433"/>
                    <a:pt x="366664" y="82061"/>
                    <a:pt x="372847" y="76960"/>
                  </a:cubicBezTo>
                  <a:lnTo>
                    <a:pt x="379803" y="69540"/>
                  </a:lnTo>
                  <a:cubicBezTo>
                    <a:pt x="388304" y="62430"/>
                    <a:pt x="395260" y="52537"/>
                    <a:pt x="408708" y="54083"/>
                  </a:cubicBezTo>
                  <a:cubicBezTo>
                    <a:pt x="421074" y="57020"/>
                    <a:pt x="432575" y="62847"/>
                    <a:pt x="442251" y="71086"/>
                  </a:cubicBezTo>
                  <a:cubicBezTo>
                    <a:pt x="442406" y="72369"/>
                    <a:pt x="442406" y="73667"/>
                    <a:pt x="442251" y="74950"/>
                  </a:cubicBezTo>
                  <a:cubicBezTo>
                    <a:pt x="452700" y="85245"/>
                    <a:pt x="456982" y="100270"/>
                    <a:pt x="453535" y="114522"/>
                  </a:cubicBezTo>
                  <a:cubicBezTo>
                    <a:pt x="451402" y="122065"/>
                    <a:pt x="447769" y="129114"/>
                    <a:pt x="442869" y="135235"/>
                  </a:cubicBezTo>
                  <a:cubicBezTo>
                    <a:pt x="442792" y="136673"/>
                    <a:pt x="442792" y="138125"/>
                    <a:pt x="442869" y="139563"/>
                  </a:cubicBezTo>
                  <a:cubicBezTo>
                    <a:pt x="435790" y="145128"/>
                    <a:pt x="430998" y="153104"/>
                    <a:pt x="429421" y="161976"/>
                  </a:cubicBezTo>
                  <a:cubicBezTo>
                    <a:pt x="427566" y="172735"/>
                    <a:pt x="429081" y="183802"/>
                    <a:pt x="433749" y="193664"/>
                  </a:cubicBezTo>
                  <a:cubicBezTo>
                    <a:pt x="435867" y="203650"/>
                    <a:pt x="439020" y="213404"/>
                    <a:pt x="443178" y="222725"/>
                  </a:cubicBezTo>
                  <a:cubicBezTo>
                    <a:pt x="453071" y="247766"/>
                    <a:pt x="440551" y="272498"/>
                    <a:pt x="443178" y="297385"/>
                  </a:cubicBezTo>
                  <a:cubicBezTo>
                    <a:pt x="435604" y="320417"/>
                    <a:pt x="444261" y="346694"/>
                    <a:pt x="429112" y="368335"/>
                  </a:cubicBezTo>
                  <a:cubicBezTo>
                    <a:pt x="419528" y="376218"/>
                    <a:pt x="409481" y="381938"/>
                    <a:pt x="397270" y="373281"/>
                  </a:cubicBezTo>
                  <a:cubicBezTo>
                    <a:pt x="392787" y="365707"/>
                    <a:pt x="384749" y="366944"/>
                    <a:pt x="377793" y="365552"/>
                  </a:cubicBezTo>
                  <a:cubicBezTo>
                    <a:pt x="367282" y="353032"/>
                    <a:pt x="346105" y="369108"/>
                    <a:pt x="335130" y="3516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2" name="Forma Livre: Forma 78">
              <a:extLst>
                <a:ext uri="{FF2B5EF4-FFF2-40B4-BE49-F238E27FC236}">
                  <a16:creationId xmlns:a16="http://schemas.microsoft.com/office/drawing/2014/main" id="{7D034110-4768-8BB3-F91F-EDC6BC5101A2}"/>
                </a:ext>
              </a:extLst>
            </p:cNvPr>
            <p:cNvSpPr/>
            <p:nvPr/>
          </p:nvSpPr>
          <p:spPr>
            <a:xfrm>
              <a:off x="5683664" y="1850926"/>
              <a:ext cx="867958" cy="1330317"/>
            </a:xfrm>
            <a:custGeom>
              <a:avLst/>
              <a:gdLst>
                <a:gd name="connsiteX0" fmla="*/ 184648 w 867958"/>
                <a:gd name="connsiteY0" fmla="*/ 313263 h 1330317"/>
                <a:gd name="connsiteX1" fmla="*/ 185576 w 867958"/>
                <a:gd name="connsiteY1" fmla="*/ 282348 h 1330317"/>
                <a:gd name="connsiteX2" fmla="*/ 198096 w 867958"/>
                <a:gd name="connsiteY2" fmla="*/ 252824 h 1330317"/>
                <a:gd name="connsiteX3" fmla="*/ 177538 w 867958"/>
                <a:gd name="connsiteY3" fmla="*/ 225155 h 1330317"/>
                <a:gd name="connsiteX4" fmla="*/ 151724 w 867958"/>
                <a:gd name="connsiteY4" fmla="*/ 202742 h 1330317"/>
                <a:gd name="connsiteX5" fmla="*/ 142758 w 867958"/>
                <a:gd name="connsiteY5" fmla="*/ 201351 h 1330317"/>
                <a:gd name="connsiteX6" fmla="*/ 130083 w 867958"/>
                <a:gd name="connsiteY6" fmla="*/ 145085 h 1330317"/>
                <a:gd name="connsiteX7" fmla="*/ 127919 w 867958"/>
                <a:gd name="connsiteY7" fmla="*/ 105823 h 1330317"/>
                <a:gd name="connsiteX8" fmla="*/ 130392 w 867958"/>
                <a:gd name="connsiteY8" fmla="*/ 71198 h 1330317"/>
                <a:gd name="connsiteX9" fmla="*/ 130392 w 867958"/>
                <a:gd name="connsiteY9" fmla="*/ 30390 h 1330317"/>
                <a:gd name="connsiteX10" fmla="*/ 161307 w 867958"/>
                <a:gd name="connsiteY10" fmla="*/ 14932 h 1330317"/>
                <a:gd name="connsiteX11" fmla="*/ 185112 w 867958"/>
                <a:gd name="connsiteY11" fmla="*/ 8131 h 1330317"/>
                <a:gd name="connsiteX12" fmla="*/ 216027 w 867958"/>
                <a:gd name="connsiteY12" fmla="*/ -61 h 1330317"/>
                <a:gd name="connsiteX13" fmla="*/ 246015 w 867958"/>
                <a:gd name="connsiteY13" fmla="*/ 11686 h 1330317"/>
                <a:gd name="connsiteX14" fmla="*/ 267192 w 867958"/>
                <a:gd name="connsiteY14" fmla="*/ 26371 h 1330317"/>
                <a:gd name="connsiteX15" fmla="*/ 280640 w 867958"/>
                <a:gd name="connsiteY15" fmla="*/ 34409 h 1330317"/>
                <a:gd name="connsiteX16" fmla="*/ 308154 w 867958"/>
                <a:gd name="connsiteY16" fmla="*/ 43683 h 1330317"/>
                <a:gd name="connsiteX17" fmla="*/ 331032 w 867958"/>
                <a:gd name="connsiteY17" fmla="*/ 55122 h 1330317"/>
                <a:gd name="connsiteX18" fmla="*/ 350353 w 867958"/>
                <a:gd name="connsiteY18" fmla="*/ 64860 h 1330317"/>
                <a:gd name="connsiteX19" fmla="*/ 408010 w 867958"/>
                <a:gd name="connsiteY19" fmla="*/ 93766 h 1330317"/>
                <a:gd name="connsiteX20" fmla="*/ 430887 w 867958"/>
                <a:gd name="connsiteY20" fmla="*/ 105359 h 1330317"/>
                <a:gd name="connsiteX21" fmla="*/ 440471 w 867958"/>
                <a:gd name="connsiteY21" fmla="*/ 111233 h 1330317"/>
                <a:gd name="connsiteX22" fmla="*/ 467058 w 867958"/>
                <a:gd name="connsiteY22" fmla="*/ 122672 h 1330317"/>
                <a:gd name="connsiteX23" fmla="*/ 670634 w 867958"/>
                <a:gd name="connsiteY23" fmla="*/ 221755 h 1330317"/>
                <a:gd name="connsiteX24" fmla="*/ 701549 w 867958"/>
                <a:gd name="connsiteY24" fmla="*/ 241077 h 1330317"/>
                <a:gd name="connsiteX25" fmla="*/ 717780 w 867958"/>
                <a:gd name="connsiteY25" fmla="*/ 250197 h 1330317"/>
                <a:gd name="connsiteX26" fmla="*/ 742821 w 867958"/>
                <a:gd name="connsiteY26" fmla="*/ 258235 h 1330317"/>
                <a:gd name="connsiteX27" fmla="*/ 762761 w 867958"/>
                <a:gd name="connsiteY27" fmla="*/ 268282 h 1330317"/>
                <a:gd name="connsiteX28" fmla="*/ 772654 w 867958"/>
                <a:gd name="connsiteY28" fmla="*/ 274620 h 1330317"/>
                <a:gd name="connsiteX29" fmla="*/ 797386 w 867958"/>
                <a:gd name="connsiteY29" fmla="*/ 285594 h 1330317"/>
                <a:gd name="connsiteX30" fmla="*/ 841131 w 867958"/>
                <a:gd name="connsiteY30" fmla="*/ 308626 h 1330317"/>
                <a:gd name="connsiteX31" fmla="*/ 860608 w 867958"/>
                <a:gd name="connsiteY31" fmla="*/ 339541 h 1330317"/>
                <a:gd name="connsiteX32" fmla="*/ 863081 w 867958"/>
                <a:gd name="connsiteY32" fmla="*/ 408327 h 1330317"/>
                <a:gd name="connsiteX33" fmla="*/ 866327 w 867958"/>
                <a:gd name="connsiteY33" fmla="*/ 475877 h 1330317"/>
                <a:gd name="connsiteX34" fmla="*/ 866327 w 867958"/>
                <a:gd name="connsiteY34" fmla="*/ 532452 h 1330317"/>
                <a:gd name="connsiteX35" fmla="*/ 867254 w 867958"/>
                <a:gd name="connsiteY35" fmla="*/ 611903 h 1330317"/>
                <a:gd name="connsiteX36" fmla="*/ 867254 w 867958"/>
                <a:gd name="connsiteY36" fmla="*/ 621487 h 1330317"/>
                <a:gd name="connsiteX37" fmla="*/ 845768 w 867958"/>
                <a:gd name="connsiteY37" fmla="*/ 630298 h 1330317"/>
                <a:gd name="connsiteX38" fmla="*/ 800632 w 867958"/>
                <a:gd name="connsiteY38" fmla="*/ 633235 h 1330317"/>
                <a:gd name="connsiteX39" fmla="*/ 776982 w 867958"/>
                <a:gd name="connsiteY39" fmla="*/ 664150 h 1330317"/>
                <a:gd name="connsiteX40" fmla="*/ 759979 w 867958"/>
                <a:gd name="connsiteY40" fmla="*/ 694138 h 1330317"/>
                <a:gd name="connsiteX41" fmla="*/ 753641 w 867958"/>
                <a:gd name="connsiteY41" fmla="*/ 701557 h 1330317"/>
                <a:gd name="connsiteX42" fmla="*/ 736638 w 867958"/>
                <a:gd name="connsiteY42" fmla="*/ 722580 h 1330317"/>
                <a:gd name="connsiteX43" fmla="*/ 737565 w 867958"/>
                <a:gd name="connsiteY43" fmla="*/ 722580 h 1330317"/>
                <a:gd name="connsiteX44" fmla="*/ 733701 w 867958"/>
                <a:gd name="connsiteY44" fmla="*/ 730927 h 1330317"/>
                <a:gd name="connsiteX45" fmla="*/ 723962 w 867958"/>
                <a:gd name="connsiteY45" fmla="*/ 782401 h 1330317"/>
                <a:gd name="connsiteX46" fmla="*/ 721953 w 867958"/>
                <a:gd name="connsiteY46" fmla="*/ 782401 h 1330317"/>
                <a:gd name="connsiteX47" fmla="*/ 720562 w 867958"/>
                <a:gd name="connsiteY47" fmla="*/ 783792 h 1330317"/>
                <a:gd name="connsiteX48" fmla="*/ 713142 w 867958"/>
                <a:gd name="connsiteY48" fmla="*/ 820735 h 1330317"/>
                <a:gd name="connsiteX49" fmla="*/ 713142 w 867958"/>
                <a:gd name="connsiteY49" fmla="*/ 823363 h 1330317"/>
                <a:gd name="connsiteX50" fmla="*/ 700467 w 867958"/>
                <a:gd name="connsiteY50" fmla="*/ 846086 h 1330317"/>
                <a:gd name="connsiteX51" fmla="*/ 723035 w 867958"/>
                <a:gd name="connsiteY51" fmla="*/ 879783 h 1330317"/>
                <a:gd name="connsiteX52" fmla="*/ 740348 w 867958"/>
                <a:gd name="connsiteY52" fmla="*/ 895241 h 1330317"/>
                <a:gd name="connsiteX53" fmla="*/ 742821 w 867958"/>
                <a:gd name="connsiteY53" fmla="*/ 926156 h 1330317"/>
                <a:gd name="connsiteX54" fmla="*/ 748849 w 867958"/>
                <a:gd name="connsiteY54" fmla="*/ 934812 h 1330317"/>
                <a:gd name="connsiteX55" fmla="*/ 760134 w 867958"/>
                <a:gd name="connsiteY55" fmla="*/ 966655 h 1330317"/>
                <a:gd name="connsiteX56" fmla="*/ 768326 w 867958"/>
                <a:gd name="connsiteY56" fmla="*/ 977475 h 1330317"/>
                <a:gd name="connsiteX57" fmla="*/ 732773 w 867958"/>
                <a:gd name="connsiteY57" fmla="*/ 1033277 h 1330317"/>
                <a:gd name="connsiteX58" fmla="*/ 713761 w 867958"/>
                <a:gd name="connsiteY58" fmla="*/ 1041933 h 1330317"/>
                <a:gd name="connsiteX59" fmla="*/ 692584 w 867958"/>
                <a:gd name="connsiteY59" fmla="*/ 1077485 h 1330317"/>
                <a:gd name="connsiteX60" fmla="*/ 674653 w 867958"/>
                <a:gd name="connsiteY60" fmla="*/ 1102990 h 1330317"/>
                <a:gd name="connsiteX61" fmla="*/ 647912 w 867958"/>
                <a:gd name="connsiteY61" fmla="*/ 1125095 h 1330317"/>
                <a:gd name="connsiteX62" fmla="*/ 624725 w 867958"/>
                <a:gd name="connsiteY62" fmla="*/ 1154000 h 1330317"/>
                <a:gd name="connsiteX63" fmla="*/ 593810 w 867958"/>
                <a:gd name="connsiteY63" fmla="*/ 1178423 h 1330317"/>
                <a:gd name="connsiteX64" fmla="*/ 572479 w 867958"/>
                <a:gd name="connsiteY64" fmla="*/ 1192335 h 1330317"/>
                <a:gd name="connsiteX65" fmla="*/ 518222 w 867958"/>
                <a:gd name="connsiteY65" fmla="*/ 1197127 h 1330317"/>
                <a:gd name="connsiteX66" fmla="*/ 487307 w 867958"/>
                <a:gd name="connsiteY66" fmla="*/ 1199600 h 1330317"/>
                <a:gd name="connsiteX67" fmla="*/ 469376 w 867958"/>
                <a:gd name="connsiteY67" fmla="*/ 1230515 h 1330317"/>
                <a:gd name="connsiteX68" fmla="*/ 452219 w 867958"/>
                <a:gd name="connsiteY68" fmla="*/ 1264213 h 1330317"/>
                <a:gd name="connsiteX69" fmla="*/ 435370 w 867958"/>
                <a:gd name="connsiteY69" fmla="*/ 1278124 h 1330317"/>
                <a:gd name="connsiteX70" fmla="*/ 361637 w 867958"/>
                <a:gd name="connsiteY70" fmla="*/ 1287708 h 1330317"/>
                <a:gd name="connsiteX71" fmla="*/ 347107 w 867958"/>
                <a:gd name="connsiteY71" fmla="*/ 1294664 h 1330317"/>
                <a:gd name="connsiteX72" fmla="*/ 302435 w 867958"/>
                <a:gd name="connsiteY72" fmla="*/ 1305639 h 1330317"/>
                <a:gd name="connsiteX73" fmla="*/ 283886 w 867958"/>
                <a:gd name="connsiteY73" fmla="*/ 1311977 h 1330317"/>
                <a:gd name="connsiteX74" fmla="*/ 276157 w 867958"/>
                <a:gd name="connsiteY74" fmla="*/ 1314295 h 1330317"/>
                <a:gd name="connsiteX75" fmla="*/ 219428 w 867958"/>
                <a:gd name="connsiteY75" fmla="*/ 1324961 h 1330317"/>
                <a:gd name="connsiteX76" fmla="*/ 178002 w 867958"/>
                <a:gd name="connsiteY76" fmla="*/ 1329289 h 1330317"/>
                <a:gd name="connsiteX77" fmla="*/ 157443 w 867958"/>
                <a:gd name="connsiteY77" fmla="*/ 1311822 h 1330317"/>
                <a:gd name="connsiteX78" fmla="*/ 145232 w 867958"/>
                <a:gd name="connsiteY78" fmla="*/ 1284926 h 1330317"/>
                <a:gd name="connsiteX79" fmla="*/ 131629 w 867958"/>
                <a:gd name="connsiteY79" fmla="*/ 1245663 h 1330317"/>
                <a:gd name="connsiteX80" fmla="*/ 121427 w 867958"/>
                <a:gd name="connsiteY80" fmla="*/ 1215985 h 1330317"/>
                <a:gd name="connsiteX81" fmla="*/ 95149 w 867958"/>
                <a:gd name="connsiteY81" fmla="*/ 1201919 h 1330317"/>
                <a:gd name="connsiteX82" fmla="*/ 75982 w 867958"/>
                <a:gd name="connsiteY82" fmla="*/ 1189089 h 1330317"/>
                <a:gd name="connsiteX83" fmla="*/ 64389 w 867958"/>
                <a:gd name="connsiteY83" fmla="*/ 1176568 h 1330317"/>
                <a:gd name="connsiteX84" fmla="*/ 64389 w 867958"/>
                <a:gd name="connsiteY84" fmla="*/ 1118603 h 1330317"/>
                <a:gd name="connsiteX85" fmla="*/ 76600 w 867958"/>
                <a:gd name="connsiteY85" fmla="*/ 1110410 h 1330317"/>
                <a:gd name="connsiteX86" fmla="*/ 105969 w 867958"/>
                <a:gd name="connsiteY86" fmla="*/ 1115511 h 1330317"/>
                <a:gd name="connsiteX87" fmla="*/ 134566 w 867958"/>
                <a:gd name="connsiteY87" fmla="*/ 1119684 h 1330317"/>
                <a:gd name="connsiteX88" fmla="*/ 151724 w 867958"/>
                <a:gd name="connsiteY88" fmla="*/ 1106082 h 1330317"/>
                <a:gd name="connsiteX89" fmla="*/ 149560 w 867958"/>
                <a:gd name="connsiteY89" fmla="*/ 1087996 h 1330317"/>
                <a:gd name="connsiteX90" fmla="*/ 141522 w 867958"/>
                <a:gd name="connsiteY90" fmla="*/ 1075630 h 1330317"/>
                <a:gd name="connsiteX91" fmla="*/ 127764 w 867958"/>
                <a:gd name="connsiteY91" fmla="*/ 1051826 h 1330317"/>
                <a:gd name="connsiteX92" fmla="*/ 121272 w 867958"/>
                <a:gd name="connsiteY92" fmla="*/ 1043633 h 1330317"/>
                <a:gd name="connsiteX93" fmla="*/ 117717 w 867958"/>
                <a:gd name="connsiteY93" fmla="*/ 981803 h 1330317"/>
                <a:gd name="connsiteX94" fmla="*/ 119881 w 867958"/>
                <a:gd name="connsiteY94" fmla="*/ 950888 h 1330317"/>
                <a:gd name="connsiteX95" fmla="*/ 110452 w 867958"/>
                <a:gd name="connsiteY95" fmla="*/ 907916 h 1330317"/>
                <a:gd name="connsiteX96" fmla="*/ 110452 w 867958"/>
                <a:gd name="connsiteY96" fmla="*/ 901578 h 1330317"/>
                <a:gd name="connsiteX97" fmla="*/ 93140 w 867958"/>
                <a:gd name="connsiteY97" fmla="*/ 878083 h 1330317"/>
                <a:gd name="connsiteX98" fmla="*/ 93140 w 867958"/>
                <a:gd name="connsiteY98" fmla="*/ 878083 h 1330317"/>
                <a:gd name="connsiteX99" fmla="*/ 72581 w 867958"/>
                <a:gd name="connsiteY99" fmla="*/ 854433 h 1330317"/>
                <a:gd name="connsiteX100" fmla="*/ 60215 w 867958"/>
                <a:gd name="connsiteY100" fmla="*/ 848868 h 1330317"/>
                <a:gd name="connsiteX101" fmla="*/ 47231 w 867958"/>
                <a:gd name="connsiteY101" fmla="*/ 832638 h 1330317"/>
                <a:gd name="connsiteX102" fmla="*/ 31773 w 867958"/>
                <a:gd name="connsiteY102" fmla="*/ 814088 h 1330317"/>
                <a:gd name="connsiteX103" fmla="*/ 4413 w 867958"/>
                <a:gd name="connsiteY103" fmla="*/ 784565 h 1330317"/>
                <a:gd name="connsiteX104" fmla="*/ 5186 w 867958"/>
                <a:gd name="connsiteY104" fmla="*/ 779154 h 1330317"/>
                <a:gd name="connsiteX105" fmla="*/ 703 w 867958"/>
                <a:gd name="connsiteY105" fmla="*/ 754422 h 1330317"/>
                <a:gd name="connsiteX106" fmla="*/ 11833 w 867958"/>
                <a:gd name="connsiteY106" fmla="*/ 720725 h 1330317"/>
                <a:gd name="connsiteX107" fmla="*/ 21571 w 867958"/>
                <a:gd name="connsiteY107" fmla="*/ 696147 h 1330317"/>
                <a:gd name="connsiteX108" fmla="*/ 35019 w 867958"/>
                <a:gd name="connsiteY108" fmla="*/ 672497 h 1330317"/>
                <a:gd name="connsiteX109" fmla="*/ 51713 w 867958"/>
                <a:gd name="connsiteY109" fmla="*/ 657040 h 1330317"/>
                <a:gd name="connsiteX110" fmla="*/ 81237 w 867958"/>
                <a:gd name="connsiteY110" fmla="*/ 622878 h 1330317"/>
                <a:gd name="connsiteX111" fmla="*/ 103960 w 867958"/>
                <a:gd name="connsiteY111" fmla="*/ 598610 h 1330317"/>
                <a:gd name="connsiteX112" fmla="*/ 132711 w 867958"/>
                <a:gd name="connsiteY112" fmla="*/ 565531 h 1330317"/>
                <a:gd name="connsiteX113" fmla="*/ 155897 w 867958"/>
                <a:gd name="connsiteY113" fmla="*/ 543581 h 1330317"/>
                <a:gd name="connsiteX114" fmla="*/ 162853 w 867958"/>
                <a:gd name="connsiteY114" fmla="*/ 513902 h 1330317"/>
                <a:gd name="connsiteX115" fmla="*/ 168572 w 867958"/>
                <a:gd name="connsiteY115" fmla="*/ 482987 h 1330317"/>
                <a:gd name="connsiteX116" fmla="*/ 168572 w 867958"/>
                <a:gd name="connsiteY116" fmla="*/ 460883 h 1330317"/>
                <a:gd name="connsiteX117" fmla="*/ 171509 w 867958"/>
                <a:gd name="connsiteY117" fmla="*/ 430741 h 1330317"/>
                <a:gd name="connsiteX118" fmla="*/ 174292 w 867958"/>
                <a:gd name="connsiteY118" fmla="*/ 403999 h 1330317"/>
                <a:gd name="connsiteX119" fmla="*/ 180475 w 867958"/>
                <a:gd name="connsiteY119" fmla="*/ 373084 h 1330317"/>
                <a:gd name="connsiteX120" fmla="*/ 180475 w 867958"/>
                <a:gd name="connsiteY120" fmla="*/ 351134 h 1330317"/>
                <a:gd name="connsiteX121" fmla="*/ 184648 w 867958"/>
                <a:gd name="connsiteY121" fmla="*/ 313263 h 13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867958" h="1330317">
                  <a:moveTo>
                    <a:pt x="184648" y="313263"/>
                  </a:moveTo>
                  <a:lnTo>
                    <a:pt x="185576" y="282348"/>
                  </a:lnTo>
                  <a:cubicBezTo>
                    <a:pt x="193799" y="274759"/>
                    <a:pt x="198359" y="264000"/>
                    <a:pt x="198096" y="252824"/>
                  </a:cubicBezTo>
                  <a:cubicBezTo>
                    <a:pt x="207989" y="231029"/>
                    <a:pt x="191604" y="228865"/>
                    <a:pt x="177538" y="225155"/>
                  </a:cubicBezTo>
                  <a:cubicBezTo>
                    <a:pt x="167908" y="218957"/>
                    <a:pt x="159205" y="211413"/>
                    <a:pt x="151724" y="202742"/>
                  </a:cubicBezTo>
                  <a:lnTo>
                    <a:pt x="142758" y="201351"/>
                  </a:lnTo>
                  <a:cubicBezTo>
                    <a:pt x="141831" y="181874"/>
                    <a:pt x="132247" y="164407"/>
                    <a:pt x="130083" y="145085"/>
                  </a:cubicBezTo>
                  <a:cubicBezTo>
                    <a:pt x="126976" y="132240"/>
                    <a:pt x="126234" y="118931"/>
                    <a:pt x="127919" y="105823"/>
                  </a:cubicBezTo>
                  <a:cubicBezTo>
                    <a:pt x="132433" y="94848"/>
                    <a:pt x="133298" y="82714"/>
                    <a:pt x="130392" y="71198"/>
                  </a:cubicBezTo>
                  <a:cubicBezTo>
                    <a:pt x="130392" y="57595"/>
                    <a:pt x="130392" y="43993"/>
                    <a:pt x="130392" y="30390"/>
                  </a:cubicBezTo>
                  <a:cubicBezTo>
                    <a:pt x="137039" y="18642"/>
                    <a:pt x="149714" y="18642"/>
                    <a:pt x="161307" y="14932"/>
                  </a:cubicBezTo>
                  <a:cubicBezTo>
                    <a:pt x="169021" y="11965"/>
                    <a:pt x="176997" y="9692"/>
                    <a:pt x="185112" y="8131"/>
                  </a:cubicBezTo>
                  <a:cubicBezTo>
                    <a:pt x="195175" y="4545"/>
                    <a:pt x="205516" y="1809"/>
                    <a:pt x="216027" y="-61"/>
                  </a:cubicBezTo>
                  <a:lnTo>
                    <a:pt x="246015" y="11686"/>
                  </a:lnTo>
                  <a:cubicBezTo>
                    <a:pt x="252414" y="17483"/>
                    <a:pt x="259525" y="22414"/>
                    <a:pt x="267192" y="26371"/>
                  </a:cubicBezTo>
                  <a:cubicBezTo>
                    <a:pt x="271984" y="28690"/>
                    <a:pt x="278321" y="28226"/>
                    <a:pt x="280640" y="34409"/>
                  </a:cubicBezTo>
                  <a:cubicBezTo>
                    <a:pt x="290023" y="36820"/>
                    <a:pt x="299220" y="39927"/>
                    <a:pt x="308154" y="43683"/>
                  </a:cubicBezTo>
                  <a:cubicBezTo>
                    <a:pt x="315404" y="48197"/>
                    <a:pt x="323071" y="52031"/>
                    <a:pt x="331032" y="55122"/>
                  </a:cubicBezTo>
                  <a:cubicBezTo>
                    <a:pt x="337075" y="59095"/>
                    <a:pt x="343567" y="62372"/>
                    <a:pt x="350353" y="64860"/>
                  </a:cubicBezTo>
                  <a:lnTo>
                    <a:pt x="408010" y="93766"/>
                  </a:lnTo>
                  <a:cubicBezTo>
                    <a:pt x="415739" y="97476"/>
                    <a:pt x="423468" y="102422"/>
                    <a:pt x="430887" y="105359"/>
                  </a:cubicBezTo>
                  <a:lnTo>
                    <a:pt x="440471" y="111233"/>
                  </a:lnTo>
                  <a:cubicBezTo>
                    <a:pt x="450209" y="112779"/>
                    <a:pt x="457165" y="121126"/>
                    <a:pt x="467058" y="122672"/>
                  </a:cubicBezTo>
                  <a:cubicBezTo>
                    <a:pt x="533015" y="159461"/>
                    <a:pt x="600982" y="192540"/>
                    <a:pt x="670634" y="221755"/>
                  </a:cubicBezTo>
                  <a:cubicBezTo>
                    <a:pt x="678053" y="233039"/>
                    <a:pt x="691502" y="234430"/>
                    <a:pt x="701549" y="241077"/>
                  </a:cubicBezTo>
                  <a:cubicBezTo>
                    <a:pt x="707269" y="243550"/>
                    <a:pt x="714070" y="244014"/>
                    <a:pt x="717780" y="250197"/>
                  </a:cubicBezTo>
                  <a:cubicBezTo>
                    <a:pt x="726436" y="251897"/>
                    <a:pt x="734319" y="256070"/>
                    <a:pt x="742821" y="258235"/>
                  </a:cubicBezTo>
                  <a:cubicBezTo>
                    <a:pt x="749097" y="262284"/>
                    <a:pt x="755774" y="265654"/>
                    <a:pt x="762761" y="268282"/>
                  </a:cubicBezTo>
                  <a:lnTo>
                    <a:pt x="772654" y="274620"/>
                  </a:lnTo>
                  <a:cubicBezTo>
                    <a:pt x="781774" y="276320"/>
                    <a:pt x="788112" y="283121"/>
                    <a:pt x="797386" y="285594"/>
                  </a:cubicBezTo>
                  <a:lnTo>
                    <a:pt x="841131" y="308626"/>
                  </a:lnTo>
                  <a:cubicBezTo>
                    <a:pt x="857980" y="312027"/>
                    <a:pt x="860298" y="324084"/>
                    <a:pt x="860608" y="339541"/>
                  </a:cubicBezTo>
                  <a:cubicBezTo>
                    <a:pt x="859108" y="362496"/>
                    <a:pt x="859943" y="385543"/>
                    <a:pt x="863081" y="408327"/>
                  </a:cubicBezTo>
                  <a:cubicBezTo>
                    <a:pt x="866559" y="430664"/>
                    <a:pt x="867641" y="453309"/>
                    <a:pt x="866327" y="475877"/>
                  </a:cubicBezTo>
                  <a:lnTo>
                    <a:pt x="866327" y="532452"/>
                  </a:lnTo>
                  <a:cubicBezTo>
                    <a:pt x="866327" y="559039"/>
                    <a:pt x="865400" y="585471"/>
                    <a:pt x="867254" y="611903"/>
                  </a:cubicBezTo>
                  <a:cubicBezTo>
                    <a:pt x="868104" y="615041"/>
                    <a:pt x="868104" y="618349"/>
                    <a:pt x="867254" y="621487"/>
                  </a:cubicBezTo>
                  <a:cubicBezTo>
                    <a:pt x="861581" y="627222"/>
                    <a:pt x="853837" y="630406"/>
                    <a:pt x="845768" y="630298"/>
                  </a:cubicBezTo>
                  <a:cubicBezTo>
                    <a:pt x="830666" y="629726"/>
                    <a:pt x="815533" y="630715"/>
                    <a:pt x="800632" y="633235"/>
                  </a:cubicBezTo>
                  <a:cubicBezTo>
                    <a:pt x="774045" y="629061"/>
                    <a:pt x="779765" y="649775"/>
                    <a:pt x="776982" y="664150"/>
                  </a:cubicBezTo>
                  <a:cubicBezTo>
                    <a:pt x="774200" y="675898"/>
                    <a:pt x="763689" y="683008"/>
                    <a:pt x="759979" y="694138"/>
                  </a:cubicBezTo>
                  <a:lnTo>
                    <a:pt x="753641" y="701557"/>
                  </a:lnTo>
                  <a:cubicBezTo>
                    <a:pt x="751168" y="711141"/>
                    <a:pt x="738184" y="712069"/>
                    <a:pt x="736638" y="722580"/>
                  </a:cubicBezTo>
                  <a:lnTo>
                    <a:pt x="737565" y="722580"/>
                  </a:lnTo>
                  <a:cubicBezTo>
                    <a:pt x="736329" y="725517"/>
                    <a:pt x="735092" y="728144"/>
                    <a:pt x="733701" y="730927"/>
                  </a:cubicBezTo>
                  <a:cubicBezTo>
                    <a:pt x="728136" y="747621"/>
                    <a:pt x="738802" y="767407"/>
                    <a:pt x="723962" y="782401"/>
                  </a:cubicBezTo>
                  <a:lnTo>
                    <a:pt x="721953" y="782401"/>
                  </a:lnTo>
                  <a:lnTo>
                    <a:pt x="720562" y="783792"/>
                  </a:lnTo>
                  <a:cubicBezTo>
                    <a:pt x="712447" y="794272"/>
                    <a:pt x="709696" y="807936"/>
                    <a:pt x="713142" y="820735"/>
                  </a:cubicBezTo>
                  <a:lnTo>
                    <a:pt x="713142" y="823363"/>
                  </a:lnTo>
                  <a:cubicBezTo>
                    <a:pt x="707763" y="830226"/>
                    <a:pt x="703481" y="837893"/>
                    <a:pt x="700467" y="846086"/>
                  </a:cubicBezTo>
                  <a:cubicBezTo>
                    <a:pt x="704332" y="859843"/>
                    <a:pt x="688101" y="886894"/>
                    <a:pt x="723035" y="879783"/>
                  </a:cubicBezTo>
                  <a:cubicBezTo>
                    <a:pt x="734319" y="878701"/>
                    <a:pt x="737101" y="887203"/>
                    <a:pt x="740348" y="895241"/>
                  </a:cubicBezTo>
                  <a:cubicBezTo>
                    <a:pt x="743594" y="903279"/>
                    <a:pt x="741584" y="915645"/>
                    <a:pt x="742821" y="926156"/>
                  </a:cubicBezTo>
                  <a:lnTo>
                    <a:pt x="748849" y="934812"/>
                  </a:lnTo>
                  <a:cubicBezTo>
                    <a:pt x="751122" y="945895"/>
                    <a:pt x="754909" y="956607"/>
                    <a:pt x="760134" y="966655"/>
                  </a:cubicBezTo>
                  <a:lnTo>
                    <a:pt x="768326" y="977475"/>
                  </a:lnTo>
                  <a:cubicBezTo>
                    <a:pt x="794140" y="1014728"/>
                    <a:pt x="788884" y="1022920"/>
                    <a:pt x="732773" y="1033277"/>
                  </a:cubicBezTo>
                  <a:cubicBezTo>
                    <a:pt x="726590" y="1036368"/>
                    <a:pt x="720098" y="1038996"/>
                    <a:pt x="713761" y="1041933"/>
                  </a:cubicBezTo>
                  <a:cubicBezTo>
                    <a:pt x="698303" y="1048425"/>
                    <a:pt x="696448" y="1063728"/>
                    <a:pt x="692584" y="1077485"/>
                  </a:cubicBezTo>
                  <a:cubicBezTo>
                    <a:pt x="689338" y="1087610"/>
                    <a:pt x="683093" y="1096514"/>
                    <a:pt x="674653" y="1102990"/>
                  </a:cubicBezTo>
                  <a:cubicBezTo>
                    <a:pt x="666460" y="1111183"/>
                    <a:pt x="657511" y="1118587"/>
                    <a:pt x="647912" y="1125095"/>
                  </a:cubicBezTo>
                  <a:cubicBezTo>
                    <a:pt x="636782" y="1132051"/>
                    <a:pt x="633536" y="1145344"/>
                    <a:pt x="624725" y="1154000"/>
                  </a:cubicBezTo>
                  <a:cubicBezTo>
                    <a:pt x="615914" y="1162656"/>
                    <a:pt x="597211" y="1161729"/>
                    <a:pt x="593810" y="1178423"/>
                  </a:cubicBezTo>
                  <a:cubicBezTo>
                    <a:pt x="588724" y="1185596"/>
                    <a:pt x="581104" y="1190573"/>
                    <a:pt x="572479" y="1192335"/>
                  </a:cubicBezTo>
                  <a:cubicBezTo>
                    <a:pt x="554548" y="1195426"/>
                    <a:pt x="535844" y="1191098"/>
                    <a:pt x="518222" y="1197127"/>
                  </a:cubicBezTo>
                  <a:cubicBezTo>
                    <a:pt x="508020" y="1198982"/>
                    <a:pt x="497664" y="1199817"/>
                    <a:pt x="487307" y="1199600"/>
                  </a:cubicBezTo>
                  <a:cubicBezTo>
                    <a:pt x="463812" y="1199600"/>
                    <a:pt x="476487" y="1221395"/>
                    <a:pt x="469376" y="1230515"/>
                  </a:cubicBezTo>
                  <a:cubicBezTo>
                    <a:pt x="462962" y="1241382"/>
                    <a:pt x="457227" y="1252635"/>
                    <a:pt x="452219" y="1264213"/>
                  </a:cubicBezTo>
                  <a:cubicBezTo>
                    <a:pt x="448586" y="1270828"/>
                    <a:pt x="442558" y="1275806"/>
                    <a:pt x="435370" y="1278124"/>
                  </a:cubicBezTo>
                  <a:cubicBezTo>
                    <a:pt x="411133" y="1283566"/>
                    <a:pt x="386462" y="1286781"/>
                    <a:pt x="361637" y="1287708"/>
                  </a:cubicBezTo>
                  <a:lnTo>
                    <a:pt x="347107" y="1294664"/>
                  </a:lnTo>
                  <a:cubicBezTo>
                    <a:pt x="332732" y="1300693"/>
                    <a:pt x="316192" y="1299920"/>
                    <a:pt x="302435" y="1305639"/>
                  </a:cubicBezTo>
                  <a:lnTo>
                    <a:pt x="283886" y="1311977"/>
                  </a:lnTo>
                  <a:cubicBezTo>
                    <a:pt x="281366" y="1312920"/>
                    <a:pt x="278785" y="1313692"/>
                    <a:pt x="276157" y="1314295"/>
                  </a:cubicBezTo>
                  <a:cubicBezTo>
                    <a:pt x="257763" y="1320633"/>
                    <a:pt x="237668" y="1318159"/>
                    <a:pt x="219428" y="1324961"/>
                  </a:cubicBezTo>
                  <a:cubicBezTo>
                    <a:pt x="206134" y="1331762"/>
                    <a:pt x="191450" y="1324961"/>
                    <a:pt x="178002" y="1329289"/>
                  </a:cubicBezTo>
                  <a:cubicBezTo>
                    <a:pt x="164554" y="1333617"/>
                    <a:pt x="159916" y="1322642"/>
                    <a:pt x="157443" y="1311822"/>
                  </a:cubicBezTo>
                  <a:cubicBezTo>
                    <a:pt x="154970" y="1301002"/>
                    <a:pt x="149250" y="1293891"/>
                    <a:pt x="145232" y="1284926"/>
                  </a:cubicBezTo>
                  <a:cubicBezTo>
                    <a:pt x="140285" y="1271941"/>
                    <a:pt x="137039" y="1258493"/>
                    <a:pt x="131629" y="1245663"/>
                  </a:cubicBezTo>
                  <a:cubicBezTo>
                    <a:pt x="129156" y="1235477"/>
                    <a:pt x="125740" y="1225538"/>
                    <a:pt x="121427" y="1215985"/>
                  </a:cubicBezTo>
                  <a:cubicBezTo>
                    <a:pt x="115244" y="1206401"/>
                    <a:pt x="104578" y="1205474"/>
                    <a:pt x="95149" y="1201919"/>
                  </a:cubicBezTo>
                  <a:cubicBezTo>
                    <a:pt x="87729" y="1199430"/>
                    <a:pt x="81114" y="1194994"/>
                    <a:pt x="75982" y="1189089"/>
                  </a:cubicBezTo>
                  <a:lnTo>
                    <a:pt x="64389" y="1176568"/>
                  </a:lnTo>
                  <a:cubicBezTo>
                    <a:pt x="52888" y="1158962"/>
                    <a:pt x="52888" y="1136209"/>
                    <a:pt x="64389" y="1118603"/>
                  </a:cubicBezTo>
                  <a:lnTo>
                    <a:pt x="76600" y="1110410"/>
                  </a:lnTo>
                  <a:cubicBezTo>
                    <a:pt x="85256" y="1118139"/>
                    <a:pt x="96077" y="1114429"/>
                    <a:pt x="105969" y="1115511"/>
                  </a:cubicBezTo>
                  <a:cubicBezTo>
                    <a:pt x="115615" y="1115975"/>
                    <a:pt x="125183" y="1117381"/>
                    <a:pt x="134566" y="1119684"/>
                  </a:cubicBezTo>
                  <a:cubicBezTo>
                    <a:pt x="145232" y="1121230"/>
                    <a:pt x="151260" y="1117366"/>
                    <a:pt x="151724" y="1106082"/>
                  </a:cubicBezTo>
                  <a:cubicBezTo>
                    <a:pt x="152327" y="1099961"/>
                    <a:pt x="151585" y="1093793"/>
                    <a:pt x="149560" y="1087996"/>
                  </a:cubicBezTo>
                  <a:cubicBezTo>
                    <a:pt x="147597" y="1083452"/>
                    <a:pt x="144876" y="1079263"/>
                    <a:pt x="141522" y="1075630"/>
                  </a:cubicBezTo>
                  <a:cubicBezTo>
                    <a:pt x="136112" y="1068195"/>
                    <a:pt x="131505" y="1060219"/>
                    <a:pt x="127764" y="1051826"/>
                  </a:cubicBezTo>
                  <a:lnTo>
                    <a:pt x="121272" y="1043633"/>
                  </a:lnTo>
                  <a:cubicBezTo>
                    <a:pt x="105815" y="1023693"/>
                    <a:pt x="118490" y="1002052"/>
                    <a:pt x="117717" y="981803"/>
                  </a:cubicBezTo>
                  <a:cubicBezTo>
                    <a:pt x="119866" y="971647"/>
                    <a:pt x="120592" y="961244"/>
                    <a:pt x="119881" y="950888"/>
                  </a:cubicBezTo>
                  <a:cubicBezTo>
                    <a:pt x="118799" y="935430"/>
                    <a:pt x="111689" y="922755"/>
                    <a:pt x="110452" y="907916"/>
                  </a:cubicBezTo>
                  <a:lnTo>
                    <a:pt x="110452" y="901578"/>
                  </a:lnTo>
                  <a:cubicBezTo>
                    <a:pt x="102414" y="895395"/>
                    <a:pt x="105506" y="881020"/>
                    <a:pt x="93140" y="878083"/>
                  </a:cubicBezTo>
                  <a:lnTo>
                    <a:pt x="93140" y="878083"/>
                  </a:lnTo>
                  <a:cubicBezTo>
                    <a:pt x="86957" y="869643"/>
                    <a:pt x="80078" y="861729"/>
                    <a:pt x="72581" y="854433"/>
                  </a:cubicBezTo>
                  <a:lnTo>
                    <a:pt x="60215" y="848868"/>
                  </a:lnTo>
                  <a:cubicBezTo>
                    <a:pt x="50477" y="847786"/>
                    <a:pt x="52486" y="837275"/>
                    <a:pt x="47231" y="832638"/>
                  </a:cubicBezTo>
                  <a:cubicBezTo>
                    <a:pt x="39780" y="828804"/>
                    <a:pt x="34200" y="822111"/>
                    <a:pt x="31773" y="814088"/>
                  </a:cubicBezTo>
                  <a:cubicBezTo>
                    <a:pt x="19253" y="807442"/>
                    <a:pt x="13533" y="794457"/>
                    <a:pt x="4413" y="784565"/>
                  </a:cubicBezTo>
                  <a:cubicBezTo>
                    <a:pt x="4908" y="782802"/>
                    <a:pt x="5171" y="780978"/>
                    <a:pt x="5186" y="779154"/>
                  </a:cubicBezTo>
                  <a:cubicBezTo>
                    <a:pt x="425" y="771843"/>
                    <a:pt x="-1182" y="762939"/>
                    <a:pt x="703" y="754422"/>
                  </a:cubicBezTo>
                  <a:cubicBezTo>
                    <a:pt x="3486" y="742829"/>
                    <a:pt x="-5170" y="727526"/>
                    <a:pt x="11833" y="720725"/>
                  </a:cubicBezTo>
                  <a:cubicBezTo>
                    <a:pt x="17243" y="713568"/>
                    <a:pt x="20613" y="705066"/>
                    <a:pt x="21571" y="696147"/>
                  </a:cubicBezTo>
                  <a:cubicBezTo>
                    <a:pt x="25636" y="688032"/>
                    <a:pt x="30119" y="680133"/>
                    <a:pt x="35019" y="672497"/>
                  </a:cubicBezTo>
                  <a:cubicBezTo>
                    <a:pt x="42269" y="669545"/>
                    <a:pt x="48205" y="664042"/>
                    <a:pt x="51713" y="657040"/>
                  </a:cubicBezTo>
                  <a:cubicBezTo>
                    <a:pt x="60679" y="644983"/>
                    <a:pt x="72736" y="635399"/>
                    <a:pt x="81237" y="622878"/>
                  </a:cubicBezTo>
                  <a:lnTo>
                    <a:pt x="103960" y="598610"/>
                  </a:lnTo>
                  <a:cubicBezTo>
                    <a:pt x="112771" y="586862"/>
                    <a:pt x="124828" y="578052"/>
                    <a:pt x="132711" y="565531"/>
                  </a:cubicBezTo>
                  <a:lnTo>
                    <a:pt x="155897" y="543581"/>
                  </a:lnTo>
                  <a:cubicBezTo>
                    <a:pt x="160720" y="534446"/>
                    <a:pt x="163116" y="524228"/>
                    <a:pt x="162853" y="513902"/>
                  </a:cubicBezTo>
                  <a:cubicBezTo>
                    <a:pt x="167027" y="503855"/>
                    <a:pt x="162853" y="492416"/>
                    <a:pt x="168572" y="482987"/>
                  </a:cubicBezTo>
                  <a:cubicBezTo>
                    <a:pt x="168572" y="475568"/>
                    <a:pt x="168572" y="467530"/>
                    <a:pt x="168572" y="460883"/>
                  </a:cubicBezTo>
                  <a:cubicBezTo>
                    <a:pt x="170242" y="450913"/>
                    <a:pt x="171216" y="440850"/>
                    <a:pt x="171509" y="430741"/>
                  </a:cubicBezTo>
                  <a:cubicBezTo>
                    <a:pt x="173751" y="422007"/>
                    <a:pt x="174694" y="412996"/>
                    <a:pt x="174292" y="403999"/>
                  </a:cubicBezTo>
                  <a:cubicBezTo>
                    <a:pt x="173874" y="393349"/>
                    <a:pt x="175992" y="382761"/>
                    <a:pt x="180475" y="373084"/>
                  </a:cubicBezTo>
                  <a:cubicBezTo>
                    <a:pt x="180475" y="365819"/>
                    <a:pt x="180475" y="358399"/>
                    <a:pt x="180475" y="351134"/>
                  </a:cubicBezTo>
                  <a:cubicBezTo>
                    <a:pt x="181866" y="336604"/>
                    <a:pt x="181557" y="324702"/>
                    <a:pt x="184648" y="313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3" name="Forma Livre: Forma 79">
              <a:extLst>
                <a:ext uri="{FF2B5EF4-FFF2-40B4-BE49-F238E27FC236}">
                  <a16:creationId xmlns:a16="http://schemas.microsoft.com/office/drawing/2014/main" id="{3B9E240F-EC28-EE13-5E28-BAB5B8156226}"/>
                </a:ext>
              </a:extLst>
            </p:cNvPr>
            <p:cNvSpPr/>
            <p:nvPr/>
          </p:nvSpPr>
          <p:spPr>
            <a:xfrm>
              <a:off x="5768447" y="2875241"/>
              <a:ext cx="1085361" cy="685909"/>
            </a:xfrm>
            <a:custGeom>
              <a:avLst/>
              <a:gdLst>
                <a:gd name="connsiteX0" fmla="*/ 1009697 w 1085361"/>
                <a:gd name="connsiteY0" fmla="*/ 393082 h 685909"/>
                <a:gd name="connsiteX1" fmla="*/ 1011861 w 1085361"/>
                <a:gd name="connsiteY1" fmla="*/ 403129 h 685909"/>
                <a:gd name="connsiteX2" fmla="*/ 1027319 w 1085361"/>
                <a:gd name="connsiteY2" fmla="*/ 419514 h 685909"/>
                <a:gd name="connsiteX3" fmla="*/ 1060552 w 1085361"/>
                <a:gd name="connsiteY3" fmla="*/ 432035 h 685909"/>
                <a:gd name="connsiteX4" fmla="*/ 1085130 w 1085361"/>
                <a:gd name="connsiteY4" fmla="*/ 469442 h 685909"/>
                <a:gd name="connsiteX5" fmla="*/ 1063334 w 1085361"/>
                <a:gd name="connsiteY5" fmla="*/ 489073 h 685909"/>
                <a:gd name="connsiteX6" fmla="*/ 1044940 w 1085361"/>
                <a:gd name="connsiteY6" fmla="*/ 495411 h 685909"/>
                <a:gd name="connsiteX7" fmla="*/ 1029482 w 1085361"/>
                <a:gd name="connsiteY7" fmla="*/ 499430 h 685909"/>
                <a:gd name="connsiteX8" fmla="*/ 998567 w 1085361"/>
                <a:gd name="connsiteY8" fmla="*/ 493865 h 685909"/>
                <a:gd name="connsiteX9" fmla="*/ 988829 w 1085361"/>
                <a:gd name="connsiteY9" fmla="*/ 487064 h 685909"/>
                <a:gd name="connsiteX10" fmla="*/ 922980 w 1085361"/>
                <a:gd name="connsiteY10" fmla="*/ 487064 h 685909"/>
                <a:gd name="connsiteX11" fmla="*/ 903967 w 1085361"/>
                <a:gd name="connsiteY11" fmla="*/ 496184 h 685909"/>
                <a:gd name="connsiteX12" fmla="*/ 898403 w 1085361"/>
                <a:gd name="connsiteY12" fmla="*/ 501748 h 685909"/>
                <a:gd name="connsiteX13" fmla="*/ 855740 w 1085361"/>
                <a:gd name="connsiteY13" fmla="*/ 504067 h 685909"/>
                <a:gd name="connsiteX14" fmla="*/ 831007 w 1085361"/>
                <a:gd name="connsiteY14" fmla="*/ 502985 h 685909"/>
                <a:gd name="connsiteX15" fmla="*/ 799165 w 1085361"/>
                <a:gd name="connsiteY15" fmla="*/ 512878 h 685909"/>
                <a:gd name="connsiteX16" fmla="*/ 774433 w 1085361"/>
                <a:gd name="connsiteY16" fmla="*/ 528335 h 685909"/>
                <a:gd name="connsiteX17" fmla="*/ 763613 w 1085361"/>
                <a:gd name="connsiteY17" fmla="*/ 530654 h 685909"/>
                <a:gd name="connsiteX18" fmla="*/ 733625 w 1085361"/>
                <a:gd name="connsiteY18" fmla="*/ 526017 h 685909"/>
                <a:gd name="connsiteX19" fmla="*/ 692353 w 1085361"/>
                <a:gd name="connsiteY19" fmla="*/ 525089 h 685909"/>
                <a:gd name="connsiteX20" fmla="*/ 680915 w 1085361"/>
                <a:gd name="connsiteY20" fmla="*/ 551831 h 685909"/>
                <a:gd name="connsiteX21" fmla="*/ 674113 w 1085361"/>
                <a:gd name="connsiteY21" fmla="*/ 557241 h 685909"/>
                <a:gd name="connsiteX22" fmla="*/ 570238 w 1085361"/>
                <a:gd name="connsiteY22" fmla="*/ 557241 h 685909"/>
                <a:gd name="connsiteX23" fmla="*/ 561737 w 1085361"/>
                <a:gd name="connsiteY23" fmla="*/ 555386 h 685909"/>
                <a:gd name="connsiteX24" fmla="*/ 535459 w 1085361"/>
                <a:gd name="connsiteY24" fmla="*/ 546421 h 685909"/>
                <a:gd name="connsiteX25" fmla="*/ 501452 w 1085361"/>
                <a:gd name="connsiteY25" fmla="*/ 544102 h 685909"/>
                <a:gd name="connsiteX26" fmla="*/ 495888 w 1085361"/>
                <a:gd name="connsiteY26" fmla="*/ 538847 h 685909"/>
                <a:gd name="connsiteX27" fmla="*/ 474556 w 1085361"/>
                <a:gd name="connsiteY27" fmla="*/ 512260 h 685909"/>
                <a:gd name="connsiteX28" fmla="*/ 466673 w 1085361"/>
                <a:gd name="connsiteY28" fmla="*/ 503913 h 685909"/>
                <a:gd name="connsiteX29" fmla="*/ 422000 w 1085361"/>
                <a:gd name="connsiteY29" fmla="*/ 491547 h 685909"/>
                <a:gd name="connsiteX30" fmla="*/ 378410 w 1085361"/>
                <a:gd name="connsiteY30" fmla="*/ 539310 h 685909"/>
                <a:gd name="connsiteX31" fmla="*/ 374855 w 1085361"/>
                <a:gd name="connsiteY31" fmla="*/ 546112 h 685909"/>
                <a:gd name="connsiteX32" fmla="*/ 368054 w 1085361"/>
                <a:gd name="connsiteY32" fmla="*/ 571153 h 685909"/>
                <a:gd name="connsiteX33" fmla="*/ 365426 w 1085361"/>
                <a:gd name="connsiteY33" fmla="*/ 592484 h 685909"/>
                <a:gd name="connsiteX34" fmla="*/ 314416 w 1085361"/>
                <a:gd name="connsiteY34" fmla="*/ 631592 h 685909"/>
                <a:gd name="connsiteX35" fmla="*/ 271753 w 1085361"/>
                <a:gd name="connsiteY35" fmla="*/ 631592 h 685909"/>
                <a:gd name="connsiteX36" fmla="*/ 252740 w 1085361"/>
                <a:gd name="connsiteY36" fmla="*/ 619844 h 685909"/>
                <a:gd name="connsiteX37" fmla="*/ 211314 w 1085361"/>
                <a:gd name="connsiteY37" fmla="*/ 622163 h 685909"/>
                <a:gd name="connsiteX38" fmla="*/ 194620 w 1085361"/>
                <a:gd name="connsiteY38" fmla="*/ 631283 h 685909"/>
                <a:gd name="connsiteX39" fmla="*/ 166023 w 1085361"/>
                <a:gd name="connsiteY39" fmla="*/ 649059 h 685909"/>
                <a:gd name="connsiteX40" fmla="*/ 145928 w 1085361"/>
                <a:gd name="connsiteY40" fmla="*/ 675028 h 685909"/>
                <a:gd name="connsiteX41" fmla="*/ 93836 w 1085361"/>
                <a:gd name="connsiteY41" fmla="*/ 659570 h 685909"/>
                <a:gd name="connsiteX42" fmla="*/ 87963 w 1085361"/>
                <a:gd name="connsiteY42" fmla="*/ 644113 h 685909"/>
                <a:gd name="connsiteX43" fmla="*/ 72505 w 1085361"/>
                <a:gd name="connsiteY43" fmla="*/ 627882 h 685909"/>
                <a:gd name="connsiteX44" fmla="*/ 55965 w 1085361"/>
                <a:gd name="connsiteY44" fmla="*/ 603459 h 685909"/>
                <a:gd name="connsiteX45" fmla="*/ 43445 w 1085361"/>
                <a:gd name="connsiteY45" fmla="*/ 585065 h 685909"/>
                <a:gd name="connsiteX46" fmla="*/ 29069 w 1085361"/>
                <a:gd name="connsiteY46" fmla="*/ 558787 h 685909"/>
                <a:gd name="connsiteX47" fmla="*/ 16703 w 1085361"/>
                <a:gd name="connsiteY47" fmla="*/ 536837 h 685909"/>
                <a:gd name="connsiteX48" fmla="*/ 3719 w 1085361"/>
                <a:gd name="connsiteY48" fmla="*/ 491237 h 685909"/>
                <a:gd name="connsiteX49" fmla="*/ 1091 w 1085361"/>
                <a:gd name="connsiteY49" fmla="*/ 469597 h 685909"/>
                <a:gd name="connsiteX50" fmla="*/ 9 w 1085361"/>
                <a:gd name="connsiteY50" fmla="*/ 443474 h 685909"/>
                <a:gd name="connsiteX51" fmla="*/ 9 w 1085361"/>
                <a:gd name="connsiteY51" fmla="*/ 434199 h 685909"/>
                <a:gd name="connsiteX52" fmla="*/ 9902 w 1085361"/>
                <a:gd name="connsiteY52" fmla="*/ 410085 h 685909"/>
                <a:gd name="connsiteX53" fmla="*/ 27214 w 1085361"/>
                <a:gd name="connsiteY53" fmla="*/ 381334 h 685909"/>
                <a:gd name="connsiteX54" fmla="*/ 45609 w 1085361"/>
                <a:gd name="connsiteY54" fmla="*/ 353047 h 685909"/>
                <a:gd name="connsiteX55" fmla="*/ 47000 w 1085361"/>
                <a:gd name="connsiteY55" fmla="*/ 347482 h 685909"/>
                <a:gd name="connsiteX56" fmla="*/ 63385 w 1085361"/>
                <a:gd name="connsiteY56" fmla="*/ 319504 h 685909"/>
                <a:gd name="connsiteX57" fmla="*/ 104347 w 1085361"/>
                <a:gd name="connsiteY57" fmla="*/ 300646 h 685909"/>
                <a:gd name="connsiteX58" fmla="*/ 129080 w 1085361"/>
                <a:gd name="connsiteY58" fmla="*/ 297554 h 685909"/>
                <a:gd name="connsiteX59" fmla="*/ 191992 w 1085361"/>
                <a:gd name="connsiteY59" fmla="*/ 282870 h 685909"/>
                <a:gd name="connsiteX60" fmla="*/ 196320 w 1085361"/>
                <a:gd name="connsiteY60" fmla="*/ 282870 h 685909"/>
                <a:gd name="connsiteX61" fmla="*/ 225380 w 1085361"/>
                <a:gd name="connsiteY61" fmla="*/ 277305 h 685909"/>
                <a:gd name="connsiteX62" fmla="*/ 256295 w 1085361"/>
                <a:gd name="connsiteY62" fmla="*/ 266639 h 685909"/>
                <a:gd name="connsiteX63" fmla="*/ 266188 w 1085361"/>
                <a:gd name="connsiteY63" fmla="*/ 259683 h 685909"/>
                <a:gd name="connsiteX64" fmla="*/ 348886 w 1085361"/>
                <a:gd name="connsiteY64" fmla="*/ 248399 h 685909"/>
                <a:gd name="connsiteX65" fmla="*/ 360789 w 1085361"/>
                <a:gd name="connsiteY65" fmla="*/ 239434 h 685909"/>
                <a:gd name="connsiteX66" fmla="*/ 381502 w 1085361"/>
                <a:gd name="connsiteY66" fmla="*/ 207591 h 685909"/>
                <a:gd name="connsiteX67" fmla="*/ 419991 w 1085361"/>
                <a:gd name="connsiteY67" fmla="*/ 170029 h 685909"/>
                <a:gd name="connsiteX68" fmla="*/ 450906 w 1085361"/>
                <a:gd name="connsiteY68" fmla="*/ 166629 h 685909"/>
                <a:gd name="connsiteX69" fmla="*/ 490323 w 1085361"/>
                <a:gd name="connsiteY69" fmla="*/ 160755 h 685909"/>
                <a:gd name="connsiteX70" fmla="*/ 504080 w 1085361"/>
                <a:gd name="connsiteY70" fmla="*/ 149471 h 685909"/>
                <a:gd name="connsiteX71" fmla="*/ 536850 w 1085361"/>
                <a:gd name="connsiteY71" fmla="*/ 129376 h 685909"/>
                <a:gd name="connsiteX72" fmla="*/ 557409 w 1085361"/>
                <a:gd name="connsiteY72" fmla="*/ 95833 h 685909"/>
                <a:gd name="connsiteX73" fmla="*/ 583996 w 1085361"/>
                <a:gd name="connsiteY73" fmla="*/ 74192 h 685909"/>
                <a:gd name="connsiteX74" fmla="*/ 603008 w 1085361"/>
                <a:gd name="connsiteY74" fmla="*/ 48378 h 685909"/>
                <a:gd name="connsiteX75" fmla="*/ 623412 w 1085361"/>
                <a:gd name="connsiteY75" fmla="*/ 10507 h 685909"/>
                <a:gd name="connsiteX76" fmla="*/ 636860 w 1085361"/>
                <a:gd name="connsiteY76" fmla="*/ 3860 h 685909"/>
                <a:gd name="connsiteX77" fmla="*/ 667776 w 1085361"/>
                <a:gd name="connsiteY77" fmla="*/ 1233 h 685909"/>
                <a:gd name="connsiteX78" fmla="*/ 691426 w 1085361"/>
                <a:gd name="connsiteY78" fmla="*/ 10043 h 685909"/>
                <a:gd name="connsiteX79" fmla="*/ 691426 w 1085361"/>
                <a:gd name="connsiteY79" fmla="*/ 10043 h 685909"/>
                <a:gd name="connsiteX80" fmla="*/ 719558 w 1085361"/>
                <a:gd name="connsiteY80" fmla="*/ 42814 h 685909"/>
                <a:gd name="connsiteX81" fmla="*/ 721259 w 1085361"/>
                <a:gd name="connsiteY81" fmla="*/ 45132 h 685909"/>
                <a:gd name="connsiteX82" fmla="*/ 735480 w 1085361"/>
                <a:gd name="connsiteY82" fmla="*/ 67082 h 685909"/>
                <a:gd name="connsiteX83" fmla="*/ 754493 w 1085361"/>
                <a:gd name="connsiteY83" fmla="*/ 90268 h 685909"/>
                <a:gd name="connsiteX84" fmla="*/ 759284 w 1085361"/>
                <a:gd name="connsiteY84" fmla="*/ 113609 h 685909"/>
                <a:gd name="connsiteX85" fmla="*/ 751865 w 1085361"/>
                <a:gd name="connsiteY85" fmla="*/ 137877 h 685909"/>
                <a:gd name="connsiteX86" fmla="*/ 751865 w 1085361"/>
                <a:gd name="connsiteY86" fmla="*/ 171420 h 685909"/>
                <a:gd name="connsiteX87" fmla="*/ 775360 w 1085361"/>
                <a:gd name="connsiteY87" fmla="*/ 194143 h 685909"/>
                <a:gd name="connsiteX88" fmla="*/ 803957 w 1085361"/>
                <a:gd name="connsiteY88" fmla="*/ 205427 h 685909"/>
                <a:gd name="connsiteX89" fmla="*/ 831471 w 1085361"/>
                <a:gd name="connsiteY89" fmla="*/ 227531 h 685909"/>
                <a:gd name="connsiteX90" fmla="*/ 895157 w 1085361"/>
                <a:gd name="connsiteY90" fmla="*/ 264011 h 685909"/>
                <a:gd name="connsiteX91" fmla="*/ 906750 w 1085361"/>
                <a:gd name="connsiteY91" fmla="*/ 288125 h 685909"/>
                <a:gd name="connsiteX92" fmla="*/ 919425 w 1085361"/>
                <a:gd name="connsiteY92" fmla="*/ 300955 h 685909"/>
                <a:gd name="connsiteX93" fmla="*/ 938747 w 1085361"/>
                <a:gd name="connsiteY93" fmla="*/ 316412 h 685909"/>
                <a:gd name="connsiteX94" fmla="*/ 979555 w 1085361"/>
                <a:gd name="connsiteY94" fmla="*/ 341454 h 685909"/>
                <a:gd name="connsiteX95" fmla="*/ 982955 w 1085361"/>
                <a:gd name="connsiteY95" fmla="*/ 345627 h 685909"/>
                <a:gd name="connsiteX96" fmla="*/ 1009697 w 1085361"/>
                <a:gd name="connsiteY96" fmla="*/ 393082 h 68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85361" h="685909">
                  <a:moveTo>
                    <a:pt x="1009697" y="393082"/>
                  </a:moveTo>
                  <a:cubicBezTo>
                    <a:pt x="1010470" y="396328"/>
                    <a:pt x="1011088" y="399729"/>
                    <a:pt x="1011861" y="403129"/>
                  </a:cubicBezTo>
                  <a:cubicBezTo>
                    <a:pt x="1015664" y="409714"/>
                    <a:pt x="1020965" y="415325"/>
                    <a:pt x="1027319" y="419514"/>
                  </a:cubicBezTo>
                  <a:cubicBezTo>
                    <a:pt x="1038757" y="423069"/>
                    <a:pt x="1049423" y="428170"/>
                    <a:pt x="1060552" y="432035"/>
                  </a:cubicBezTo>
                  <a:cubicBezTo>
                    <a:pt x="1073367" y="440753"/>
                    <a:pt x="1082208" y="454216"/>
                    <a:pt x="1085130" y="469442"/>
                  </a:cubicBezTo>
                  <a:cubicBezTo>
                    <a:pt x="1086985" y="486136"/>
                    <a:pt x="1072764" y="484900"/>
                    <a:pt x="1063334" y="489073"/>
                  </a:cubicBezTo>
                  <a:cubicBezTo>
                    <a:pt x="1057028" y="490650"/>
                    <a:pt x="1050876" y="492768"/>
                    <a:pt x="1044940" y="495411"/>
                  </a:cubicBezTo>
                  <a:cubicBezTo>
                    <a:pt x="1040287" y="498240"/>
                    <a:pt x="1034924" y="499631"/>
                    <a:pt x="1029482" y="499430"/>
                  </a:cubicBezTo>
                  <a:cubicBezTo>
                    <a:pt x="1019744" y="495565"/>
                    <a:pt x="1008924" y="497730"/>
                    <a:pt x="998567" y="493865"/>
                  </a:cubicBezTo>
                  <a:cubicBezTo>
                    <a:pt x="995136" y="491887"/>
                    <a:pt x="991874" y="489614"/>
                    <a:pt x="988829" y="487064"/>
                  </a:cubicBezTo>
                  <a:cubicBezTo>
                    <a:pt x="966879" y="477016"/>
                    <a:pt x="944929" y="491856"/>
                    <a:pt x="922980" y="487064"/>
                  </a:cubicBezTo>
                  <a:cubicBezTo>
                    <a:pt x="915096" y="487064"/>
                    <a:pt x="907522" y="487064"/>
                    <a:pt x="903967" y="496184"/>
                  </a:cubicBezTo>
                  <a:cubicBezTo>
                    <a:pt x="902514" y="498410"/>
                    <a:pt x="900628" y="500295"/>
                    <a:pt x="898403" y="501748"/>
                  </a:cubicBezTo>
                  <a:cubicBezTo>
                    <a:pt x="885557" y="509879"/>
                    <a:pt x="869404" y="510760"/>
                    <a:pt x="855740" y="504067"/>
                  </a:cubicBezTo>
                  <a:cubicBezTo>
                    <a:pt x="848165" y="499708"/>
                    <a:pt x="838937" y="499306"/>
                    <a:pt x="831007" y="502985"/>
                  </a:cubicBezTo>
                  <a:cubicBezTo>
                    <a:pt x="820079" y="505180"/>
                    <a:pt x="809413" y="508488"/>
                    <a:pt x="799165" y="512878"/>
                  </a:cubicBezTo>
                  <a:cubicBezTo>
                    <a:pt x="789952" y="516294"/>
                    <a:pt x="781543" y="521550"/>
                    <a:pt x="774433" y="528335"/>
                  </a:cubicBezTo>
                  <a:cubicBezTo>
                    <a:pt x="771079" y="530020"/>
                    <a:pt x="767353" y="530809"/>
                    <a:pt x="763613" y="530654"/>
                  </a:cubicBezTo>
                  <a:cubicBezTo>
                    <a:pt x="753411" y="531133"/>
                    <a:pt x="743208" y="529557"/>
                    <a:pt x="733625" y="526017"/>
                  </a:cubicBezTo>
                  <a:cubicBezTo>
                    <a:pt x="720440" y="520700"/>
                    <a:pt x="705770" y="520359"/>
                    <a:pt x="692353" y="525089"/>
                  </a:cubicBezTo>
                  <a:cubicBezTo>
                    <a:pt x="681997" y="531118"/>
                    <a:pt x="685397" y="543175"/>
                    <a:pt x="680915" y="551831"/>
                  </a:cubicBezTo>
                  <a:cubicBezTo>
                    <a:pt x="678967" y="554011"/>
                    <a:pt x="676664" y="555835"/>
                    <a:pt x="674113" y="557241"/>
                  </a:cubicBezTo>
                  <a:cubicBezTo>
                    <a:pt x="639488" y="570689"/>
                    <a:pt x="604863" y="559405"/>
                    <a:pt x="570238" y="557241"/>
                  </a:cubicBezTo>
                  <a:cubicBezTo>
                    <a:pt x="567348" y="556932"/>
                    <a:pt x="564488" y="556314"/>
                    <a:pt x="561737" y="555386"/>
                  </a:cubicBezTo>
                  <a:cubicBezTo>
                    <a:pt x="553421" y="551228"/>
                    <a:pt x="544579" y="548214"/>
                    <a:pt x="535459" y="546421"/>
                  </a:cubicBezTo>
                  <a:cubicBezTo>
                    <a:pt x="524020" y="546421"/>
                    <a:pt x="512272" y="552758"/>
                    <a:pt x="501452" y="544102"/>
                  </a:cubicBezTo>
                  <a:cubicBezTo>
                    <a:pt x="499412" y="542557"/>
                    <a:pt x="497541" y="540794"/>
                    <a:pt x="495888" y="538847"/>
                  </a:cubicBezTo>
                  <a:cubicBezTo>
                    <a:pt x="488004" y="530654"/>
                    <a:pt x="483212" y="519988"/>
                    <a:pt x="474556" y="512260"/>
                  </a:cubicBezTo>
                  <a:cubicBezTo>
                    <a:pt x="471728" y="509663"/>
                    <a:pt x="469100" y="506880"/>
                    <a:pt x="466673" y="503913"/>
                  </a:cubicBezTo>
                  <a:cubicBezTo>
                    <a:pt x="455899" y="490758"/>
                    <a:pt x="438015" y="485796"/>
                    <a:pt x="422000" y="491547"/>
                  </a:cubicBezTo>
                  <a:cubicBezTo>
                    <a:pt x="402215" y="501717"/>
                    <a:pt x="386742" y="518674"/>
                    <a:pt x="378410" y="539310"/>
                  </a:cubicBezTo>
                  <a:cubicBezTo>
                    <a:pt x="377436" y="541691"/>
                    <a:pt x="376246" y="543963"/>
                    <a:pt x="374855" y="546112"/>
                  </a:cubicBezTo>
                  <a:cubicBezTo>
                    <a:pt x="369182" y="553145"/>
                    <a:pt x="366724" y="562218"/>
                    <a:pt x="368054" y="571153"/>
                  </a:cubicBezTo>
                  <a:cubicBezTo>
                    <a:pt x="368023" y="578341"/>
                    <a:pt x="367141" y="585498"/>
                    <a:pt x="365426" y="592484"/>
                  </a:cubicBezTo>
                  <a:cubicBezTo>
                    <a:pt x="362489" y="623400"/>
                    <a:pt x="338066" y="627418"/>
                    <a:pt x="314416" y="631592"/>
                  </a:cubicBezTo>
                  <a:cubicBezTo>
                    <a:pt x="300968" y="638254"/>
                    <a:pt x="285201" y="638254"/>
                    <a:pt x="271753" y="631592"/>
                  </a:cubicBezTo>
                  <a:lnTo>
                    <a:pt x="252740" y="619844"/>
                  </a:lnTo>
                  <a:cubicBezTo>
                    <a:pt x="239122" y="615423"/>
                    <a:pt x="224345" y="616243"/>
                    <a:pt x="211314" y="622163"/>
                  </a:cubicBezTo>
                  <a:cubicBezTo>
                    <a:pt x="205595" y="624899"/>
                    <a:pt x="200014" y="627944"/>
                    <a:pt x="194620" y="631283"/>
                  </a:cubicBezTo>
                  <a:cubicBezTo>
                    <a:pt x="184727" y="636693"/>
                    <a:pt x="175607" y="643340"/>
                    <a:pt x="166023" y="649059"/>
                  </a:cubicBezTo>
                  <a:lnTo>
                    <a:pt x="145928" y="675028"/>
                  </a:lnTo>
                  <a:cubicBezTo>
                    <a:pt x="119341" y="702388"/>
                    <a:pt x="109758" y="670545"/>
                    <a:pt x="93836" y="659570"/>
                  </a:cubicBezTo>
                  <a:cubicBezTo>
                    <a:pt x="91981" y="654315"/>
                    <a:pt x="89972" y="649059"/>
                    <a:pt x="87963" y="644113"/>
                  </a:cubicBezTo>
                  <a:cubicBezTo>
                    <a:pt x="81331" y="640341"/>
                    <a:pt x="75952" y="634684"/>
                    <a:pt x="72505" y="627882"/>
                  </a:cubicBezTo>
                  <a:cubicBezTo>
                    <a:pt x="65054" y="621236"/>
                    <a:pt x="59366" y="612842"/>
                    <a:pt x="55965" y="603459"/>
                  </a:cubicBezTo>
                  <a:cubicBezTo>
                    <a:pt x="52256" y="596967"/>
                    <a:pt x="44681" y="593257"/>
                    <a:pt x="43445" y="585065"/>
                  </a:cubicBezTo>
                  <a:cubicBezTo>
                    <a:pt x="42208" y="576872"/>
                    <a:pt x="29842" y="569607"/>
                    <a:pt x="29069" y="558787"/>
                  </a:cubicBezTo>
                  <a:lnTo>
                    <a:pt x="16703" y="536837"/>
                  </a:lnTo>
                  <a:cubicBezTo>
                    <a:pt x="2328" y="524471"/>
                    <a:pt x="8201" y="505922"/>
                    <a:pt x="3719" y="491237"/>
                  </a:cubicBezTo>
                  <a:cubicBezTo>
                    <a:pt x="3626" y="483957"/>
                    <a:pt x="2745" y="476692"/>
                    <a:pt x="1091" y="469597"/>
                  </a:cubicBezTo>
                  <a:cubicBezTo>
                    <a:pt x="117" y="460925"/>
                    <a:pt x="-238" y="452192"/>
                    <a:pt x="9" y="443474"/>
                  </a:cubicBezTo>
                  <a:lnTo>
                    <a:pt x="9" y="434199"/>
                  </a:lnTo>
                  <a:cubicBezTo>
                    <a:pt x="9" y="424615"/>
                    <a:pt x="7892" y="418741"/>
                    <a:pt x="9902" y="410085"/>
                  </a:cubicBezTo>
                  <a:cubicBezTo>
                    <a:pt x="14539" y="399729"/>
                    <a:pt x="23195" y="391845"/>
                    <a:pt x="27214" y="381334"/>
                  </a:cubicBezTo>
                  <a:cubicBezTo>
                    <a:pt x="31233" y="370823"/>
                    <a:pt x="39735" y="362630"/>
                    <a:pt x="45609" y="353047"/>
                  </a:cubicBezTo>
                  <a:lnTo>
                    <a:pt x="47000" y="347482"/>
                  </a:lnTo>
                  <a:cubicBezTo>
                    <a:pt x="53461" y="338779"/>
                    <a:pt x="58964" y="329397"/>
                    <a:pt x="63385" y="319504"/>
                  </a:cubicBezTo>
                  <a:cubicBezTo>
                    <a:pt x="71423" y="301264"/>
                    <a:pt x="89817" y="305128"/>
                    <a:pt x="104347" y="300646"/>
                  </a:cubicBezTo>
                  <a:cubicBezTo>
                    <a:pt x="112556" y="304077"/>
                    <a:pt x="121969" y="302902"/>
                    <a:pt x="129080" y="297554"/>
                  </a:cubicBezTo>
                  <a:cubicBezTo>
                    <a:pt x="149484" y="290444"/>
                    <a:pt x="172825" y="295545"/>
                    <a:pt x="191992" y="282870"/>
                  </a:cubicBezTo>
                  <a:lnTo>
                    <a:pt x="196320" y="282870"/>
                  </a:lnTo>
                  <a:cubicBezTo>
                    <a:pt x="206306" y="283210"/>
                    <a:pt x="216229" y="281308"/>
                    <a:pt x="225380" y="277305"/>
                  </a:cubicBezTo>
                  <a:cubicBezTo>
                    <a:pt x="235737" y="274522"/>
                    <a:pt x="247948" y="277305"/>
                    <a:pt x="256295" y="266639"/>
                  </a:cubicBezTo>
                  <a:lnTo>
                    <a:pt x="266188" y="259683"/>
                  </a:lnTo>
                  <a:cubicBezTo>
                    <a:pt x="294166" y="258601"/>
                    <a:pt x="322454" y="259683"/>
                    <a:pt x="348886" y="248399"/>
                  </a:cubicBezTo>
                  <a:lnTo>
                    <a:pt x="360789" y="239434"/>
                  </a:lnTo>
                  <a:cubicBezTo>
                    <a:pt x="368054" y="229077"/>
                    <a:pt x="374855" y="218257"/>
                    <a:pt x="381502" y="207591"/>
                  </a:cubicBezTo>
                  <a:cubicBezTo>
                    <a:pt x="381502" y="181313"/>
                    <a:pt x="394177" y="169256"/>
                    <a:pt x="419991" y="170029"/>
                  </a:cubicBezTo>
                  <a:cubicBezTo>
                    <a:pt x="430208" y="168221"/>
                    <a:pt x="440534" y="167077"/>
                    <a:pt x="450906" y="166629"/>
                  </a:cubicBezTo>
                  <a:cubicBezTo>
                    <a:pt x="464200" y="165840"/>
                    <a:pt x="477385" y="163877"/>
                    <a:pt x="490323" y="160755"/>
                  </a:cubicBezTo>
                  <a:lnTo>
                    <a:pt x="504080" y="149471"/>
                  </a:lnTo>
                  <a:cubicBezTo>
                    <a:pt x="510572" y="135404"/>
                    <a:pt x="528657" y="140505"/>
                    <a:pt x="536850" y="129376"/>
                  </a:cubicBezTo>
                  <a:cubicBezTo>
                    <a:pt x="545042" y="118246"/>
                    <a:pt x="549062" y="106035"/>
                    <a:pt x="557409" y="95833"/>
                  </a:cubicBezTo>
                  <a:lnTo>
                    <a:pt x="583996" y="74192"/>
                  </a:lnTo>
                  <a:cubicBezTo>
                    <a:pt x="597444" y="70946"/>
                    <a:pt x="601463" y="60590"/>
                    <a:pt x="603008" y="48378"/>
                  </a:cubicBezTo>
                  <a:cubicBezTo>
                    <a:pt x="604894" y="33663"/>
                    <a:pt x="612159" y="20168"/>
                    <a:pt x="623412" y="10507"/>
                  </a:cubicBezTo>
                  <a:lnTo>
                    <a:pt x="636860" y="3860"/>
                  </a:lnTo>
                  <a:cubicBezTo>
                    <a:pt x="647233" y="4402"/>
                    <a:pt x="657635" y="3505"/>
                    <a:pt x="667776" y="1233"/>
                  </a:cubicBezTo>
                  <a:cubicBezTo>
                    <a:pt x="677669" y="-1241"/>
                    <a:pt x="686634" y="-1086"/>
                    <a:pt x="691426" y="10043"/>
                  </a:cubicBezTo>
                  <a:lnTo>
                    <a:pt x="691426" y="10043"/>
                  </a:lnTo>
                  <a:cubicBezTo>
                    <a:pt x="699773" y="21791"/>
                    <a:pt x="710439" y="31684"/>
                    <a:pt x="719558" y="42814"/>
                  </a:cubicBezTo>
                  <a:cubicBezTo>
                    <a:pt x="719450" y="43911"/>
                    <a:pt x="720192" y="44900"/>
                    <a:pt x="721259" y="45132"/>
                  </a:cubicBezTo>
                  <a:cubicBezTo>
                    <a:pt x="724969" y="53170"/>
                    <a:pt x="733161" y="58271"/>
                    <a:pt x="735480" y="67082"/>
                  </a:cubicBezTo>
                  <a:cubicBezTo>
                    <a:pt x="742436" y="74192"/>
                    <a:pt x="745682" y="84549"/>
                    <a:pt x="754493" y="90268"/>
                  </a:cubicBezTo>
                  <a:cubicBezTo>
                    <a:pt x="756193" y="97997"/>
                    <a:pt x="757739" y="105726"/>
                    <a:pt x="759284" y="113609"/>
                  </a:cubicBezTo>
                  <a:cubicBezTo>
                    <a:pt x="751865" y="120256"/>
                    <a:pt x="752947" y="129067"/>
                    <a:pt x="751865" y="137877"/>
                  </a:cubicBezTo>
                  <a:cubicBezTo>
                    <a:pt x="749082" y="148883"/>
                    <a:pt x="749082" y="160415"/>
                    <a:pt x="751865" y="171420"/>
                  </a:cubicBezTo>
                  <a:cubicBezTo>
                    <a:pt x="755204" y="182565"/>
                    <a:pt x="764107" y="191175"/>
                    <a:pt x="775360" y="194143"/>
                  </a:cubicBezTo>
                  <a:cubicBezTo>
                    <a:pt x="785098" y="197389"/>
                    <a:pt x="797155" y="194143"/>
                    <a:pt x="803957" y="205427"/>
                  </a:cubicBezTo>
                  <a:cubicBezTo>
                    <a:pt x="809769" y="216216"/>
                    <a:pt x="819692" y="224193"/>
                    <a:pt x="831471" y="227531"/>
                  </a:cubicBezTo>
                  <a:cubicBezTo>
                    <a:pt x="858708" y="222801"/>
                    <a:pt x="885464" y="238120"/>
                    <a:pt x="895157" y="264011"/>
                  </a:cubicBezTo>
                  <a:cubicBezTo>
                    <a:pt x="895373" y="273348"/>
                    <a:pt x="899593" y="282127"/>
                    <a:pt x="906750" y="288125"/>
                  </a:cubicBezTo>
                  <a:cubicBezTo>
                    <a:pt x="908326" y="294385"/>
                    <a:pt x="913180" y="299301"/>
                    <a:pt x="919425" y="300955"/>
                  </a:cubicBezTo>
                  <a:cubicBezTo>
                    <a:pt x="924757" y="307354"/>
                    <a:pt x="931327" y="312610"/>
                    <a:pt x="938747" y="316412"/>
                  </a:cubicBezTo>
                  <a:cubicBezTo>
                    <a:pt x="951654" y="325842"/>
                    <a:pt x="965303" y="334219"/>
                    <a:pt x="979555" y="341454"/>
                  </a:cubicBezTo>
                  <a:cubicBezTo>
                    <a:pt x="980096" y="343231"/>
                    <a:pt x="981317" y="344731"/>
                    <a:pt x="982955" y="345627"/>
                  </a:cubicBezTo>
                  <a:cubicBezTo>
                    <a:pt x="993142" y="360698"/>
                    <a:pt x="1002092" y="376558"/>
                    <a:pt x="1009697" y="3930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4" name="Forma Livre: Forma 80">
              <a:extLst>
                <a:ext uri="{FF2B5EF4-FFF2-40B4-BE49-F238E27FC236}">
                  <a16:creationId xmlns:a16="http://schemas.microsoft.com/office/drawing/2014/main" id="{D76C0802-0080-AE0B-6582-588B3CDB87DB}"/>
                </a:ext>
              </a:extLst>
            </p:cNvPr>
            <p:cNvSpPr/>
            <p:nvPr/>
          </p:nvSpPr>
          <p:spPr>
            <a:xfrm>
              <a:off x="5584221" y="3356198"/>
              <a:ext cx="1601142" cy="1554711"/>
            </a:xfrm>
            <a:custGeom>
              <a:avLst/>
              <a:gdLst>
                <a:gd name="connsiteX0" fmla="*/ 657236 w 1601142"/>
                <a:gd name="connsiteY0" fmla="*/ 21719 h 1554711"/>
                <a:gd name="connsiteX1" fmla="*/ 663574 w 1601142"/>
                <a:gd name="connsiteY1" fmla="*/ 28057 h 1554711"/>
                <a:gd name="connsiteX2" fmla="*/ 685988 w 1601142"/>
                <a:gd name="connsiteY2" fmla="*/ 56963 h 1554711"/>
                <a:gd name="connsiteX3" fmla="*/ 685988 w 1601142"/>
                <a:gd name="connsiteY3" fmla="*/ 56963 h 1554711"/>
                <a:gd name="connsiteX4" fmla="*/ 716130 w 1601142"/>
                <a:gd name="connsiteY4" fmla="*/ 64073 h 1554711"/>
                <a:gd name="connsiteX5" fmla="*/ 747045 w 1601142"/>
                <a:gd name="connsiteY5" fmla="*/ 68865 h 1554711"/>
                <a:gd name="connsiteX6" fmla="*/ 750137 w 1601142"/>
                <a:gd name="connsiteY6" fmla="*/ 68865 h 1554711"/>
                <a:gd name="connsiteX7" fmla="*/ 847210 w 1601142"/>
                <a:gd name="connsiteY7" fmla="*/ 79840 h 1554711"/>
                <a:gd name="connsiteX8" fmla="*/ 866841 w 1601142"/>
                <a:gd name="connsiteY8" fmla="*/ 68710 h 1554711"/>
                <a:gd name="connsiteX9" fmla="*/ 866841 w 1601142"/>
                <a:gd name="connsiteY9" fmla="*/ 68710 h 1554711"/>
                <a:gd name="connsiteX10" fmla="*/ 880289 w 1601142"/>
                <a:gd name="connsiteY10" fmla="*/ 41505 h 1554711"/>
                <a:gd name="connsiteX11" fmla="*/ 919397 w 1601142"/>
                <a:gd name="connsiteY11" fmla="*/ 41505 h 1554711"/>
                <a:gd name="connsiteX12" fmla="*/ 948766 w 1601142"/>
                <a:gd name="connsiteY12" fmla="*/ 45215 h 1554711"/>
                <a:gd name="connsiteX13" fmla="*/ 959587 w 1601142"/>
                <a:gd name="connsiteY13" fmla="*/ 45215 h 1554711"/>
                <a:gd name="connsiteX14" fmla="*/ 992511 w 1601142"/>
                <a:gd name="connsiteY14" fmla="*/ 28675 h 1554711"/>
                <a:gd name="connsiteX15" fmla="*/ 1023426 w 1601142"/>
                <a:gd name="connsiteY15" fmla="*/ 19710 h 1554711"/>
                <a:gd name="connsiteX16" fmla="*/ 1035329 w 1601142"/>
                <a:gd name="connsiteY16" fmla="*/ 19710 h 1554711"/>
                <a:gd name="connsiteX17" fmla="*/ 1086648 w 1601142"/>
                <a:gd name="connsiteY17" fmla="*/ 18164 h 1554711"/>
                <a:gd name="connsiteX18" fmla="*/ 1086648 w 1601142"/>
                <a:gd name="connsiteY18" fmla="*/ 12445 h 1554711"/>
                <a:gd name="connsiteX19" fmla="*/ 1141522 w 1601142"/>
                <a:gd name="connsiteY19" fmla="*/ 2706 h 1554711"/>
                <a:gd name="connsiteX20" fmla="*/ 1182639 w 1601142"/>
                <a:gd name="connsiteY20" fmla="*/ 5489 h 1554711"/>
                <a:gd name="connsiteX21" fmla="*/ 1185422 w 1601142"/>
                <a:gd name="connsiteY21" fmla="*/ 8426 h 1554711"/>
                <a:gd name="connsiteX22" fmla="*/ 1214172 w 1601142"/>
                <a:gd name="connsiteY22" fmla="*/ 19710 h 1554711"/>
                <a:gd name="connsiteX23" fmla="*/ 1236741 w 1601142"/>
                <a:gd name="connsiteY23" fmla="*/ 8426 h 1554711"/>
                <a:gd name="connsiteX24" fmla="*/ 1262091 w 1601142"/>
                <a:gd name="connsiteY24" fmla="*/ 5489 h 1554711"/>
                <a:gd name="connsiteX25" fmla="*/ 1291151 w 1601142"/>
                <a:gd name="connsiteY25" fmla="*/ 17082 h 1554711"/>
                <a:gd name="connsiteX26" fmla="*/ 1302435 w 1601142"/>
                <a:gd name="connsiteY26" fmla="*/ 28366 h 1554711"/>
                <a:gd name="connsiteX27" fmla="*/ 1324849 w 1601142"/>
                <a:gd name="connsiteY27" fmla="*/ 62218 h 1554711"/>
                <a:gd name="connsiteX28" fmla="*/ 1325931 w 1601142"/>
                <a:gd name="connsiteY28" fmla="*/ 63300 h 1554711"/>
                <a:gd name="connsiteX29" fmla="*/ 1372303 w 1601142"/>
                <a:gd name="connsiteY29" fmla="*/ 71184 h 1554711"/>
                <a:gd name="connsiteX30" fmla="*/ 1432279 w 1601142"/>
                <a:gd name="connsiteY30" fmla="*/ 68092 h 1554711"/>
                <a:gd name="connsiteX31" fmla="*/ 1465203 w 1601142"/>
                <a:gd name="connsiteY31" fmla="*/ 59900 h 1554711"/>
                <a:gd name="connsiteX32" fmla="*/ 1501838 w 1601142"/>
                <a:gd name="connsiteY32" fmla="*/ 87414 h 1554711"/>
                <a:gd name="connsiteX33" fmla="*/ 1503955 w 1601142"/>
                <a:gd name="connsiteY33" fmla="*/ 90459 h 1554711"/>
                <a:gd name="connsiteX34" fmla="*/ 1504466 w 1601142"/>
                <a:gd name="connsiteY34" fmla="*/ 90505 h 1554711"/>
                <a:gd name="connsiteX35" fmla="*/ 1542491 w 1601142"/>
                <a:gd name="connsiteY35" fmla="*/ 122348 h 1554711"/>
                <a:gd name="connsiteX36" fmla="*/ 1550993 w 1601142"/>
                <a:gd name="connsiteY36" fmla="*/ 131777 h 1554711"/>
                <a:gd name="connsiteX37" fmla="*/ 1556403 w 1601142"/>
                <a:gd name="connsiteY37" fmla="*/ 139351 h 1554711"/>
                <a:gd name="connsiteX38" fmla="*/ 1560113 w 1601142"/>
                <a:gd name="connsiteY38" fmla="*/ 219267 h 1554711"/>
                <a:gd name="connsiteX39" fmla="*/ 1564287 w 1601142"/>
                <a:gd name="connsiteY39" fmla="*/ 225604 h 1554711"/>
                <a:gd name="connsiteX40" fmla="*/ 1589637 w 1601142"/>
                <a:gd name="connsiteY40" fmla="*/ 242917 h 1554711"/>
                <a:gd name="connsiteX41" fmla="*/ 1601076 w 1601142"/>
                <a:gd name="connsiteY41" fmla="*/ 268113 h 1554711"/>
                <a:gd name="connsiteX42" fmla="*/ 1577271 w 1601142"/>
                <a:gd name="connsiteY42" fmla="*/ 295009 h 1554711"/>
                <a:gd name="connsiteX43" fmla="*/ 1542955 w 1601142"/>
                <a:gd name="connsiteY43" fmla="*/ 325924 h 1554711"/>
                <a:gd name="connsiteX44" fmla="*/ 1530743 w 1601142"/>
                <a:gd name="connsiteY44" fmla="*/ 335662 h 1554711"/>
                <a:gd name="connsiteX45" fmla="*/ 1519150 w 1601142"/>
                <a:gd name="connsiteY45" fmla="*/ 352357 h 1554711"/>
                <a:gd name="connsiteX46" fmla="*/ 1489472 w 1601142"/>
                <a:gd name="connsiteY46" fmla="*/ 397802 h 1554711"/>
                <a:gd name="connsiteX47" fmla="*/ 1477415 w 1601142"/>
                <a:gd name="connsiteY47" fmla="*/ 423770 h 1554711"/>
                <a:gd name="connsiteX48" fmla="*/ 1477415 w 1601142"/>
                <a:gd name="connsiteY48" fmla="*/ 454686 h 1554711"/>
                <a:gd name="connsiteX49" fmla="*/ 1475560 w 1601142"/>
                <a:gd name="connsiteY49" fmla="*/ 497039 h 1554711"/>
                <a:gd name="connsiteX50" fmla="*/ 1470304 w 1601142"/>
                <a:gd name="connsiteY50" fmla="*/ 542330 h 1554711"/>
                <a:gd name="connsiteX51" fmla="*/ 1442790 w 1601142"/>
                <a:gd name="connsiteY51" fmla="*/ 588703 h 1554711"/>
                <a:gd name="connsiteX52" fmla="*/ 1422231 w 1601142"/>
                <a:gd name="connsiteY52" fmla="*/ 605088 h 1554711"/>
                <a:gd name="connsiteX53" fmla="*/ 1409865 w 1601142"/>
                <a:gd name="connsiteY53" fmla="*/ 623328 h 1554711"/>
                <a:gd name="connsiteX54" fmla="*/ 1399354 w 1601142"/>
                <a:gd name="connsiteY54" fmla="*/ 641722 h 1554711"/>
                <a:gd name="connsiteX55" fmla="*/ 1396263 w 1601142"/>
                <a:gd name="connsiteY55" fmla="*/ 648060 h 1554711"/>
                <a:gd name="connsiteX56" fmla="*/ 1409247 w 1601142"/>
                <a:gd name="connsiteY56" fmla="*/ 663517 h 1554711"/>
                <a:gd name="connsiteX57" fmla="*/ 1424705 w 1601142"/>
                <a:gd name="connsiteY57" fmla="*/ 678048 h 1554711"/>
                <a:gd name="connsiteX58" fmla="*/ 1436916 w 1601142"/>
                <a:gd name="connsiteY58" fmla="*/ 716691 h 1554711"/>
                <a:gd name="connsiteX59" fmla="*/ 1436916 w 1601142"/>
                <a:gd name="connsiteY59" fmla="*/ 750389 h 1554711"/>
                <a:gd name="connsiteX60" fmla="*/ 1434752 w 1601142"/>
                <a:gd name="connsiteY60" fmla="*/ 830768 h 1554711"/>
                <a:gd name="connsiteX61" fmla="*/ 1434752 w 1601142"/>
                <a:gd name="connsiteY61" fmla="*/ 845298 h 1554711"/>
                <a:gd name="connsiteX62" fmla="*/ 1434752 w 1601142"/>
                <a:gd name="connsiteY62" fmla="*/ 878377 h 1554711"/>
                <a:gd name="connsiteX63" fmla="*/ 1435679 w 1601142"/>
                <a:gd name="connsiteY63" fmla="*/ 881623 h 1554711"/>
                <a:gd name="connsiteX64" fmla="*/ 1446191 w 1601142"/>
                <a:gd name="connsiteY64" fmla="*/ 924441 h 1554711"/>
                <a:gd name="connsiteX65" fmla="*/ 1449436 w 1601142"/>
                <a:gd name="connsiteY65" fmla="*/ 945308 h 1554711"/>
                <a:gd name="connsiteX66" fmla="*/ 1456702 w 1601142"/>
                <a:gd name="connsiteY66" fmla="*/ 972514 h 1554711"/>
                <a:gd name="connsiteX67" fmla="*/ 1469532 w 1601142"/>
                <a:gd name="connsiteY67" fmla="*/ 1000492 h 1554711"/>
                <a:gd name="connsiteX68" fmla="*/ 1469532 w 1601142"/>
                <a:gd name="connsiteY68" fmla="*/ 1001883 h 1554711"/>
                <a:gd name="connsiteX69" fmla="*/ 1489163 w 1601142"/>
                <a:gd name="connsiteY69" fmla="*/ 1030480 h 1554711"/>
                <a:gd name="connsiteX70" fmla="*/ 1507557 w 1601142"/>
                <a:gd name="connsiteY70" fmla="*/ 1055366 h 1554711"/>
                <a:gd name="connsiteX71" fmla="*/ 1517141 w 1601142"/>
                <a:gd name="connsiteY71" fmla="*/ 1076080 h 1554711"/>
                <a:gd name="connsiteX72" fmla="*/ 1520696 w 1601142"/>
                <a:gd name="connsiteY72" fmla="*/ 1079944 h 1554711"/>
                <a:gd name="connsiteX73" fmla="*/ 1538163 w 1601142"/>
                <a:gd name="connsiteY73" fmla="*/ 1113487 h 1554711"/>
                <a:gd name="connsiteX74" fmla="*/ 1538163 w 1601142"/>
                <a:gd name="connsiteY74" fmla="*/ 1126162 h 1554711"/>
                <a:gd name="connsiteX75" fmla="*/ 1493800 w 1601142"/>
                <a:gd name="connsiteY75" fmla="*/ 1143629 h 1554711"/>
                <a:gd name="connsiteX76" fmla="*/ 1456393 w 1601142"/>
                <a:gd name="connsiteY76" fmla="*/ 1151358 h 1554711"/>
                <a:gd name="connsiteX77" fmla="*/ 1418676 w 1601142"/>
                <a:gd name="connsiteY77" fmla="*/ 1163879 h 1554711"/>
                <a:gd name="connsiteX78" fmla="*/ 1407392 w 1601142"/>
                <a:gd name="connsiteY78" fmla="*/ 1167125 h 1554711"/>
                <a:gd name="connsiteX79" fmla="*/ 1387606 w 1601142"/>
                <a:gd name="connsiteY79" fmla="*/ 1179955 h 1554711"/>
                <a:gd name="connsiteX80" fmla="*/ 1383897 w 1601142"/>
                <a:gd name="connsiteY80" fmla="*/ 1186292 h 1554711"/>
                <a:gd name="connsiteX81" fmla="*/ 1372458 w 1601142"/>
                <a:gd name="connsiteY81" fmla="*/ 1212879 h 1554711"/>
                <a:gd name="connsiteX82" fmla="*/ 1376013 w 1601142"/>
                <a:gd name="connsiteY82" fmla="*/ 1244721 h 1554711"/>
                <a:gd name="connsiteX83" fmla="*/ 1382196 w 1601142"/>
                <a:gd name="connsiteY83" fmla="*/ 1279810 h 1554711"/>
                <a:gd name="connsiteX84" fmla="*/ 1382196 w 1601142"/>
                <a:gd name="connsiteY84" fmla="*/ 1336230 h 1554711"/>
                <a:gd name="connsiteX85" fmla="*/ 1374468 w 1601142"/>
                <a:gd name="connsiteY85" fmla="*/ 1356789 h 1554711"/>
                <a:gd name="connsiteX86" fmla="*/ 1359010 w 1601142"/>
                <a:gd name="connsiteY86" fmla="*/ 1387704 h 1554711"/>
                <a:gd name="connsiteX87" fmla="*/ 1352209 w 1601142"/>
                <a:gd name="connsiteY87" fmla="*/ 1409809 h 1554711"/>
                <a:gd name="connsiteX88" fmla="*/ 1353600 w 1601142"/>
                <a:gd name="connsiteY88" fmla="*/ 1434231 h 1554711"/>
                <a:gd name="connsiteX89" fmla="*/ 1370449 w 1601142"/>
                <a:gd name="connsiteY89" fmla="*/ 1454635 h 1554711"/>
                <a:gd name="connsiteX90" fmla="*/ 1395799 w 1601142"/>
                <a:gd name="connsiteY90" fmla="*/ 1470093 h 1554711"/>
                <a:gd name="connsiteX91" fmla="*/ 1443563 w 1601142"/>
                <a:gd name="connsiteY91" fmla="*/ 1481531 h 1554711"/>
                <a:gd name="connsiteX92" fmla="*/ 1443563 w 1601142"/>
                <a:gd name="connsiteY92" fmla="*/ 1553255 h 1554711"/>
                <a:gd name="connsiteX93" fmla="*/ 1380187 w 1601142"/>
                <a:gd name="connsiteY93" fmla="*/ 1543825 h 1554711"/>
                <a:gd name="connsiteX94" fmla="*/ 1355609 w 1601142"/>
                <a:gd name="connsiteY94" fmla="*/ 1535324 h 1554711"/>
                <a:gd name="connsiteX95" fmla="*/ 1337679 w 1601142"/>
                <a:gd name="connsiteY95" fmla="*/ 1517393 h 1554711"/>
                <a:gd name="connsiteX96" fmla="*/ 1322221 w 1601142"/>
                <a:gd name="connsiteY96" fmla="*/ 1492816 h 1554711"/>
                <a:gd name="connsiteX97" fmla="*/ 1318202 w 1601142"/>
                <a:gd name="connsiteY97" fmla="*/ 1486478 h 1554711"/>
                <a:gd name="connsiteX98" fmla="*/ 1277548 w 1601142"/>
                <a:gd name="connsiteY98" fmla="*/ 1469165 h 1554711"/>
                <a:gd name="connsiteX99" fmla="*/ 1252353 w 1601142"/>
                <a:gd name="connsiteY99" fmla="*/ 1457109 h 1554711"/>
                <a:gd name="connsiteX100" fmla="*/ 1227157 w 1601142"/>
                <a:gd name="connsiteY100" fmla="*/ 1432840 h 1554711"/>
                <a:gd name="connsiteX101" fmla="*/ 1208763 w 1601142"/>
                <a:gd name="connsiteY101" fmla="*/ 1432067 h 1554711"/>
                <a:gd name="connsiteX102" fmla="*/ 1183103 w 1601142"/>
                <a:gd name="connsiteY102" fmla="*/ 1438714 h 1554711"/>
                <a:gd name="connsiteX103" fmla="*/ 1147396 w 1601142"/>
                <a:gd name="connsiteY103" fmla="*/ 1442733 h 1554711"/>
                <a:gd name="connsiteX104" fmla="*/ 1132866 w 1601142"/>
                <a:gd name="connsiteY104" fmla="*/ 1436859 h 1554711"/>
                <a:gd name="connsiteX105" fmla="*/ 1112617 w 1601142"/>
                <a:gd name="connsiteY105" fmla="*/ 1420165 h 1554711"/>
                <a:gd name="connsiteX106" fmla="*/ 1088812 w 1601142"/>
                <a:gd name="connsiteY106" fmla="*/ 1409190 h 1554711"/>
                <a:gd name="connsiteX107" fmla="*/ 1074900 w 1601142"/>
                <a:gd name="connsiteY107" fmla="*/ 1390487 h 1554711"/>
                <a:gd name="connsiteX108" fmla="*/ 1056969 w 1601142"/>
                <a:gd name="connsiteY108" fmla="*/ 1381212 h 1554711"/>
                <a:gd name="connsiteX109" fmla="*/ 1029300 w 1601142"/>
                <a:gd name="connsiteY109" fmla="*/ 1386622 h 1554711"/>
                <a:gd name="connsiteX110" fmla="*/ 1015234 w 1601142"/>
                <a:gd name="connsiteY110" fmla="*/ 1378430 h 1554711"/>
                <a:gd name="connsiteX111" fmla="*/ 1007351 w 1601142"/>
                <a:gd name="connsiteY111" fmla="*/ 1360499 h 1554711"/>
                <a:gd name="connsiteX112" fmla="*/ 987255 w 1601142"/>
                <a:gd name="connsiteY112" fmla="*/ 1353543 h 1554711"/>
                <a:gd name="connsiteX113" fmla="*/ 979836 w 1601142"/>
                <a:gd name="connsiteY113" fmla="*/ 1353543 h 1554711"/>
                <a:gd name="connsiteX114" fmla="*/ 969634 w 1601142"/>
                <a:gd name="connsiteY114" fmla="*/ 1352770 h 1554711"/>
                <a:gd name="connsiteX115" fmla="*/ 923261 w 1601142"/>
                <a:gd name="connsiteY115" fmla="*/ 1364827 h 1554711"/>
                <a:gd name="connsiteX116" fmla="*/ 918779 w 1601142"/>
                <a:gd name="connsiteY116" fmla="*/ 1364827 h 1554711"/>
                <a:gd name="connsiteX117" fmla="*/ 855403 w 1601142"/>
                <a:gd name="connsiteY117" fmla="*/ 1362045 h 1554711"/>
                <a:gd name="connsiteX118" fmla="*/ 831289 w 1601142"/>
                <a:gd name="connsiteY118" fmla="*/ 1387240 h 1554711"/>
                <a:gd name="connsiteX119" fmla="*/ 819850 w 1601142"/>
                <a:gd name="connsiteY119" fmla="*/ 1385540 h 1554711"/>
                <a:gd name="connsiteX120" fmla="*/ 814131 w 1601142"/>
                <a:gd name="connsiteY120" fmla="*/ 1354625 h 1554711"/>
                <a:gd name="connsiteX121" fmla="*/ 823096 w 1601142"/>
                <a:gd name="connsiteY121" fmla="*/ 1302997 h 1554711"/>
                <a:gd name="connsiteX122" fmla="*/ 809648 w 1601142"/>
                <a:gd name="connsiteY122" fmla="*/ 1275946 h 1554711"/>
                <a:gd name="connsiteX123" fmla="*/ 802228 w 1601142"/>
                <a:gd name="connsiteY123" fmla="*/ 1254923 h 1554711"/>
                <a:gd name="connsiteX124" fmla="*/ 802228 w 1601142"/>
                <a:gd name="connsiteY124" fmla="*/ 1254923 h 1554711"/>
                <a:gd name="connsiteX125" fmla="*/ 790635 w 1601142"/>
                <a:gd name="connsiteY125" fmla="*/ 1197112 h 1554711"/>
                <a:gd name="connsiteX126" fmla="*/ 788162 w 1601142"/>
                <a:gd name="connsiteY126" fmla="*/ 1137601 h 1554711"/>
                <a:gd name="connsiteX127" fmla="*/ 778733 w 1601142"/>
                <a:gd name="connsiteY127" fmla="*/ 1045937 h 1554711"/>
                <a:gd name="connsiteX128" fmla="*/ 763276 w 1601142"/>
                <a:gd name="connsiteY128" fmla="*/ 1051348 h 1554711"/>
                <a:gd name="connsiteX129" fmla="*/ 715821 w 1601142"/>
                <a:gd name="connsiteY129" fmla="*/ 1048411 h 1554711"/>
                <a:gd name="connsiteX130" fmla="*/ 711647 w 1601142"/>
                <a:gd name="connsiteY130" fmla="*/ 1023060 h 1554711"/>
                <a:gd name="connsiteX131" fmla="*/ 667284 w 1601142"/>
                <a:gd name="connsiteY131" fmla="*/ 1026306 h 1554711"/>
                <a:gd name="connsiteX132" fmla="*/ 608545 w 1601142"/>
                <a:gd name="connsiteY132" fmla="*/ 1033417 h 1554711"/>
                <a:gd name="connsiteX133" fmla="*/ 598653 w 1601142"/>
                <a:gd name="connsiteY133" fmla="*/ 1080872 h 1554711"/>
                <a:gd name="connsiteX134" fmla="*/ 598653 w 1601142"/>
                <a:gd name="connsiteY134" fmla="*/ 1080872 h 1554711"/>
                <a:gd name="connsiteX135" fmla="*/ 580722 w 1601142"/>
                <a:gd name="connsiteY135" fmla="*/ 1109932 h 1554711"/>
                <a:gd name="connsiteX136" fmla="*/ 576703 w 1601142"/>
                <a:gd name="connsiteY136" fmla="*/ 1109932 h 1554711"/>
                <a:gd name="connsiteX137" fmla="*/ 509772 w 1601142"/>
                <a:gd name="connsiteY137" fmla="*/ 1109932 h 1554711"/>
                <a:gd name="connsiteX138" fmla="*/ 494314 w 1601142"/>
                <a:gd name="connsiteY138" fmla="*/ 1115805 h 1554711"/>
                <a:gd name="connsiteX139" fmla="*/ 463399 w 1601142"/>
                <a:gd name="connsiteY139" fmla="*/ 1115805 h 1554711"/>
                <a:gd name="connsiteX140" fmla="*/ 459844 w 1601142"/>
                <a:gd name="connsiteY140" fmla="*/ 1115805 h 1554711"/>
                <a:gd name="connsiteX141" fmla="*/ 426455 w 1601142"/>
                <a:gd name="connsiteY141" fmla="*/ 1104058 h 1554711"/>
                <a:gd name="connsiteX142" fmla="*/ 404969 w 1601142"/>
                <a:gd name="connsiteY142" fmla="*/ 1069278 h 1554711"/>
                <a:gd name="connsiteX143" fmla="*/ 389512 w 1601142"/>
                <a:gd name="connsiteY143" fmla="*/ 1047328 h 1554711"/>
                <a:gd name="connsiteX144" fmla="*/ 382092 w 1601142"/>
                <a:gd name="connsiteY144" fmla="*/ 1022133 h 1554711"/>
                <a:gd name="connsiteX145" fmla="*/ 376064 w 1601142"/>
                <a:gd name="connsiteY145" fmla="*/ 1011467 h 1554711"/>
                <a:gd name="connsiteX146" fmla="*/ 362152 w 1601142"/>
                <a:gd name="connsiteY146" fmla="*/ 972978 h 1554711"/>
                <a:gd name="connsiteX147" fmla="*/ 355969 w 1601142"/>
                <a:gd name="connsiteY147" fmla="*/ 950100 h 1554711"/>
                <a:gd name="connsiteX148" fmla="*/ 331855 w 1601142"/>
                <a:gd name="connsiteY148" fmla="*/ 931242 h 1554711"/>
                <a:gd name="connsiteX149" fmla="*/ 301713 w 1601142"/>
                <a:gd name="connsiteY149" fmla="*/ 929697 h 1554711"/>
                <a:gd name="connsiteX150" fmla="*/ 258277 w 1601142"/>
                <a:gd name="connsiteY150" fmla="*/ 929697 h 1554711"/>
                <a:gd name="connsiteX151" fmla="*/ 206649 w 1601142"/>
                <a:gd name="connsiteY151" fmla="*/ 929697 h 1554711"/>
                <a:gd name="connsiteX152" fmla="*/ 95818 w 1601142"/>
                <a:gd name="connsiteY152" fmla="*/ 929697 h 1554711"/>
                <a:gd name="connsiteX153" fmla="*/ 85771 w 1601142"/>
                <a:gd name="connsiteY153" fmla="*/ 929697 h 1554711"/>
                <a:gd name="connsiteX154" fmla="*/ 48982 w 1601142"/>
                <a:gd name="connsiteY154" fmla="*/ 941135 h 1554711"/>
                <a:gd name="connsiteX155" fmla="*/ 15902 w 1601142"/>
                <a:gd name="connsiteY155" fmla="*/ 958756 h 1554711"/>
                <a:gd name="connsiteX156" fmla="*/ 9410 w 1601142"/>
                <a:gd name="connsiteY156" fmla="*/ 929078 h 1554711"/>
                <a:gd name="connsiteX157" fmla="*/ 20076 w 1601142"/>
                <a:gd name="connsiteY157" fmla="*/ 901409 h 1554711"/>
                <a:gd name="connsiteX158" fmla="*/ 27650 w 1601142"/>
                <a:gd name="connsiteY158" fmla="*/ 861992 h 1554711"/>
                <a:gd name="connsiteX159" fmla="*/ 44654 w 1601142"/>
                <a:gd name="connsiteY159" fmla="*/ 839888 h 1554711"/>
                <a:gd name="connsiteX160" fmla="*/ 50218 w 1601142"/>
                <a:gd name="connsiteY160" fmla="*/ 834323 h 1554711"/>
                <a:gd name="connsiteX161" fmla="*/ 61348 w 1601142"/>
                <a:gd name="connsiteY161" fmla="*/ 834323 h 1554711"/>
                <a:gd name="connsiteX162" fmla="*/ 76805 w 1601142"/>
                <a:gd name="connsiteY162" fmla="*/ 844680 h 1554711"/>
                <a:gd name="connsiteX163" fmla="*/ 102465 w 1601142"/>
                <a:gd name="connsiteY163" fmla="*/ 842825 h 1554711"/>
                <a:gd name="connsiteX164" fmla="*/ 141263 w 1601142"/>
                <a:gd name="connsiteY164" fmla="*/ 809282 h 1554711"/>
                <a:gd name="connsiteX165" fmla="*/ 165995 w 1601142"/>
                <a:gd name="connsiteY165" fmla="*/ 813610 h 1554711"/>
                <a:gd name="connsiteX166" fmla="*/ 167387 w 1601142"/>
                <a:gd name="connsiteY166" fmla="*/ 819948 h 1554711"/>
                <a:gd name="connsiteX167" fmla="*/ 202784 w 1601142"/>
                <a:gd name="connsiteY167" fmla="*/ 842516 h 1554711"/>
                <a:gd name="connsiteX168" fmla="*/ 212986 w 1601142"/>
                <a:gd name="connsiteY168" fmla="*/ 836333 h 1554711"/>
                <a:gd name="connsiteX169" fmla="*/ 240501 w 1601142"/>
                <a:gd name="connsiteY169" fmla="*/ 815774 h 1554711"/>
                <a:gd name="connsiteX170" fmla="*/ 316552 w 1601142"/>
                <a:gd name="connsiteY170" fmla="*/ 740805 h 1554711"/>
                <a:gd name="connsiteX171" fmla="*/ 329536 w 1601142"/>
                <a:gd name="connsiteY171" fmla="*/ 702625 h 1554711"/>
                <a:gd name="connsiteX172" fmla="*/ 329536 w 1601142"/>
                <a:gd name="connsiteY172" fmla="*/ 697215 h 1554711"/>
                <a:gd name="connsiteX173" fmla="*/ 333555 w 1601142"/>
                <a:gd name="connsiteY173" fmla="*/ 668618 h 1554711"/>
                <a:gd name="connsiteX174" fmla="*/ 343603 w 1601142"/>
                <a:gd name="connsiteY174" fmla="*/ 624719 h 1554711"/>
                <a:gd name="connsiteX175" fmla="*/ 359060 w 1601142"/>
                <a:gd name="connsiteY175" fmla="*/ 597359 h 1554711"/>
                <a:gd name="connsiteX176" fmla="*/ 375600 w 1601142"/>
                <a:gd name="connsiteY176" fmla="*/ 581902 h 1554711"/>
                <a:gd name="connsiteX177" fmla="*/ 375600 w 1601142"/>
                <a:gd name="connsiteY177" fmla="*/ 581902 h 1554711"/>
                <a:gd name="connsiteX178" fmla="*/ 396159 w 1601142"/>
                <a:gd name="connsiteY178" fmla="*/ 552532 h 1554711"/>
                <a:gd name="connsiteX179" fmla="*/ 414708 w 1601142"/>
                <a:gd name="connsiteY179" fmla="*/ 535529 h 1554711"/>
                <a:gd name="connsiteX180" fmla="*/ 439594 w 1601142"/>
                <a:gd name="connsiteY180" fmla="*/ 514197 h 1554711"/>
                <a:gd name="connsiteX181" fmla="*/ 458452 w 1601142"/>
                <a:gd name="connsiteY181" fmla="*/ 497967 h 1554711"/>
                <a:gd name="connsiteX182" fmla="*/ 462471 w 1601142"/>
                <a:gd name="connsiteY182" fmla="*/ 474471 h 1554711"/>
                <a:gd name="connsiteX183" fmla="*/ 464326 w 1601142"/>
                <a:gd name="connsiteY183" fmla="*/ 452676 h 1554711"/>
                <a:gd name="connsiteX184" fmla="*/ 470200 w 1601142"/>
                <a:gd name="connsiteY184" fmla="*/ 361322 h 1554711"/>
                <a:gd name="connsiteX185" fmla="*/ 473292 w 1601142"/>
                <a:gd name="connsiteY185" fmla="*/ 333344 h 1554711"/>
                <a:gd name="connsiteX186" fmla="*/ 479166 w 1601142"/>
                <a:gd name="connsiteY186" fmla="*/ 302429 h 1554711"/>
                <a:gd name="connsiteX187" fmla="*/ 493232 w 1601142"/>
                <a:gd name="connsiteY187" fmla="*/ 260848 h 1554711"/>
                <a:gd name="connsiteX188" fmla="*/ 493232 w 1601142"/>
                <a:gd name="connsiteY188" fmla="*/ 255901 h 1554711"/>
                <a:gd name="connsiteX189" fmla="*/ 510081 w 1601142"/>
                <a:gd name="connsiteY189" fmla="*/ 219731 h 1554711"/>
                <a:gd name="connsiteX190" fmla="*/ 510081 w 1601142"/>
                <a:gd name="connsiteY190" fmla="*/ 216176 h 1554711"/>
                <a:gd name="connsiteX191" fmla="*/ 525538 w 1601142"/>
                <a:gd name="connsiteY191" fmla="*/ 179232 h 1554711"/>
                <a:gd name="connsiteX192" fmla="*/ 534349 w 1601142"/>
                <a:gd name="connsiteY192" fmla="*/ 152490 h 1554711"/>
                <a:gd name="connsiteX193" fmla="*/ 546870 w 1601142"/>
                <a:gd name="connsiteY193" fmla="*/ 113228 h 1554711"/>
                <a:gd name="connsiteX194" fmla="*/ 549807 w 1601142"/>
                <a:gd name="connsiteY194" fmla="*/ 96379 h 1554711"/>
                <a:gd name="connsiteX195" fmla="*/ 557226 w 1601142"/>
                <a:gd name="connsiteY195" fmla="*/ 62064 h 1554711"/>
                <a:gd name="connsiteX196" fmla="*/ 557226 w 1601142"/>
                <a:gd name="connsiteY196" fmla="*/ 57890 h 1554711"/>
                <a:gd name="connsiteX197" fmla="*/ 610400 w 1601142"/>
                <a:gd name="connsiteY197" fmla="*/ 2552 h 1554711"/>
                <a:gd name="connsiteX198" fmla="*/ 657236 w 1601142"/>
                <a:gd name="connsiteY198" fmla="*/ 21719 h 155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601142" h="1554711">
                  <a:moveTo>
                    <a:pt x="657236" y="21719"/>
                  </a:moveTo>
                  <a:lnTo>
                    <a:pt x="663574" y="28057"/>
                  </a:lnTo>
                  <a:cubicBezTo>
                    <a:pt x="666975" y="40253"/>
                    <a:pt x="675028" y="50625"/>
                    <a:pt x="685988" y="56963"/>
                  </a:cubicBezTo>
                  <a:lnTo>
                    <a:pt x="685988" y="56963"/>
                  </a:lnTo>
                  <a:cubicBezTo>
                    <a:pt x="693408" y="70256"/>
                    <a:pt x="704228" y="69174"/>
                    <a:pt x="716130" y="64073"/>
                  </a:cubicBezTo>
                  <a:cubicBezTo>
                    <a:pt x="726796" y="62836"/>
                    <a:pt x="735916" y="71029"/>
                    <a:pt x="747045" y="68865"/>
                  </a:cubicBezTo>
                  <a:lnTo>
                    <a:pt x="750137" y="68865"/>
                  </a:lnTo>
                  <a:cubicBezTo>
                    <a:pt x="781052" y="81695"/>
                    <a:pt x="814904" y="75357"/>
                    <a:pt x="847210" y="79840"/>
                  </a:cubicBezTo>
                  <a:cubicBezTo>
                    <a:pt x="855557" y="81076"/>
                    <a:pt x="860194" y="72265"/>
                    <a:pt x="866841" y="68710"/>
                  </a:cubicBezTo>
                  <a:lnTo>
                    <a:pt x="866841" y="68710"/>
                  </a:lnTo>
                  <a:cubicBezTo>
                    <a:pt x="870087" y="58972"/>
                    <a:pt x="869624" y="47533"/>
                    <a:pt x="880289" y="41505"/>
                  </a:cubicBezTo>
                  <a:cubicBezTo>
                    <a:pt x="893135" y="38414"/>
                    <a:pt x="906552" y="38414"/>
                    <a:pt x="919397" y="41505"/>
                  </a:cubicBezTo>
                  <a:cubicBezTo>
                    <a:pt x="927435" y="48785"/>
                    <a:pt x="939167" y="50269"/>
                    <a:pt x="948766" y="45215"/>
                  </a:cubicBezTo>
                  <a:lnTo>
                    <a:pt x="959587" y="45215"/>
                  </a:lnTo>
                  <a:cubicBezTo>
                    <a:pt x="967934" y="34704"/>
                    <a:pt x="981227" y="33622"/>
                    <a:pt x="992511" y="28675"/>
                  </a:cubicBezTo>
                  <a:cubicBezTo>
                    <a:pt x="1003177" y="26202"/>
                    <a:pt x="1013379" y="22647"/>
                    <a:pt x="1023426" y="19710"/>
                  </a:cubicBezTo>
                  <a:cubicBezTo>
                    <a:pt x="1027260" y="18241"/>
                    <a:pt x="1031495" y="18241"/>
                    <a:pt x="1035329" y="19710"/>
                  </a:cubicBezTo>
                  <a:cubicBezTo>
                    <a:pt x="1052950" y="35167"/>
                    <a:pt x="1069799" y="25738"/>
                    <a:pt x="1086648" y="18164"/>
                  </a:cubicBezTo>
                  <a:cubicBezTo>
                    <a:pt x="1086648" y="16309"/>
                    <a:pt x="1086648" y="14454"/>
                    <a:pt x="1086648" y="12445"/>
                  </a:cubicBezTo>
                  <a:cubicBezTo>
                    <a:pt x="1103033" y="-1776"/>
                    <a:pt x="1124055" y="10281"/>
                    <a:pt x="1141522" y="2706"/>
                  </a:cubicBezTo>
                  <a:cubicBezTo>
                    <a:pt x="1155434" y="1161"/>
                    <a:pt x="1169500" y="-3940"/>
                    <a:pt x="1182639" y="5489"/>
                  </a:cubicBezTo>
                  <a:lnTo>
                    <a:pt x="1185422" y="8426"/>
                  </a:lnTo>
                  <a:cubicBezTo>
                    <a:pt x="1188668" y="28057"/>
                    <a:pt x="1207371" y="8426"/>
                    <a:pt x="1214172" y="19710"/>
                  </a:cubicBezTo>
                  <a:cubicBezTo>
                    <a:pt x="1225766" y="24192"/>
                    <a:pt x="1227621" y="9044"/>
                    <a:pt x="1236741" y="8426"/>
                  </a:cubicBezTo>
                  <a:cubicBezTo>
                    <a:pt x="1245119" y="6911"/>
                    <a:pt x="1253589" y="5922"/>
                    <a:pt x="1262091" y="5489"/>
                  </a:cubicBezTo>
                  <a:cubicBezTo>
                    <a:pt x="1274148" y="3479"/>
                    <a:pt x="1281722" y="12445"/>
                    <a:pt x="1291151" y="17082"/>
                  </a:cubicBezTo>
                  <a:lnTo>
                    <a:pt x="1302435" y="28366"/>
                  </a:lnTo>
                  <a:cubicBezTo>
                    <a:pt x="1308433" y="40562"/>
                    <a:pt x="1315961" y="51939"/>
                    <a:pt x="1324849" y="62218"/>
                  </a:cubicBezTo>
                  <a:lnTo>
                    <a:pt x="1325931" y="63300"/>
                  </a:lnTo>
                  <a:cubicBezTo>
                    <a:pt x="1338081" y="75651"/>
                    <a:pt x="1356768" y="78820"/>
                    <a:pt x="1372303" y="71184"/>
                  </a:cubicBezTo>
                  <a:cubicBezTo>
                    <a:pt x="1391471" y="55726"/>
                    <a:pt x="1412648" y="76748"/>
                    <a:pt x="1432279" y="68092"/>
                  </a:cubicBezTo>
                  <a:cubicBezTo>
                    <a:pt x="1443717" y="68092"/>
                    <a:pt x="1450982" y="50007"/>
                    <a:pt x="1465203" y="59900"/>
                  </a:cubicBezTo>
                  <a:cubicBezTo>
                    <a:pt x="1479734" y="65773"/>
                    <a:pt x="1484989" y="84322"/>
                    <a:pt x="1501838" y="87414"/>
                  </a:cubicBezTo>
                  <a:cubicBezTo>
                    <a:pt x="1501575" y="88836"/>
                    <a:pt x="1502534" y="90212"/>
                    <a:pt x="1503955" y="90459"/>
                  </a:cubicBezTo>
                  <a:cubicBezTo>
                    <a:pt x="1504126" y="90490"/>
                    <a:pt x="1504296" y="90505"/>
                    <a:pt x="1504466" y="90505"/>
                  </a:cubicBezTo>
                  <a:cubicBezTo>
                    <a:pt x="1516986" y="101326"/>
                    <a:pt x="1526106" y="116165"/>
                    <a:pt x="1542491" y="122348"/>
                  </a:cubicBezTo>
                  <a:lnTo>
                    <a:pt x="1550993" y="131777"/>
                  </a:lnTo>
                  <a:cubicBezTo>
                    <a:pt x="1553110" y="134065"/>
                    <a:pt x="1554919" y="136615"/>
                    <a:pt x="1556403" y="139351"/>
                  </a:cubicBezTo>
                  <a:cubicBezTo>
                    <a:pt x="1562277" y="165784"/>
                    <a:pt x="1556403" y="192680"/>
                    <a:pt x="1560113" y="219267"/>
                  </a:cubicBezTo>
                  <a:cubicBezTo>
                    <a:pt x="1561025" y="221663"/>
                    <a:pt x="1562447" y="223827"/>
                    <a:pt x="1564287" y="225604"/>
                  </a:cubicBezTo>
                  <a:cubicBezTo>
                    <a:pt x="1572633" y="231478"/>
                    <a:pt x="1583917" y="233179"/>
                    <a:pt x="1589637" y="242917"/>
                  </a:cubicBezTo>
                  <a:cubicBezTo>
                    <a:pt x="1595773" y="250058"/>
                    <a:pt x="1599731" y="258792"/>
                    <a:pt x="1601076" y="268113"/>
                  </a:cubicBezTo>
                  <a:cubicBezTo>
                    <a:pt x="1597706" y="280263"/>
                    <a:pt x="1588926" y="290186"/>
                    <a:pt x="1577271" y="295009"/>
                  </a:cubicBezTo>
                  <a:cubicBezTo>
                    <a:pt x="1562833" y="301408"/>
                    <a:pt x="1550823" y="312244"/>
                    <a:pt x="1542955" y="325924"/>
                  </a:cubicBezTo>
                  <a:cubicBezTo>
                    <a:pt x="1539539" y="329912"/>
                    <a:pt x="1535396" y="333220"/>
                    <a:pt x="1530743" y="335662"/>
                  </a:cubicBezTo>
                  <a:cubicBezTo>
                    <a:pt x="1523772" y="338244"/>
                    <a:pt x="1519135" y="344906"/>
                    <a:pt x="1519150" y="352357"/>
                  </a:cubicBezTo>
                  <a:cubicBezTo>
                    <a:pt x="1513447" y="369870"/>
                    <a:pt x="1503213" y="385544"/>
                    <a:pt x="1489472" y="397802"/>
                  </a:cubicBezTo>
                  <a:cubicBezTo>
                    <a:pt x="1480197" y="402872"/>
                    <a:pt x="1475297" y="413414"/>
                    <a:pt x="1477415" y="423770"/>
                  </a:cubicBezTo>
                  <a:cubicBezTo>
                    <a:pt x="1477415" y="433973"/>
                    <a:pt x="1477415" y="444175"/>
                    <a:pt x="1477415" y="454686"/>
                  </a:cubicBezTo>
                  <a:cubicBezTo>
                    <a:pt x="1478033" y="468829"/>
                    <a:pt x="1477415" y="483004"/>
                    <a:pt x="1475560" y="497039"/>
                  </a:cubicBezTo>
                  <a:cubicBezTo>
                    <a:pt x="1472113" y="511894"/>
                    <a:pt x="1470351" y="527089"/>
                    <a:pt x="1470304" y="542330"/>
                  </a:cubicBezTo>
                  <a:cubicBezTo>
                    <a:pt x="1466363" y="560338"/>
                    <a:pt x="1456702" y="576599"/>
                    <a:pt x="1442790" y="588703"/>
                  </a:cubicBezTo>
                  <a:cubicBezTo>
                    <a:pt x="1434536" y="592119"/>
                    <a:pt x="1427410" y="597792"/>
                    <a:pt x="1422231" y="605088"/>
                  </a:cubicBezTo>
                  <a:cubicBezTo>
                    <a:pt x="1417749" y="610961"/>
                    <a:pt x="1413884" y="617299"/>
                    <a:pt x="1409865" y="623328"/>
                  </a:cubicBezTo>
                  <a:cubicBezTo>
                    <a:pt x="1405877" y="629170"/>
                    <a:pt x="1402368" y="635323"/>
                    <a:pt x="1399354" y="641722"/>
                  </a:cubicBezTo>
                  <a:cubicBezTo>
                    <a:pt x="1398272" y="643732"/>
                    <a:pt x="1397190" y="645896"/>
                    <a:pt x="1396263" y="648060"/>
                  </a:cubicBezTo>
                  <a:cubicBezTo>
                    <a:pt x="1394871" y="657952"/>
                    <a:pt x="1404455" y="659344"/>
                    <a:pt x="1409247" y="663517"/>
                  </a:cubicBezTo>
                  <a:cubicBezTo>
                    <a:pt x="1415275" y="667335"/>
                    <a:pt x="1420531" y="672266"/>
                    <a:pt x="1424705" y="678048"/>
                  </a:cubicBezTo>
                  <a:cubicBezTo>
                    <a:pt x="1432325" y="689532"/>
                    <a:pt x="1436561" y="702918"/>
                    <a:pt x="1436916" y="716691"/>
                  </a:cubicBezTo>
                  <a:cubicBezTo>
                    <a:pt x="1436916" y="727975"/>
                    <a:pt x="1436916" y="739259"/>
                    <a:pt x="1436916" y="750389"/>
                  </a:cubicBezTo>
                  <a:cubicBezTo>
                    <a:pt x="1437581" y="777207"/>
                    <a:pt x="1436870" y="804027"/>
                    <a:pt x="1434752" y="830768"/>
                  </a:cubicBezTo>
                  <a:cubicBezTo>
                    <a:pt x="1434752" y="835714"/>
                    <a:pt x="1434752" y="840506"/>
                    <a:pt x="1434752" y="845298"/>
                  </a:cubicBezTo>
                  <a:cubicBezTo>
                    <a:pt x="1434752" y="856427"/>
                    <a:pt x="1434752" y="867403"/>
                    <a:pt x="1434752" y="878377"/>
                  </a:cubicBezTo>
                  <a:cubicBezTo>
                    <a:pt x="1434288" y="879552"/>
                    <a:pt x="1434675" y="880881"/>
                    <a:pt x="1435679" y="881623"/>
                  </a:cubicBezTo>
                  <a:cubicBezTo>
                    <a:pt x="1440626" y="895535"/>
                    <a:pt x="1440162" y="910838"/>
                    <a:pt x="1446191" y="924441"/>
                  </a:cubicBezTo>
                  <a:cubicBezTo>
                    <a:pt x="1445804" y="931551"/>
                    <a:pt x="1446917" y="938662"/>
                    <a:pt x="1449436" y="945308"/>
                  </a:cubicBezTo>
                  <a:cubicBezTo>
                    <a:pt x="1453147" y="954119"/>
                    <a:pt x="1453147" y="963858"/>
                    <a:pt x="1456702" y="972514"/>
                  </a:cubicBezTo>
                  <a:cubicBezTo>
                    <a:pt x="1458943" y="982639"/>
                    <a:pt x="1463318" y="992176"/>
                    <a:pt x="1469532" y="1000492"/>
                  </a:cubicBezTo>
                  <a:lnTo>
                    <a:pt x="1469532" y="1001883"/>
                  </a:lnTo>
                  <a:cubicBezTo>
                    <a:pt x="1473551" y="1013167"/>
                    <a:pt x="1484989" y="1019814"/>
                    <a:pt x="1489163" y="1030480"/>
                  </a:cubicBezTo>
                  <a:cubicBezTo>
                    <a:pt x="1495995" y="1038240"/>
                    <a:pt x="1502147" y="1046556"/>
                    <a:pt x="1507557" y="1055366"/>
                  </a:cubicBezTo>
                  <a:cubicBezTo>
                    <a:pt x="1512983" y="1061009"/>
                    <a:pt x="1516352" y="1068304"/>
                    <a:pt x="1517141" y="1076080"/>
                  </a:cubicBezTo>
                  <a:cubicBezTo>
                    <a:pt x="1517326" y="1078027"/>
                    <a:pt x="1518779" y="1079604"/>
                    <a:pt x="1520696" y="1079944"/>
                  </a:cubicBezTo>
                  <a:cubicBezTo>
                    <a:pt x="1531362" y="1088600"/>
                    <a:pt x="1531980" y="1102512"/>
                    <a:pt x="1538163" y="1113487"/>
                  </a:cubicBezTo>
                  <a:lnTo>
                    <a:pt x="1538163" y="1126162"/>
                  </a:lnTo>
                  <a:cubicBezTo>
                    <a:pt x="1526106" y="1138683"/>
                    <a:pt x="1508794" y="1138374"/>
                    <a:pt x="1493800" y="1143629"/>
                  </a:cubicBezTo>
                  <a:cubicBezTo>
                    <a:pt x="1481279" y="1145948"/>
                    <a:pt x="1469222" y="1150121"/>
                    <a:pt x="1456393" y="1151358"/>
                  </a:cubicBezTo>
                  <a:cubicBezTo>
                    <a:pt x="1443176" y="1153275"/>
                    <a:pt x="1430408" y="1157510"/>
                    <a:pt x="1418676" y="1163879"/>
                  </a:cubicBezTo>
                  <a:cubicBezTo>
                    <a:pt x="1415090" y="1165501"/>
                    <a:pt x="1411287" y="1166584"/>
                    <a:pt x="1407392" y="1167125"/>
                  </a:cubicBezTo>
                  <a:cubicBezTo>
                    <a:pt x="1398689" y="1166568"/>
                    <a:pt x="1390652" y="1171793"/>
                    <a:pt x="1387606" y="1179955"/>
                  </a:cubicBezTo>
                  <a:cubicBezTo>
                    <a:pt x="1386525" y="1182150"/>
                    <a:pt x="1385288" y="1184267"/>
                    <a:pt x="1383897" y="1186292"/>
                  </a:cubicBezTo>
                  <a:cubicBezTo>
                    <a:pt x="1377265" y="1193650"/>
                    <a:pt x="1373231" y="1203002"/>
                    <a:pt x="1372458" y="1212879"/>
                  </a:cubicBezTo>
                  <a:cubicBezTo>
                    <a:pt x="1371407" y="1223622"/>
                    <a:pt x="1372612" y="1234473"/>
                    <a:pt x="1376013" y="1244721"/>
                  </a:cubicBezTo>
                  <a:cubicBezTo>
                    <a:pt x="1377234" y="1256547"/>
                    <a:pt x="1379306" y="1268279"/>
                    <a:pt x="1382196" y="1279810"/>
                  </a:cubicBezTo>
                  <a:cubicBezTo>
                    <a:pt x="1384824" y="1298529"/>
                    <a:pt x="1384824" y="1317511"/>
                    <a:pt x="1382196" y="1336230"/>
                  </a:cubicBezTo>
                  <a:cubicBezTo>
                    <a:pt x="1380542" y="1343403"/>
                    <a:pt x="1377945" y="1350312"/>
                    <a:pt x="1374468" y="1356789"/>
                  </a:cubicBezTo>
                  <a:cubicBezTo>
                    <a:pt x="1366476" y="1365414"/>
                    <a:pt x="1361112" y="1376142"/>
                    <a:pt x="1359010" y="1387704"/>
                  </a:cubicBezTo>
                  <a:cubicBezTo>
                    <a:pt x="1357001" y="1395124"/>
                    <a:pt x="1354527" y="1402389"/>
                    <a:pt x="1352209" y="1409809"/>
                  </a:cubicBezTo>
                  <a:cubicBezTo>
                    <a:pt x="1349890" y="1417228"/>
                    <a:pt x="1346799" y="1426502"/>
                    <a:pt x="1353600" y="1434231"/>
                  </a:cubicBezTo>
                  <a:cubicBezTo>
                    <a:pt x="1360169" y="1440198"/>
                    <a:pt x="1365842" y="1447061"/>
                    <a:pt x="1370449" y="1454635"/>
                  </a:cubicBezTo>
                  <a:cubicBezTo>
                    <a:pt x="1375549" y="1465146"/>
                    <a:pt x="1385906" y="1467156"/>
                    <a:pt x="1395799" y="1470093"/>
                  </a:cubicBezTo>
                  <a:cubicBezTo>
                    <a:pt x="1411256" y="1476121"/>
                    <a:pt x="1430115" y="1467774"/>
                    <a:pt x="1443563" y="1481531"/>
                  </a:cubicBezTo>
                  <a:cubicBezTo>
                    <a:pt x="1451060" y="1504857"/>
                    <a:pt x="1451060" y="1529929"/>
                    <a:pt x="1443563" y="1553255"/>
                  </a:cubicBezTo>
                  <a:cubicBezTo>
                    <a:pt x="1421149" y="1558974"/>
                    <a:pt x="1401518" y="1545371"/>
                    <a:pt x="1380187" y="1543825"/>
                  </a:cubicBezTo>
                  <a:cubicBezTo>
                    <a:pt x="1372474" y="1539760"/>
                    <a:pt x="1364188" y="1536900"/>
                    <a:pt x="1355609" y="1535324"/>
                  </a:cubicBezTo>
                  <a:cubicBezTo>
                    <a:pt x="1347262" y="1532309"/>
                    <a:pt x="1340693" y="1525740"/>
                    <a:pt x="1337679" y="1517393"/>
                  </a:cubicBezTo>
                  <a:cubicBezTo>
                    <a:pt x="1334711" y="1508010"/>
                    <a:pt x="1329393" y="1499555"/>
                    <a:pt x="1322221" y="1492816"/>
                  </a:cubicBezTo>
                  <a:cubicBezTo>
                    <a:pt x="1320737" y="1490790"/>
                    <a:pt x="1319392" y="1488673"/>
                    <a:pt x="1318202" y="1486478"/>
                  </a:cubicBezTo>
                  <a:cubicBezTo>
                    <a:pt x="1309237" y="1470093"/>
                    <a:pt x="1292542" y="1471020"/>
                    <a:pt x="1277548" y="1469165"/>
                  </a:cubicBezTo>
                  <a:cubicBezTo>
                    <a:pt x="1268058" y="1468037"/>
                    <a:pt x="1259201" y="1463786"/>
                    <a:pt x="1252353" y="1457109"/>
                  </a:cubicBezTo>
                  <a:cubicBezTo>
                    <a:pt x="1245505" y="1447556"/>
                    <a:pt x="1236957" y="1439333"/>
                    <a:pt x="1227157" y="1432840"/>
                  </a:cubicBezTo>
                  <a:cubicBezTo>
                    <a:pt x="1221128" y="1428357"/>
                    <a:pt x="1214946" y="1432840"/>
                    <a:pt x="1208763" y="1432067"/>
                  </a:cubicBezTo>
                  <a:cubicBezTo>
                    <a:pt x="1199905" y="1432886"/>
                    <a:pt x="1191249" y="1435128"/>
                    <a:pt x="1183103" y="1438714"/>
                  </a:cubicBezTo>
                  <a:cubicBezTo>
                    <a:pt x="1171293" y="1440816"/>
                    <a:pt x="1159376" y="1442161"/>
                    <a:pt x="1147396" y="1442733"/>
                  </a:cubicBezTo>
                  <a:cubicBezTo>
                    <a:pt x="1142125" y="1442053"/>
                    <a:pt x="1137117" y="1440028"/>
                    <a:pt x="1132866" y="1436859"/>
                  </a:cubicBezTo>
                  <a:cubicBezTo>
                    <a:pt x="1126698" y="1430630"/>
                    <a:pt x="1119912" y="1425034"/>
                    <a:pt x="1112617" y="1420165"/>
                  </a:cubicBezTo>
                  <a:cubicBezTo>
                    <a:pt x="1104996" y="1415852"/>
                    <a:pt x="1097035" y="1412173"/>
                    <a:pt x="1088812" y="1409190"/>
                  </a:cubicBezTo>
                  <a:cubicBezTo>
                    <a:pt x="1081640" y="1405310"/>
                    <a:pt x="1076554" y="1398463"/>
                    <a:pt x="1074900" y="1390487"/>
                  </a:cubicBezTo>
                  <a:cubicBezTo>
                    <a:pt x="1073354" y="1378893"/>
                    <a:pt x="1066553" y="1377193"/>
                    <a:pt x="1056969" y="1381212"/>
                  </a:cubicBezTo>
                  <a:cubicBezTo>
                    <a:pt x="1048128" y="1384628"/>
                    <a:pt x="1038776" y="1386452"/>
                    <a:pt x="1029300" y="1386622"/>
                  </a:cubicBezTo>
                  <a:cubicBezTo>
                    <a:pt x="1023766" y="1385695"/>
                    <a:pt x="1018773" y="1382788"/>
                    <a:pt x="1015234" y="1378430"/>
                  </a:cubicBezTo>
                  <a:cubicBezTo>
                    <a:pt x="1012096" y="1372695"/>
                    <a:pt x="1009468" y="1366682"/>
                    <a:pt x="1007351" y="1360499"/>
                  </a:cubicBezTo>
                  <a:cubicBezTo>
                    <a:pt x="1003640" y="1349215"/>
                    <a:pt x="995448" y="1351224"/>
                    <a:pt x="987255" y="1353543"/>
                  </a:cubicBezTo>
                  <a:lnTo>
                    <a:pt x="979836" y="1353543"/>
                  </a:lnTo>
                  <a:cubicBezTo>
                    <a:pt x="976590" y="1350915"/>
                    <a:pt x="973344" y="1347669"/>
                    <a:pt x="969634" y="1352770"/>
                  </a:cubicBezTo>
                  <a:cubicBezTo>
                    <a:pt x="954177" y="1357717"/>
                    <a:pt x="937637" y="1355552"/>
                    <a:pt x="923261" y="1364827"/>
                  </a:cubicBezTo>
                  <a:lnTo>
                    <a:pt x="918779" y="1364827"/>
                  </a:lnTo>
                  <a:cubicBezTo>
                    <a:pt x="897911" y="1358798"/>
                    <a:pt x="876579" y="1363436"/>
                    <a:pt x="855403" y="1362045"/>
                  </a:cubicBezTo>
                  <a:cubicBezTo>
                    <a:pt x="838399" y="1362045"/>
                    <a:pt x="839172" y="1378584"/>
                    <a:pt x="831289" y="1387240"/>
                  </a:cubicBezTo>
                  <a:lnTo>
                    <a:pt x="819850" y="1385540"/>
                  </a:lnTo>
                  <a:cubicBezTo>
                    <a:pt x="813976" y="1375647"/>
                    <a:pt x="804393" y="1366527"/>
                    <a:pt x="814131" y="1354625"/>
                  </a:cubicBezTo>
                  <a:cubicBezTo>
                    <a:pt x="829589" y="1339167"/>
                    <a:pt x="836081" y="1322937"/>
                    <a:pt x="823096" y="1302997"/>
                  </a:cubicBezTo>
                  <a:cubicBezTo>
                    <a:pt x="819696" y="1293413"/>
                    <a:pt x="812276" y="1285839"/>
                    <a:pt x="809648" y="1275946"/>
                  </a:cubicBezTo>
                  <a:cubicBezTo>
                    <a:pt x="804238" y="1270072"/>
                    <a:pt x="805629" y="1261571"/>
                    <a:pt x="802228" y="1254923"/>
                  </a:cubicBezTo>
                  <a:lnTo>
                    <a:pt x="802228" y="1254923"/>
                  </a:lnTo>
                  <a:cubicBezTo>
                    <a:pt x="785998" y="1238229"/>
                    <a:pt x="791563" y="1216898"/>
                    <a:pt x="790635" y="1197112"/>
                  </a:cubicBezTo>
                  <a:cubicBezTo>
                    <a:pt x="791594" y="1177234"/>
                    <a:pt x="790759" y="1157324"/>
                    <a:pt x="788162" y="1137601"/>
                  </a:cubicBezTo>
                  <a:cubicBezTo>
                    <a:pt x="785998" y="1106685"/>
                    <a:pt x="791563" y="1075770"/>
                    <a:pt x="778733" y="1045937"/>
                  </a:cubicBezTo>
                  <a:lnTo>
                    <a:pt x="763276" y="1051348"/>
                  </a:lnTo>
                  <a:cubicBezTo>
                    <a:pt x="747401" y="1052693"/>
                    <a:pt x="731417" y="1051703"/>
                    <a:pt x="715821" y="1048411"/>
                  </a:cubicBezTo>
                  <a:cubicBezTo>
                    <a:pt x="707010" y="1041300"/>
                    <a:pt x="713657" y="1031407"/>
                    <a:pt x="711647" y="1023060"/>
                  </a:cubicBezTo>
                  <a:cubicBezTo>
                    <a:pt x="696190" y="1010230"/>
                    <a:pt x="680732" y="1015641"/>
                    <a:pt x="667284" y="1026306"/>
                  </a:cubicBezTo>
                  <a:cubicBezTo>
                    <a:pt x="648117" y="1032026"/>
                    <a:pt x="627095" y="1022906"/>
                    <a:pt x="608545" y="1033417"/>
                  </a:cubicBezTo>
                  <a:cubicBezTo>
                    <a:pt x="603336" y="1048781"/>
                    <a:pt x="600013" y="1064703"/>
                    <a:pt x="598653" y="1080872"/>
                  </a:cubicBezTo>
                  <a:lnTo>
                    <a:pt x="598653" y="1080872"/>
                  </a:lnTo>
                  <a:cubicBezTo>
                    <a:pt x="588451" y="1087982"/>
                    <a:pt x="597416" y="1106840"/>
                    <a:pt x="580722" y="1109932"/>
                  </a:cubicBezTo>
                  <a:lnTo>
                    <a:pt x="576703" y="1109932"/>
                  </a:lnTo>
                  <a:cubicBezTo>
                    <a:pt x="554428" y="1108309"/>
                    <a:pt x="532046" y="1108309"/>
                    <a:pt x="509772" y="1109932"/>
                  </a:cubicBezTo>
                  <a:lnTo>
                    <a:pt x="494314" y="1115805"/>
                  </a:lnTo>
                  <a:cubicBezTo>
                    <a:pt x="485318" y="1123163"/>
                    <a:pt x="472395" y="1123163"/>
                    <a:pt x="463399" y="1115805"/>
                  </a:cubicBezTo>
                  <a:lnTo>
                    <a:pt x="459844" y="1115805"/>
                  </a:lnTo>
                  <a:cubicBezTo>
                    <a:pt x="447555" y="1116795"/>
                    <a:pt x="435421" y="1112513"/>
                    <a:pt x="426455" y="1104058"/>
                  </a:cubicBezTo>
                  <a:cubicBezTo>
                    <a:pt x="418417" y="1093083"/>
                    <a:pt x="405124" y="1085200"/>
                    <a:pt x="404969" y="1069278"/>
                  </a:cubicBezTo>
                  <a:cubicBezTo>
                    <a:pt x="398524" y="1062971"/>
                    <a:pt x="393283" y="1055521"/>
                    <a:pt x="389512" y="1047328"/>
                  </a:cubicBezTo>
                  <a:cubicBezTo>
                    <a:pt x="386312" y="1039152"/>
                    <a:pt x="383839" y="1030727"/>
                    <a:pt x="382092" y="1022133"/>
                  </a:cubicBezTo>
                  <a:lnTo>
                    <a:pt x="376064" y="1011467"/>
                  </a:lnTo>
                  <a:cubicBezTo>
                    <a:pt x="370499" y="999101"/>
                    <a:pt x="367871" y="985498"/>
                    <a:pt x="362152" y="972978"/>
                  </a:cubicBezTo>
                  <a:cubicBezTo>
                    <a:pt x="362152" y="964785"/>
                    <a:pt x="355351" y="958447"/>
                    <a:pt x="355969" y="950100"/>
                  </a:cubicBezTo>
                  <a:cubicBezTo>
                    <a:pt x="352104" y="938507"/>
                    <a:pt x="340511" y="935880"/>
                    <a:pt x="331855" y="931242"/>
                  </a:cubicBezTo>
                  <a:cubicBezTo>
                    <a:pt x="321885" y="929650"/>
                    <a:pt x="311791" y="929124"/>
                    <a:pt x="301713" y="929697"/>
                  </a:cubicBezTo>
                  <a:lnTo>
                    <a:pt x="258277" y="929697"/>
                  </a:lnTo>
                  <a:cubicBezTo>
                    <a:pt x="241119" y="929697"/>
                    <a:pt x="223807" y="929697"/>
                    <a:pt x="206649" y="929697"/>
                  </a:cubicBezTo>
                  <a:cubicBezTo>
                    <a:pt x="169829" y="925369"/>
                    <a:pt x="132638" y="925369"/>
                    <a:pt x="95818" y="929697"/>
                  </a:cubicBezTo>
                  <a:lnTo>
                    <a:pt x="85771" y="929697"/>
                  </a:lnTo>
                  <a:cubicBezTo>
                    <a:pt x="74765" y="936761"/>
                    <a:pt x="62059" y="940718"/>
                    <a:pt x="48982" y="941135"/>
                  </a:cubicBezTo>
                  <a:lnTo>
                    <a:pt x="15902" y="958756"/>
                  </a:lnTo>
                  <a:cubicBezTo>
                    <a:pt x="-4656" y="952883"/>
                    <a:pt x="-3728" y="942371"/>
                    <a:pt x="9410" y="929078"/>
                  </a:cubicBezTo>
                  <a:cubicBezTo>
                    <a:pt x="15083" y="920824"/>
                    <a:pt x="18747" y="911348"/>
                    <a:pt x="20076" y="901409"/>
                  </a:cubicBezTo>
                  <a:cubicBezTo>
                    <a:pt x="19149" y="887837"/>
                    <a:pt x="21761" y="874250"/>
                    <a:pt x="27650" y="861992"/>
                  </a:cubicBezTo>
                  <a:cubicBezTo>
                    <a:pt x="32921" y="854325"/>
                    <a:pt x="38594" y="846952"/>
                    <a:pt x="44654" y="839888"/>
                  </a:cubicBezTo>
                  <a:cubicBezTo>
                    <a:pt x="46184" y="837740"/>
                    <a:pt x="48070" y="835854"/>
                    <a:pt x="50218" y="834323"/>
                  </a:cubicBezTo>
                  <a:cubicBezTo>
                    <a:pt x="53712" y="832561"/>
                    <a:pt x="57854" y="832561"/>
                    <a:pt x="61348" y="834323"/>
                  </a:cubicBezTo>
                  <a:cubicBezTo>
                    <a:pt x="66186" y="838219"/>
                    <a:pt x="71364" y="841696"/>
                    <a:pt x="76805" y="844680"/>
                  </a:cubicBezTo>
                  <a:cubicBezTo>
                    <a:pt x="85261" y="847493"/>
                    <a:pt x="94504" y="846828"/>
                    <a:pt x="102465" y="842825"/>
                  </a:cubicBezTo>
                  <a:cubicBezTo>
                    <a:pt x="117922" y="834478"/>
                    <a:pt x="120550" y="811910"/>
                    <a:pt x="141263" y="809282"/>
                  </a:cubicBezTo>
                  <a:cubicBezTo>
                    <a:pt x="149765" y="807582"/>
                    <a:pt x="158576" y="809127"/>
                    <a:pt x="165995" y="813610"/>
                  </a:cubicBezTo>
                  <a:lnTo>
                    <a:pt x="167387" y="819948"/>
                  </a:lnTo>
                  <a:cubicBezTo>
                    <a:pt x="173415" y="836488"/>
                    <a:pt x="179134" y="853645"/>
                    <a:pt x="202784" y="842516"/>
                  </a:cubicBezTo>
                  <a:lnTo>
                    <a:pt x="212986" y="836333"/>
                  </a:lnTo>
                  <a:cubicBezTo>
                    <a:pt x="220870" y="827831"/>
                    <a:pt x="232772" y="824585"/>
                    <a:pt x="240501" y="815774"/>
                  </a:cubicBezTo>
                  <a:cubicBezTo>
                    <a:pt x="267289" y="792279"/>
                    <a:pt x="292686" y="767253"/>
                    <a:pt x="316552" y="740805"/>
                  </a:cubicBezTo>
                  <a:cubicBezTo>
                    <a:pt x="323044" y="728748"/>
                    <a:pt x="320262" y="713600"/>
                    <a:pt x="329536" y="702625"/>
                  </a:cubicBezTo>
                  <a:cubicBezTo>
                    <a:pt x="329536" y="700770"/>
                    <a:pt x="329536" y="698915"/>
                    <a:pt x="329536" y="697215"/>
                  </a:cubicBezTo>
                  <a:cubicBezTo>
                    <a:pt x="327372" y="687167"/>
                    <a:pt x="333710" y="678357"/>
                    <a:pt x="333555" y="668618"/>
                  </a:cubicBezTo>
                  <a:cubicBezTo>
                    <a:pt x="335889" y="653779"/>
                    <a:pt x="339259" y="639110"/>
                    <a:pt x="343603" y="624719"/>
                  </a:cubicBezTo>
                  <a:cubicBezTo>
                    <a:pt x="347282" y="614841"/>
                    <a:pt x="352491" y="605598"/>
                    <a:pt x="359060" y="597359"/>
                  </a:cubicBezTo>
                  <a:cubicBezTo>
                    <a:pt x="363450" y="591114"/>
                    <a:pt x="369077" y="585858"/>
                    <a:pt x="375600" y="581902"/>
                  </a:cubicBezTo>
                  <a:lnTo>
                    <a:pt x="375600" y="581902"/>
                  </a:lnTo>
                  <a:cubicBezTo>
                    <a:pt x="380392" y="570617"/>
                    <a:pt x="383483" y="558251"/>
                    <a:pt x="396159" y="552532"/>
                  </a:cubicBezTo>
                  <a:cubicBezTo>
                    <a:pt x="403269" y="547895"/>
                    <a:pt x="403578" y="535683"/>
                    <a:pt x="414708" y="535529"/>
                  </a:cubicBezTo>
                  <a:cubicBezTo>
                    <a:pt x="420844" y="526223"/>
                    <a:pt x="429470" y="518834"/>
                    <a:pt x="439594" y="514197"/>
                  </a:cubicBezTo>
                  <a:cubicBezTo>
                    <a:pt x="446705" y="509869"/>
                    <a:pt x="456443" y="508478"/>
                    <a:pt x="458452" y="497967"/>
                  </a:cubicBezTo>
                  <a:cubicBezTo>
                    <a:pt x="460261" y="490223"/>
                    <a:pt x="461606" y="482370"/>
                    <a:pt x="462471" y="474471"/>
                  </a:cubicBezTo>
                  <a:cubicBezTo>
                    <a:pt x="464172" y="467345"/>
                    <a:pt x="464790" y="459987"/>
                    <a:pt x="464326" y="452676"/>
                  </a:cubicBezTo>
                  <a:cubicBezTo>
                    <a:pt x="462935" y="421761"/>
                    <a:pt x="471437" y="391928"/>
                    <a:pt x="470200" y="361322"/>
                  </a:cubicBezTo>
                  <a:cubicBezTo>
                    <a:pt x="471931" y="352078"/>
                    <a:pt x="472952" y="342726"/>
                    <a:pt x="473292" y="333344"/>
                  </a:cubicBezTo>
                  <a:cubicBezTo>
                    <a:pt x="476538" y="323142"/>
                    <a:pt x="475610" y="312167"/>
                    <a:pt x="479166" y="302429"/>
                  </a:cubicBezTo>
                  <a:cubicBezTo>
                    <a:pt x="480789" y="287713"/>
                    <a:pt x="485596" y="273523"/>
                    <a:pt x="493232" y="260848"/>
                  </a:cubicBezTo>
                  <a:cubicBezTo>
                    <a:pt x="493232" y="259302"/>
                    <a:pt x="493232" y="257602"/>
                    <a:pt x="493232" y="255901"/>
                  </a:cubicBezTo>
                  <a:cubicBezTo>
                    <a:pt x="495582" y="242577"/>
                    <a:pt x="501393" y="230103"/>
                    <a:pt x="510081" y="219731"/>
                  </a:cubicBezTo>
                  <a:cubicBezTo>
                    <a:pt x="510158" y="218541"/>
                    <a:pt x="510158" y="217366"/>
                    <a:pt x="510081" y="216176"/>
                  </a:cubicBezTo>
                  <a:cubicBezTo>
                    <a:pt x="512755" y="202959"/>
                    <a:pt x="518010" y="190408"/>
                    <a:pt x="525538" y="179232"/>
                  </a:cubicBezTo>
                  <a:cubicBezTo>
                    <a:pt x="528012" y="170112"/>
                    <a:pt x="531721" y="161456"/>
                    <a:pt x="534349" y="152490"/>
                  </a:cubicBezTo>
                  <a:cubicBezTo>
                    <a:pt x="539744" y="139830"/>
                    <a:pt x="543933" y="126676"/>
                    <a:pt x="546870" y="113228"/>
                  </a:cubicBezTo>
                  <a:cubicBezTo>
                    <a:pt x="549188" y="107818"/>
                    <a:pt x="547952" y="101789"/>
                    <a:pt x="549807" y="96379"/>
                  </a:cubicBezTo>
                  <a:cubicBezTo>
                    <a:pt x="553516" y="85095"/>
                    <a:pt x="547797" y="71956"/>
                    <a:pt x="557226" y="62064"/>
                  </a:cubicBezTo>
                  <a:cubicBezTo>
                    <a:pt x="557072" y="60672"/>
                    <a:pt x="557072" y="59281"/>
                    <a:pt x="557226" y="57890"/>
                  </a:cubicBezTo>
                  <a:cubicBezTo>
                    <a:pt x="571756" y="36620"/>
                    <a:pt x="589718" y="17917"/>
                    <a:pt x="610400" y="2552"/>
                  </a:cubicBezTo>
                  <a:cubicBezTo>
                    <a:pt x="627620" y="3912"/>
                    <a:pt x="644005" y="10605"/>
                    <a:pt x="657236" y="217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5" name="Forma Livre: Forma 86">
              <a:extLst>
                <a:ext uri="{FF2B5EF4-FFF2-40B4-BE49-F238E27FC236}">
                  <a16:creationId xmlns:a16="http://schemas.microsoft.com/office/drawing/2014/main" id="{43DD9721-AE51-D941-8552-28F4A52A68C0}"/>
                </a:ext>
              </a:extLst>
            </p:cNvPr>
            <p:cNvSpPr/>
            <p:nvPr/>
          </p:nvSpPr>
          <p:spPr>
            <a:xfrm>
              <a:off x="7011021" y="3840469"/>
              <a:ext cx="910482" cy="958957"/>
            </a:xfrm>
            <a:custGeom>
              <a:avLst/>
              <a:gdLst>
                <a:gd name="connsiteX0" fmla="*/ 848534 w 910482"/>
                <a:gd name="connsiteY0" fmla="*/ 562439 h 958957"/>
                <a:gd name="connsiteX1" fmla="*/ 852089 w 910482"/>
                <a:gd name="connsiteY1" fmla="*/ 571559 h 958957"/>
                <a:gd name="connsiteX2" fmla="*/ 838641 w 910482"/>
                <a:gd name="connsiteY2" fmla="*/ 595827 h 958957"/>
                <a:gd name="connsiteX3" fmla="*/ 832767 w 910482"/>
                <a:gd name="connsiteY3" fmla="*/ 606803 h 958957"/>
                <a:gd name="connsiteX4" fmla="*/ 827202 w 910482"/>
                <a:gd name="connsiteY4" fmla="*/ 663841 h 958957"/>
                <a:gd name="connsiteX5" fmla="*/ 834158 w 910482"/>
                <a:gd name="connsiteY5" fmla="*/ 704030 h 958957"/>
                <a:gd name="connsiteX6" fmla="*/ 839568 w 910482"/>
                <a:gd name="connsiteY6" fmla="*/ 735719 h 958957"/>
                <a:gd name="connsiteX7" fmla="*/ 857499 w 910482"/>
                <a:gd name="connsiteY7" fmla="*/ 774517 h 958957"/>
                <a:gd name="connsiteX8" fmla="*/ 863837 w 910482"/>
                <a:gd name="connsiteY8" fmla="*/ 797703 h 958957"/>
                <a:gd name="connsiteX9" fmla="*/ 872648 w 910482"/>
                <a:gd name="connsiteY9" fmla="*/ 827227 h 958957"/>
                <a:gd name="connsiteX10" fmla="*/ 890269 w 910482"/>
                <a:gd name="connsiteY10" fmla="*/ 838975 h 958957"/>
                <a:gd name="connsiteX11" fmla="*/ 910364 w 910482"/>
                <a:gd name="connsiteY11" fmla="*/ 867417 h 958957"/>
                <a:gd name="connsiteX12" fmla="*/ 893361 w 910482"/>
                <a:gd name="connsiteY12" fmla="*/ 884884 h 958957"/>
                <a:gd name="connsiteX13" fmla="*/ 829057 w 910482"/>
                <a:gd name="connsiteY13" fmla="*/ 917963 h 958957"/>
                <a:gd name="connsiteX14" fmla="*/ 796906 w 910482"/>
                <a:gd name="connsiteY14" fmla="*/ 930175 h 958957"/>
                <a:gd name="connsiteX15" fmla="*/ 785003 w 910482"/>
                <a:gd name="connsiteY15" fmla="*/ 933420 h 958957"/>
                <a:gd name="connsiteX16" fmla="*/ 746978 w 910482"/>
                <a:gd name="connsiteY16" fmla="*/ 933420 h 958957"/>
                <a:gd name="connsiteX17" fmla="*/ 739249 w 910482"/>
                <a:gd name="connsiteY17" fmla="*/ 931566 h 958957"/>
                <a:gd name="connsiteX18" fmla="*/ 702923 w 910482"/>
                <a:gd name="connsiteY18" fmla="*/ 933884 h 958957"/>
                <a:gd name="connsiteX19" fmla="*/ 675100 w 910482"/>
                <a:gd name="connsiteY19" fmla="*/ 950270 h 958957"/>
                <a:gd name="connsiteX20" fmla="*/ 654232 w 910482"/>
                <a:gd name="connsiteY20" fmla="*/ 950270 h 958957"/>
                <a:gd name="connsiteX21" fmla="*/ 619607 w 910482"/>
                <a:gd name="connsiteY21" fmla="*/ 953052 h 958957"/>
                <a:gd name="connsiteX22" fmla="*/ 593948 w 910482"/>
                <a:gd name="connsiteY22" fmla="*/ 958771 h 958957"/>
                <a:gd name="connsiteX23" fmla="*/ 557468 w 910482"/>
                <a:gd name="connsiteY23" fmla="*/ 957534 h 958957"/>
                <a:gd name="connsiteX24" fmla="*/ 542010 w 910482"/>
                <a:gd name="connsiteY24" fmla="*/ 950579 h 958957"/>
                <a:gd name="connsiteX25" fmla="*/ 507849 w 910482"/>
                <a:gd name="connsiteY25" fmla="*/ 945632 h 958957"/>
                <a:gd name="connsiteX26" fmla="*/ 466577 w 910482"/>
                <a:gd name="connsiteY26" fmla="*/ 947487 h 958957"/>
                <a:gd name="connsiteX27" fmla="*/ 413094 w 910482"/>
                <a:gd name="connsiteY27" fmla="*/ 933575 h 958957"/>
                <a:gd name="connsiteX28" fmla="*/ 379860 w 910482"/>
                <a:gd name="connsiteY28" fmla="*/ 832019 h 958957"/>
                <a:gd name="connsiteX29" fmla="*/ 324213 w 910482"/>
                <a:gd name="connsiteY29" fmla="*/ 776681 h 958957"/>
                <a:gd name="connsiteX30" fmla="*/ 311229 w 910482"/>
                <a:gd name="connsiteY30" fmla="*/ 770343 h 958957"/>
                <a:gd name="connsiteX31" fmla="*/ 284797 w 910482"/>
                <a:gd name="connsiteY31" fmla="*/ 752104 h 958957"/>
                <a:gd name="connsiteX32" fmla="*/ 261610 w 910482"/>
                <a:gd name="connsiteY32" fmla="*/ 747312 h 958957"/>
                <a:gd name="connsiteX33" fmla="*/ 188341 w 910482"/>
                <a:gd name="connsiteY33" fmla="*/ 716397 h 958957"/>
                <a:gd name="connsiteX34" fmla="*/ 167164 w 910482"/>
                <a:gd name="connsiteY34" fmla="*/ 693828 h 958957"/>
                <a:gd name="connsiteX35" fmla="*/ 132848 w 910482"/>
                <a:gd name="connsiteY35" fmla="*/ 679608 h 958957"/>
                <a:gd name="connsiteX36" fmla="*/ 112754 w 910482"/>
                <a:gd name="connsiteY36" fmla="*/ 657349 h 958957"/>
                <a:gd name="connsiteX37" fmla="*/ 101933 w 910482"/>
                <a:gd name="connsiteY37" fmla="*/ 641891 h 958957"/>
                <a:gd name="connsiteX38" fmla="*/ 100542 w 910482"/>
                <a:gd name="connsiteY38" fmla="*/ 630453 h 958957"/>
                <a:gd name="connsiteX39" fmla="*/ 86939 w 910482"/>
                <a:gd name="connsiteY39" fmla="*/ 601238 h 958957"/>
                <a:gd name="connsiteX40" fmla="*/ 81375 w 910482"/>
                <a:gd name="connsiteY40" fmla="*/ 591345 h 958957"/>
                <a:gd name="connsiteX41" fmla="*/ 73337 w 910482"/>
                <a:gd name="connsiteY41" fmla="*/ 570941 h 958957"/>
                <a:gd name="connsiteX42" fmla="*/ 55561 w 910482"/>
                <a:gd name="connsiteY42" fmla="*/ 547136 h 958957"/>
                <a:gd name="connsiteX43" fmla="*/ 34384 w 910482"/>
                <a:gd name="connsiteY43" fmla="*/ 521168 h 958957"/>
                <a:gd name="connsiteX44" fmla="*/ 31138 w 910482"/>
                <a:gd name="connsiteY44" fmla="*/ 514057 h 958957"/>
                <a:gd name="connsiteX45" fmla="*/ 21400 w 910482"/>
                <a:gd name="connsiteY45" fmla="*/ 484687 h 958957"/>
                <a:gd name="connsiteX46" fmla="*/ 14907 w 910482"/>
                <a:gd name="connsiteY46" fmla="*/ 457946 h 958957"/>
                <a:gd name="connsiteX47" fmla="*/ 12434 w 910482"/>
                <a:gd name="connsiteY47" fmla="*/ 442489 h 958957"/>
                <a:gd name="connsiteX48" fmla="*/ 223 w 910482"/>
                <a:gd name="connsiteY48" fmla="*/ 398898 h 958957"/>
                <a:gd name="connsiteX49" fmla="*/ 223 w 910482"/>
                <a:gd name="connsiteY49" fmla="*/ 391015 h 958957"/>
                <a:gd name="connsiteX50" fmla="*/ 1769 w 910482"/>
                <a:gd name="connsiteY50" fmla="*/ 370920 h 958957"/>
                <a:gd name="connsiteX51" fmla="*/ 2696 w 910482"/>
                <a:gd name="connsiteY51" fmla="*/ 345260 h 958957"/>
                <a:gd name="connsiteX52" fmla="*/ 18154 w 910482"/>
                <a:gd name="connsiteY52" fmla="*/ 325166 h 958957"/>
                <a:gd name="connsiteX53" fmla="*/ 46132 w 910482"/>
                <a:gd name="connsiteY53" fmla="*/ 317128 h 958957"/>
                <a:gd name="connsiteX54" fmla="*/ 111517 w 910482"/>
                <a:gd name="connsiteY54" fmla="*/ 228092 h 958957"/>
                <a:gd name="connsiteX55" fmla="*/ 107653 w 910482"/>
                <a:gd name="connsiteY55" fmla="*/ 206297 h 958957"/>
                <a:gd name="connsiteX56" fmla="*/ 97760 w 910482"/>
                <a:gd name="connsiteY56" fmla="*/ 173681 h 958957"/>
                <a:gd name="connsiteX57" fmla="*/ 103170 w 910482"/>
                <a:gd name="connsiteY57" fmla="*/ 154978 h 958957"/>
                <a:gd name="connsiteX58" fmla="*/ 121874 w 910482"/>
                <a:gd name="connsiteY58" fmla="*/ 122981 h 958957"/>
                <a:gd name="connsiteX59" fmla="*/ 121874 w 910482"/>
                <a:gd name="connsiteY59" fmla="*/ 115561 h 958957"/>
                <a:gd name="connsiteX60" fmla="*/ 95441 w 910482"/>
                <a:gd name="connsiteY60" fmla="*/ 49557 h 958957"/>
                <a:gd name="connsiteX61" fmla="*/ 102861 w 910482"/>
                <a:gd name="connsiteY61" fmla="*/ 43993 h 958957"/>
                <a:gd name="connsiteX62" fmla="*/ 177521 w 910482"/>
                <a:gd name="connsiteY62" fmla="*/ 41210 h 958957"/>
                <a:gd name="connsiteX63" fmla="*/ 233168 w 910482"/>
                <a:gd name="connsiteY63" fmla="*/ 41210 h 958957"/>
                <a:gd name="connsiteX64" fmla="*/ 275522 w 910482"/>
                <a:gd name="connsiteY64" fmla="*/ 41210 h 958957"/>
                <a:gd name="connsiteX65" fmla="*/ 324677 w 910482"/>
                <a:gd name="connsiteY65" fmla="*/ 33172 h 958957"/>
                <a:gd name="connsiteX66" fmla="*/ 342299 w 910482"/>
                <a:gd name="connsiteY66" fmla="*/ 3494 h 958957"/>
                <a:gd name="connsiteX67" fmla="*/ 348791 w 910482"/>
                <a:gd name="connsiteY67" fmla="*/ -61 h 958957"/>
                <a:gd name="connsiteX68" fmla="*/ 364248 w 910482"/>
                <a:gd name="connsiteY68" fmla="*/ -61 h 958957"/>
                <a:gd name="connsiteX69" fmla="*/ 371977 w 910482"/>
                <a:gd name="connsiteY69" fmla="*/ 1484 h 958957"/>
                <a:gd name="connsiteX70" fmla="*/ 574007 w 910482"/>
                <a:gd name="connsiteY70" fmla="*/ 131328 h 958957"/>
                <a:gd name="connsiteX71" fmla="*/ 597812 w 910482"/>
                <a:gd name="connsiteY71" fmla="*/ 143385 h 958957"/>
                <a:gd name="connsiteX72" fmla="*/ 686384 w 910482"/>
                <a:gd name="connsiteY72" fmla="*/ 200578 h 958957"/>
                <a:gd name="connsiteX73" fmla="*/ 710034 w 910482"/>
                <a:gd name="connsiteY73" fmla="*/ 232729 h 958957"/>
                <a:gd name="connsiteX74" fmla="*/ 720545 w 910482"/>
                <a:gd name="connsiteY74" fmla="*/ 262408 h 958957"/>
                <a:gd name="connsiteX75" fmla="*/ 737548 w 910482"/>
                <a:gd name="connsiteY75" fmla="*/ 286986 h 958957"/>
                <a:gd name="connsiteX76" fmla="*/ 820092 w 910482"/>
                <a:gd name="connsiteY76" fmla="*/ 343715 h 958957"/>
                <a:gd name="connsiteX77" fmla="*/ 826275 w 910482"/>
                <a:gd name="connsiteY77" fmla="*/ 374630 h 958957"/>
                <a:gd name="connsiteX78" fmla="*/ 793505 w 910482"/>
                <a:gd name="connsiteY78" fmla="*/ 461347 h 958957"/>
                <a:gd name="connsiteX79" fmla="*/ 795978 w 910482"/>
                <a:gd name="connsiteY79" fmla="*/ 502155 h 958957"/>
                <a:gd name="connsiteX80" fmla="*/ 828284 w 910482"/>
                <a:gd name="connsiteY80" fmla="*/ 543272 h 958957"/>
                <a:gd name="connsiteX81" fmla="*/ 848534 w 910482"/>
                <a:gd name="connsiteY81" fmla="*/ 562439 h 9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10482" h="958957">
                  <a:moveTo>
                    <a:pt x="848534" y="562439"/>
                  </a:moveTo>
                  <a:cubicBezTo>
                    <a:pt x="850234" y="565376"/>
                    <a:pt x="859045" y="565376"/>
                    <a:pt x="852089" y="571559"/>
                  </a:cubicBezTo>
                  <a:cubicBezTo>
                    <a:pt x="845179" y="578036"/>
                    <a:pt x="840480" y="586538"/>
                    <a:pt x="838641" y="595827"/>
                  </a:cubicBezTo>
                  <a:cubicBezTo>
                    <a:pt x="836631" y="599383"/>
                    <a:pt x="834776" y="603092"/>
                    <a:pt x="832767" y="606803"/>
                  </a:cubicBezTo>
                  <a:cubicBezTo>
                    <a:pt x="830912" y="625815"/>
                    <a:pt x="838486" y="645755"/>
                    <a:pt x="827202" y="663841"/>
                  </a:cubicBezTo>
                  <a:cubicBezTo>
                    <a:pt x="813291" y="680071"/>
                    <a:pt x="840959" y="689036"/>
                    <a:pt x="834158" y="704030"/>
                  </a:cubicBezTo>
                  <a:cubicBezTo>
                    <a:pt x="838347" y="714047"/>
                    <a:pt x="840187" y="724883"/>
                    <a:pt x="839568" y="735719"/>
                  </a:cubicBezTo>
                  <a:cubicBezTo>
                    <a:pt x="855026" y="744529"/>
                    <a:pt x="849615" y="762460"/>
                    <a:pt x="857499" y="774517"/>
                  </a:cubicBezTo>
                  <a:cubicBezTo>
                    <a:pt x="862754" y="781318"/>
                    <a:pt x="861363" y="789974"/>
                    <a:pt x="863837" y="797703"/>
                  </a:cubicBezTo>
                  <a:cubicBezTo>
                    <a:pt x="864501" y="808075"/>
                    <a:pt x="867516" y="818169"/>
                    <a:pt x="872648" y="827227"/>
                  </a:cubicBezTo>
                  <a:lnTo>
                    <a:pt x="890269" y="838975"/>
                  </a:lnTo>
                  <a:cubicBezTo>
                    <a:pt x="899544" y="846704"/>
                    <a:pt x="911291" y="852578"/>
                    <a:pt x="910364" y="867417"/>
                  </a:cubicBezTo>
                  <a:cubicBezTo>
                    <a:pt x="906500" y="874991"/>
                    <a:pt x="899080" y="879010"/>
                    <a:pt x="893361" y="884884"/>
                  </a:cubicBezTo>
                  <a:cubicBezTo>
                    <a:pt x="874100" y="899692"/>
                    <a:pt x="852305" y="910899"/>
                    <a:pt x="829057" y="917963"/>
                  </a:cubicBezTo>
                  <a:cubicBezTo>
                    <a:pt x="817294" y="918380"/>
                    <a:pt x="805979" y="922678"/>
                    <a:pt x="796906" y="930175"/>
                  </a:cubicBezTo>
                  <a:cubicBezTo>
                    <a:pt x="793149" y="931937"/>
                    <a:pt x="789130" y="933034"/>
                    <a:pt x="785003" y="933420"/>
                  </a:cubicBezTo>
                  <a:cubicBezTo>
                    <a:pt x="772359" y="934580"/>
                    <a:pt x="759622" y="934580"/>
                    <a:pt x="746978" y="933420"/>
                  </a:cubicBezTo>
                  <a:cubicBezTo>
                    <a:pt x="744365" y="932972"/>
                    <a:pt x="741784" y="932354"/>
                    <a:pt x="739249" y="931566"/>
                  </a:cubicBezTo>
                  <a:cubicBezTo>
                    <a:pt x="727485" y="926418"/>
                    <a:pt x="713945" y="927284"/>
                    <a:pt x="702923" y="933884"/>
                  </a:cubicBezTo>
                  <a:cubicBezTo>
                    <a:pt x="694793" y="941087"/>
                    <a:pt x="685348" y="946652"/>
                    <a:pt x="675100" y="950270"/>
                  </a:cubicBezTo>
                  <a:cubicBezTo>
                    <a:pt x="668221" y="951738"/>
                    <a:pt x="661111" y="951738"/>
                    <a:pt x="654232" y="950270"/>
                  </a:cubicBezTo>
                  <a:cubicBezTo>
                    <a:pt x="642964" y="945261"/>
                    <a:pt x="629933" y="946312"/>
                    <a:pt x="619607" y="953052"/>
                  </a:cubicBezTo>
                  <a:cubicBezTo>
                    <a:pt x="611616" y="956932"/>
                    <a:pt x="602836" y="958895"/>
                    <a:pt x="593948" y="958771"/>
                  </a:cubicBezTo>
                  <a:cubicBezTo>
                    <a:pt x="581767" y="959127"/>
                    <a:pt x="569586" y="958725"/>
                    <a:pt x="557468" y="957534"/>
                  </a:cubicBezTo>
                  <a:cubicBezTo>
                    <a:pt x="551919" y="956236"/>
                    <a:pt x="546663" y="953886"/>
                    <a:pt x="542010" y="950579"/>
                  </a:cubicBezTo>
                  <a:cubicBezTo>
                    <a:pt x="532860" y="941799"/>
                    <a:pt x="519118" y="939805"/>
                    <a:pt x="507849" y="945632"/>
                  </a:cubicBezTo>
                  <a:cubicBezTo>
                    <a:pt x="494154" y="947178"/>
                    <a:pt x="480365" y="947796"/>
                    <a:pt x="466577" y="947487"/>
                  </a:cubicBezTo>
                  <a:cubicBezTo>
                    <a:pt x="448028" y="945787"/>
                    <a:pt x="427161" y="952588"/>
                    <a:pt x="413094" y="933575"/>
                  </a:cubicBezTo>
                  <a:cubicBezTo>
                    <a:pt x="397745" y="901269"/>
                    <a:pt x="386569" y="867154"/>
                    <a:pt x="379860" y="832019"/>
                  </a:cubicBezTo>
                  <a:cubicBezTo>
                    <a:pt x="371977" y="801104"/>
                    <a:pt x="360384" y="777763"/>
                    <a:pt x="324213" y="776681"/>
                  </a:cubicBezTo>
                  <a:cubicBezTo>
                    <a:pt x="319360" y="775862"/>
                    <a:pt x="314861" y="773667"/>
                    <a:pt x="311229" y="770343"/>
                  </a:cubicBezTo>
                  <a:cubicBezTo>
                    <a:pt x="302943" y="763526"/>
                    <a:pt x="294102" y="757436"/>
                    <a:pt x="284797" y="752104"/>
                  </a:cubicBezTo>
                  <a:cubicBezTo>
                    <a:pt x="277470" y="748981"/>
                    <a:pt x="269586" y="747342"/>
                    <a:pt x="261610" y="747312"/>
                  </a:cubicBezTo>
                  <a:cubicBezTo>
                    <a:pt x="235193" y="742551"/>
                    <a:pt x="210183" y="731993"/>
                    <a:pt x="188341" y="716397"/>
                  </a:cubicBezTo>
                  <a:cubicBezTo>
                    <a:pt x="182823" y="707555"/>
                    <a:pt x="175635" y="699888"/>
                    <a:pt x="167164" y="693828"/>
                  </a:cubicBezTo>
                  <a:cubicBezTo>
                    <a:pt x="157581" y="684554"/>
                    <a:pt x="141659" y="690582"/>
                    <a:pt x="132848" y="679608"/>
                  </a:cubicBezTo>
                  <a:cubicBezTo>
                    <a:pt x="128443" y="670395"/>
                    <a:pt x="121472" y="662666"/>
                    <a:pt x="112754" y="657349"/>
                  </a:cubicBezTo>
                  <a:cubicBezTo>
                    <a:pt x="107297" y="653763"/>
                    <a:pt x="103433" y="648244"/>
                    <a:pt x="101933" y="641891"/>
                  </a:cubicBezTo>
                  <a:cubicBezTo>
                    <a:pt x="101238" y="638104"/>
                    <a:pt x="100774" y="634286"/>
                    <a:pt x="100542" y="630453"/>
                  </a:cubicBezTo>
                  <a:cubicBezTo>
                    <a:pt x="100372" y="619215"/>
                    <a:pt x="95426" y="608596"/>
                    <a:pt x="86939" y="601238"/>
                  </a:cubicBezTo>
                  <a:cubicBezTo>
                    <a:pt x="84235" y="598502"/>
                    <a:pt x="82318" y="595085"/>
                    <a:pt x="81375" y="591345"/>
                  </a:cubicBezTo>
                  <a:cubicBezTo>
                    <a:pt x="80494" y="583971"/>
                    <a:pt x="77727" y="576938"/>
                    <a:pt x="73337" y="570941"/>
                  </a:cubicBezTo>
                  <a:cubicBezTo>
                    <a:pt x="68236" y="562439"/>
                    <a:pt x="60971" y="555483"/>
                    <a:pt x="55561" y="547136"/>
                  </a:cubicBezTo>
                  <a:cubicBezTo>
                    <a:pt x="50150" y="538789"/>
                    <a:pt x="40103" y="530596"/>
                    <a:pt x="34384" y="521168"/>
                  </a:cubicBezTo>
                  <a:cubicBezTo>
                    <a:pt x="33086" y="518911"/>
                    <a:pt x="32004" y="516530"/>
                    <a:pt x="31138" y="514057"/>
                  </a:cubicBezTo>
                  <a:cubicBezTo>
                    <a:pt x="28046" y="504164"/>
                    <a:pt x="24800" y="494426"/>
                    <a:pt x="21400" y="484687"/>
                  </a:cubicBezTo>
                  <a:cubicBezTo>
                    <a:pt x="17999" y="474950"/>
                    <a:pt x="17226" y="466911"/>
                    <a:pt x="14907" y="457946"/>
                  </a:cubicBezTo>
                  <a:cubicBezTo>
                    <a:pt x="13826" y="453000"/>
                    <a:pt x="13362" y="447899"/>
                    <a:pt x="12434" y="442489"/>
                  </a:cubicBezTo>
                  <a:cubicBezTo>
                    <a:pt x="7488" y="428113"/>
                    <a:pt x="6251" y="412810"/>
                    <a:pt x="223" y="398898"/>
                  </a:cubicBezTo>
                  <a:cubicBezTo>
                    <a:pt x="-164" y="396286"/>
                    <a:pt x="-164" y="393627"/>
                    <a:pt x="223" y="391015"/>
                  </a:cubicBezTo>
                  <a:cubicBezTo>
                    <a:pt x="1351" y="384384"/>
                    <a:pt x="1877" y="377644"/>
                    <a:pt x="1769" y="370920"/>
                  </a:cubicBezTo>
                  <a:cubicBezTo>
                    <a:pt x="1537" y="362356"/>
                    <a:pt x="1846" y="353793"/>
                    <a:pt x="2696" y="345260"/>
                  </a:cubicBezTo>
                  <a:cubicBezTo>
                    <a:pt x="4056" y="336357"/>
                    <a:pt x="9899" y="328767"/>
                    <a:pt x="18154" y="325166"/>
                  </a:cubicBezTo>
                  <a:cubicBezTo>
                    <a:pt x="26964" y="320838"/>
                    <a:pt x="37476" y="322074"/>
                    <a:pt x="46132" y="317128"/>
                  </a:cubicBezTo>
                  <a:cubicBezTo>
                    <a:pt x="83075" y="298579"/>
                    <a:pt x="94823" y="261480"/>
                    <a:pt x="111517" y="228092"/>
                  </a:cubicBezTo>
                  <a:cubicBezTo>
                    <a:pt x="114284" y="220673"/>
                    <a:pt x="112816" y="212325"/>
                    <a:pt x="107653" y="206297"/>
                  </a:cubicBezTo>
                  <a:cubicBezTo>
                    <a:pt x="101006" y="196744"/>
                    <a:pt x="97543" y="185321"/>
                    <a:pt x="97760" y="173681"/>
                  </a:cubicBezTo>
                  <a:cubicBezTo>
                    <a:pt x="98996" y="167298"/>
                    <a:pt x="100805" y="161037"/>
                    <a:pt x="103170" y="154978"/>
                  </a:cubicBezTo>
                  <a:cubicBezTo>
                    <a:pt x="107498" y="143076"/>
                    <a:pt x="117237" y="134574"/>
                    <a:pt x="121874" y="122981"/>
                  </a:cubicBezTo>
                  <a:cubicBezTo>
                    <a:pt x="122028" y="120507"/>
                    <a:pt x="122028" y="118034"/>
                    <a:pt x="121874" y="115561"/>
                  </a:cubicBezTo>
                  <a:cubicBezTo>
                    <a:pt x="118009" y="91602"/>
                    <a:pt x="96678" y="74598"/>
                    <a:pt x="95441" y="49557"/>
                  </a:cubicBezTo>
                  <a:cubicBezTo>
                    <a:pt x="97420" y="47115"/>
                    <a:pt x="99970" y="45198"/>
                    <a:pt x="102861" y="43993"/>
                  </a:cubicBezTo>
                  <a:cubicBezTo>
                    <a:pt x="127639" y="41056"/>
                    <a:pt x="152603" y="40128"/>
                    <a:pt x="177521" y="41210"/>
                  </a:cubicBezTo>
                  <a:lnTo>
                    <a:pt x="233168" y="41210"/>
                  </a:lnTo>
                  <a:lnTo>
                    <a:pt x="275522" y="41210"/>
                  </a:lnTo>
                  <a:cubicBezTo>
                    <a:pt x="292309" y="42447"/>
                    <a:pt x="309157" y="39695"/>
                    <a:pt x="324677" y="33172"/>
                  </a:cubicBezTo>
                  <a:cubicBezTo>
                    <a:pt x="330706" y="23280"/>
                    <a:pt x="335497" y="12768"/>
                    <a:pt x="342299" y="3494"/>
                  </a:cubicBezTo>
                  <a:cubicBezTo>
                    <a:pt x="344092" y="1732"/>
                    <a:pt x="346333" y="495"/>
                    <a:pt x="348791" y="-61"/>
                  </a:cubicBezTo>
                  <a:cubicBezTo>
                    <a:pt x="353892" y="-61"/>
                    <a:pt x="358838" y="-61"/>
                    <a:pt x="364248" y="-61"/>
                  </a:cubicBezTo>
                  <a:cubicBezTo>
                    <a:pt x="366892" y="62"/>
                    <a:pt x="369489" y="588"/>
                    <a:pt x="371977" y="1484"/>
                  </a:cubicBezTo>
                  <a:cubicBezTo>
                    <a:pt x="441444" y="41365"/>
                    <a:pt x="508869" y="84708"/>
                    <a:pt x="574007" y="131328"/>
                  </a:cubicBezTo>
                  <a:cubicBezTo>
                    <a:pt x="580638" y="137526"/>
                    <a:pt x="588893" y="141700"/>
                    <a:pt x="597812" y="143385"/>
                  </a:cubicBezTo>
                  <a:cubicBezTo>
                    <a:pt x="628882" y="159924"/>
                    <a:pt x="658514" y="179061"/>
                    <a:pt x="686384" y="200578"/>
                  </a:cubicBezTo>
                  <a:cubicBezTo>
                    <a:pt x="694112" y="211243"/>
                    <a:pt x="702923" y="221445"/>
                    <a:pt x="710034" y="232729"/>
                  </a:cubicBezTo>
                  <a:cubicBezTo>
                    <a:pt x="715861" y="241633"/>
                    <a:pt x="719463" y="251819"/>
                    <a:pt x="720545" y="262408"/>
                  </a:cubicBezTo>
                  <a:cubicBezTo>
                    <a:pt x="720545" y="274465"/>
                    <a:pt x="722091" y="285594"/>
                    <a:pt x="737548" y="286986"/>
                  </a:cubicBezTo>
                  <a:cubicBezTo>
                    <a:pt x="767706" y="301717"/>
                    <a:pt x="795530" y="320838"/>
                    <a:pt x="820092" y="343715"/>
                  </a:cubicBezTo>
                  <a:cubicBezTo>
                    <a:pt x="826275" y="352834"/>
                    <a:pt x="837095" y="361182"/>
                    <a:pt x="826275" y="374630"/>
                  </a:cubicBezTo>
                  <a:cubicBezTo>
                    <a:pt x="817943" y="404448"/>
                    <a:pt x="806968" y="433461"/>
                    <a:pt x="793505" y="461347"/>
                  </a:cubicBezTo>
                  <a:cubicBezTo>
                    <a:pt x="792268" y="475104"/>
                    <a:pt x="785467" y="489170"/>
                    <a:pt x="795978" y="502155"/>
                  </a:cubicBezTo>
                  <a:cubicBezTo>
                    <a:pt x="802161" y="519467"/>
                    <a:pt x="819164" y="528433"/>
                    <a:pt x="828284" y="543272"/>
                  </a:cubicBezTo>
                  <a:cubicBezTo>
                    <a:pt x="834004" y="549918"/>
                    <a:pt x="844206" y="553938"/>
                    <a:pt x="848534" y="56243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6" name="Forma Livre: Forma 88">
              <a:extLst>
                <a:ext uri="{FF2B5EF4-FFF2-40B4-BE49-F238E27FC236}">
                  <a16:creationId xmlns:a16="http://schemas.microsoft.com/office/drawing/2014/main" id="{AEAAD93B-E7A4-1D6F-659C-1148A49A452E}"/>
                </a:ext>
              </a:extLst>
            </p:cNvPr>
            <p:cNvSpPr/>
            <p:nvPr/>
          </p:nvSpPr>
          <p:spPr>
            <a:xfrm>
              <a:off x="7042789" y="4711006"/>
              <a:ext cx="888921" cy="1350713"/>
            </a:xfrm>
            <a:custGeom>
              <a:avLst/>
              <a:gdLst>
                <a:gd name="connsiteX0" fmla="*/ 510243 w 888921"/>
                <a:gd name="connsiteY0" fmla="*/ 73240 h 1350713"/>
                <a:gd name="connsiteX1" fmla="*/ 524000 w 888921"/>
                <a:gd name="connsiteY1" fmla="*/ 80350 h 1350713"/>
                <a:gd name="connsiteX2" fmla="*/ 562335 w 888921"/>
                <a:gd name="connsiteY2" fmla="*/ 79577 h 1350713"/>
                <a:gd name="connsiteX3" fmla="*/ 586448 w 888921"/>
                <a:gd name="connsiteY3" fmla="*/ 73240 h 1350713"/>
                <a:gd name="connsiteX4" fmla="*/ 611490 w 888921"/>
                <a:gd name="connsiteY4" fmla="*/ 72467 h 1350713"/>
                <a:gd name="connsiteX5" fmla="*/ 643796 w 888921"/>
                <a:gd name="connsiteY5" fmla="*/ 73703 h 1350713"/>
                <a:gd name="connsiteX6" fmla="*/ 667910 w 888921"/>
                <a:gd name="connsiteY6" fmla="*/ 55464 h 1350713"/>
                <a:gd name="connsiteX7" fmla="*/ 708254 w 888921"/>
                <a:gd name="connsiteY7" fmla="*/ 55464 h 1350713"/>
                <a:gd name="connsiteX8" fmla="*/ 708254 w 888921"/>
                <a:gd name="connsiteY8" fmla="*/ 55464 h 1350713"/>
                <a:gd name="connsiteX9" fmla="*/ 753699 w 888921"/>
                <a:gd name="connsiteY9" fmla="*/ 55464 h 1350713"/>
                <a:gd name="connsiteX10" fmla="*/ 767457 w 888921"/>
                <a:gd name="connsiteY10" fmla="*/ 54382 h 1350713"/>
                <a:gd name="connsiteX11" fmla="*/ 795435 w 888921"/>
                <a:gd name="connsiteY11" fmla="*/ 43561 h 1350713"/>
                <a:gd name="connsiteX12" fmla="*/ 860202 w 888921"/>
                <a:gd name="connsiteY12" fmla="*/ 8164 h 1350713"/>
                <a:gd name="connsiteX13" fmla="*/ 885243 w 888921"/>
                <a:gd name="connsiteY13" fmla="*/ 3217 h 1350713"/>
                <a:gd name="connsiteX14" fmla="*/ 888026 w 888921"/>
                <a:gd name="connsiteY14" fmla="*/ 35832 h 1350713"/>
                <a:gd name="connsiteX15" fmla="*/ 883389 w 888921"/>
                <a:gd name="connsiteY15" fmla="*/ 49126 h 1350713"/>
                <a:gd name="connsiteX16" fmla="*/ 859275 w 888921"/>
                <a:gd name="connsiteY16" fmla="*/ 89470 h 1350713"/>
                <a:gd name="connsiteX17" fmla="*/ 854792 w 888921"/>
                <a:gd name="connsiteY17" fmla="*/ 95962 h 1350713"/>
                <a:gd name="connsiteX18" fmla="*/ 856492 w 888921"/>
                <a:gd name="connsiteY18" fmla="*/ 136616 h 1350713"/>
                <a:gd name="connsiteX19" fmla="*/ 857884 w 888921"/>
                <a:gd name="connsiteY19" fmla="*/ 195973 h 1350713"/>
                <a:gd name="connsiteX20" fmla="*/ 854483 w 888921"/>
                <a:gd name="connsiteY20" fmla="*/ 211430 h 1350713"/>
                <a:gd name="connsiteX21" fmla="*/ 856338 w 888921"/>
                <a:gd name="connsiteY21" fmla="*/ 237863 h 1350713"/>
                <a:gd name="connsiteX22" fmla="*/ 853710 w 888921"/>
                <a:gd name="connsiteY22" fmla="*/ 267541 h 1350713"/>
                <a:gd name="connsiteX23" fmla="*/ 853710 w 888921"/>
                <a:gd name="connsiteY23" fmla="*/ 299693 h 1350713"/>
                <a:gd name="connsiteX24" fmla="*/ 857729 w 888921"/>
                <a:gd name="connsiteY24" fmla="*/ 310822 h 1350713"/>
                <a:gd name="connsiteX25" fmla="*/ 864685 w 888921"/>
                <a:gd name="connsiteY25" fmla="*/ 322879 h 1350713"/>
                <a:gd name="connsiteX26" fmla="*/ 859738 w 888921"/>
                <a:gd name="connsiteY26" fmla="*/ 358896 h 1350713"/>
                <a:gd name="connsiteX27" fmla="*/ 842117 w 888921"/>
                <a:gd name="connsiteY27" fmla="*/ 398621 h 1350713"/>
                <a:gd name="connsiteX28" fmla="*/ 844126 w 888921"/>
                <a:gd name="connsiteY28" fmla="*/ 423972 h 1350713"/>
                <a:gd name="connsiteX29" fmla="*/ 799763 w 888921"/>
                <a:gd name="connsiteY29" fmla="*/ 462152 h 1350713"/>
                <a:gd name="connsiteX30" fmla="*/ 776731 w 888921"/>
                <a:gd name="connsiteY30" fmla="*/ 479928 h 1350713"/>
                <a:gd name="connsiteX31" fmla="*/ 765602 w 888921"/>
                <a:gd name="connsiteY31" fmla="*/ 507752 h 1350713"/>
                <a:gd name="connsiteX32" fmla="*/ 696352 w 888921"/>
                <a:gd name="connsiteY32" fmla="*/ 555516 h 1350713"/>
                <a:gd name="connsiteX33" fmla="*/ 655698 w 888921"/>
                <a:gd name="connsiteY33" fmla="*/ 559380 h 1350713"/>
                <a:gd name="connsiteX34" fmla="*/ 553679 w 888921"/>
                <a:gd name="connsiteY34" fmla="*/ 608999 h 1350713"/>
                <a:gd name="connsiteX35" fmla="*/ 530956 w 888921"/>
                <a:gd name="connsiteY35" fmla="*/ 628939 h 1350713"/>
                <a:gd name="connsiteX36" fmla="*/ 501278 w 888921"/>
                <a:gd name="connsiteY36" fmla="*/ 670829 h 1350713"/>
                <a:gd name="connsiteX37" fmla="*/ 481956 w 888921"/>
                <a:gd name="connsiteY37" fmla="*/ 689378 h 1350713"/>
                <a:gd name="connsiteX38" fmla="*/ 474845 w 888921"/>
                <a:gd name="connsiteY38" fmla="*/ 694788 h 1350713"/>
                <a:gd name="connsiteX39" fmla="*/ 456296 w 888921"/>
                <a:gd name="connsiteY39" fmla="*/ 689378 h 1350713"/>
                <a:gd name="connsiteX40" fmla="*/ 399412 w 888921"/>
                <a:gd name="connsiteY40" fmla="*/ 740388 h 1350713"/>
                <a:gd name="connsiteX41" fmla="*/ 380399 w 888921"/>
                <a:gd name="connsiteY41" fmla="*/ 753681 h 1350713"/>
                <a:gd name="connsiteX42" fmla="*/ 364942 w 888921"/>
                <a:gd name="connsiteY42" fmla="*/ 769139 h 1350713"/>
                <a:gd name="connsiteX43" fmla="*/ 343147 w 888921"/>
                <a:gd name="connsiteY43" fmla="*/ 787997 h 1350713"/>
                <a:gd name="connsiteX44" fmla="*/ 342064 w 888921"/>
                <a:gd name="connsiteY44" fmla="*/ 792171 h 1350713"/>
                <a:gd name="connsiteX45" fmla="*/ 347166 w 888921"/>
                <a:gd name="connsiteY45" fmla="*/ 850601 h 1350713"/>
                <a:gd name="connsiteX46" fmla="*/ 364787 w 888921"/>
                <a:gd name="connsiteY46" fmla="*/ 873787 h 1350713"/>
                <a:gd name="connsiteX47" fmla="*/ 366333 w 888921"/>
                <a:gd name="connsiteY47" fmla="*/ 908876 h 1350713"/>
                <a:gd name="connsiteX48" fmla="*/ 370816 w 888921"/>
                <a:gd name="connsiteY48" fmla="*/ 920314 h 1350713"/>
                <a:gd name="connsiteX49" fmla="*/ 376380 w 888921"/>
                <a:gd name="connsiteY49" fmla="*/ 955248 h 1350713"/>
                <a:gd name="connsiteX50" fmla="*/ 381636 w 888921"/>
                <a:gd name="connsiteY50" fmla="*/ 976116 h 1350713"/>
                <a:gd name="connsiteX51" fmla="*/ 383800 w 888921"/>
                <a:gd name="connsiteY51" fmla="*/ 1005485 h 1350713"/>
                <a:gd name="connsiteX52" fmla="*/ 379781 w 888921"/>
                <a:gd name="connsiteY52" fmla="*/ 1033927 h 1350713"/>
                <a:gd name="connsiteX53" fmla="*/ 374062 w 888921"/>
                <a:gd name="connsiteY53" fmla="*/ 1057423 h 1350713"/>
                <a:gd name="connsiteX54" fmla="*/ 365251 w 888921"/>
                <a:gd name="connsiteY54" fmla="*/ 1095139 h 1350713"/>
                <a:gd name="connsiteX55" fmla="*/ 360459 w 888921"/>
                <a:gd name="connsiteY55" fmla="*/ 1113997 h 1350713"/>
                <a:gd name="connsiteX56" fmla="*/ 366333 w 888921"/>
                <a:gd name="connsiteY56" fmla="*/ 1136102 h 1350713"/>
                <a:gd name="connsiteX57" fmla="*/ 290591 w 888921"/>
                <a:gd name="connsiteY57" fmla="*/ 1197932 h 1350713"/>
                <a:gd name="connsiteX58" fmla="*/ 158583 w 888921"/>
                <a:gd name="connsiteY58" fmla="*/ 1252961 h 1350713"/>
                <a:gd name="connsiteX59" fmla="*/ 139725 w 888921"/>
                <a:gd name="connsiteY59" fmla="*/ 1280012 h 1350713"/>
                <a:gd name="connsiteX60" fmla="*/ 139725 w 888921"/>
                <a:gd name="connsiteY60" fmla="*/ 1301189 h 1350713"/>
                <a:gd name="connsiteX61" fmla="*/ 157037 w 888921"/>
                <a:gd name="connsiteY61" fmla="*/ 1316646 h 1350713"/>
                <a:gd name="connsiteX62" fmla="*/ 155646 w 888921"/>
                <a:gd name="connsiteY62" fmla="*/ 1322056 h 1350713"/>
                <a:gd name="connsiteX63" fmla="*/ 143589 w 888921"/>
                <a:gd name="connsiteY63" fmla="*/ 1348180 h 1350713"/>
                <a:gd name="connsiteX64" fmla="*/ 105719 w 888921"/>
                <a:gd name="connsiteY64" fmla="*/ 1349880 h 1350713"/>
                <a:gd name="connsiteX65" fmla="*/ 93662 w 888921"/>
                <a:gd name="connsiteY65" fmla="*/ 1350652 h 1350713"/>
                <a:gd name="connsiteX66" fmla="*/ 85315 w 888921"/>
                <a:gd name="connsiteY66" fmla="*/ 1331949 h 1350713"/>
                <a:gd name="connsiteX67" fmla="*/ 86242 w 888921"/>
                <a:gd name="connsiteY67" fmla="*/ 1265172 h 1350713"/>
                <a:gd name="connsiteX68" fmla="*/ 85160 w 888921"/>
                <a:gd name="connsiteY68" fmla="*/ 1205197 h 1350713"/>
                <a:gd name="connsiteX69" fmla="*/ 81450 w 888921"/>
                <a:gd name="connsiteY69" fmla="*/ 1106887 h 1350713"/>
                <a:gd name="connsiteX70" fmla="*/ 81450 w 888921"/>
                <a:gd name="connsiteY70" fmla="*/ 1063760 h 1350713"/>
                <a:gd name="connsiteX71" fmla="*/ 79132 w 888921"/>
                <a:gd name="connsiteY71" fmla="*/ 1025735 h 1350713"/>
                <a:gd name="connsiteX72" fmla="*/ 74494 w 888921"/>
                <a:gd name="connsiteY72" fmla="*/ 988791 h 1350713"/>
                <a:gd name="connsiteX73" fmla="*/ 88252 w 888921"/>
                <a:gd name="connsiteY73" fmla="*/ 956330 h 1350713"/>
                <a:gd name="connsiteX74" fmla="*/ 126741 w 888921"/>
                <a:gd name="connsiteY74" fmla="*/ 917068 h 1350713"/>
                <a:gd name="connsiteX75" fmla="*/ 148691 w 888921"/>
                <a:gd name="connsiteY75" fmla="*/ 879661 h 1350713"/>
                <a:gd name="connsiteX76" fmla="*/ 164148 w 888921"/>
                <a:gd name="connsiteY76" fmla="*/ 848746 h 1350713"/>
                <a:gd name="connsiteX77" fmla="*/ 190272 w 888921"/>
                <a:gd name="connsiteY77" fmla="*/ 758319 h 1350713"/>
                <a:gd name="connsiteX78" fmla="*/ 188880 w 888921"/>
                <a:gd name="connsiteY78" fmla="*/ 705299 h 1350713"/>
                <a:gd name="connsiteX79" fmla="*/ 210366 w 888921"/>
                <a:gd name="connsiteY79" fmla="*/ 624302 h 1350713"/>
                <a:gd name="connsiteX80" fmla="*/ 216549 w 888921"/>
                <a:gd name="connsiteY80" fmla="*/ 595396 h 1350713"/>
                <a:gd name="connsiteX81" fmla="*/ 218868 w 888921"/>
                <a:gd name="connsiteY81" fmla="*/ 544077 h 1350713"/>
                <a:gd name="connsiteX82" fmla="*/ 211294 w 888921"/>
                <a:gd name="connsiteY82" fmla="*/ 511925 h 1350713"/>
                <a:gd name="connsiteX83" fmla="*/ 186561 w 888921"/>
                <a:gd name="connsiteY83" fmla="*/ 485338 h 1350713"/>
                <a:gd name="connsiteX84" fmla="*/ 157501 w 888921"/>
                <a:gd name="connsiteY84" fmla="*/ 473127 h 1350713"/>
                <a:gd name="connsiteX85" fmla="*/ 67384 w 888921"/>
                <a:gd name="connsiteY85" fmla="*/ 440202 h 1350713"/>
                <a:gd name="connsiteX86" fmla="*/ 22557 w 888921"/>
                <a:gd name="connsiteY86" fmla="*/ 428918 h 1350713"/>
                <a:gd name="connsiteX87" fmla="*/ 8336 w 888921"/>
                <a:gd name="connsiteY87" fmla="*/ 407896 h 1350713"/>
                <a:gd name="connsiteX88" fmla="*/ 5554 w 888921"/>
                <a:gd name="connsiteY88" fmla="*/ 399858 h 1350713"/>
                <a:gd name="connsiteX89" fmla="*/ -11 w 888921"/>
                <a:gd name="connsiteY89" fmla="*/ 374508 h 1350713"/>
                <a:gd name="connsiteX90" fmla="*/ 3853 w 888921"/>
                <a:gd name="connsiteY90" fmla="*/ 357195 h 1350713"/>
                <a:gd name="connsiteX91" fmla="*/ 44197 w 888921"/>
                <a:gd name="connsiteY91" fmla="*/ 340037 h 1350713"/>
                <a:gd name="connsiteX92" fmla="*/ 79286 w 888921"/>
                <a:gd name="connsiteY92" fmla="*/ 328444 h 1350713"/>
                <a:gd name="connsiteX93" fmla="*/ 228297 w 888921"/>
                <a:gd name="connsiteY93" fmla="*/ 279753 h 1350713"/>
                <a:gd name="connsiteX94" fmla="*/ 261840 w 888921"/>
                <a:gd name="connsiteY94" fmla="*/ 279753 h 1350713"/>
                <a:gd name="connsiteX95" fmla="*/ 278070 w 888921"/>
                <a:gd name="connsiteY95" fmla="*/ 297683 h 1350713"/>
                <a:gd name="connsiteX96" fmla="*/ 298165 w 888921"/>
                <a:gd name="connsiteY96" fmla="*/ 321488 h 1350713"/>
                <a:gd name="connsiteX97" fmla="*/ 352267 w 888921"/>
                <a:gd name="connsiteY97" fmla="*/ 325198 h 1350713"/>
                <a:gd name="connsiteX98" fmla="*/ 363860 w 888921"/>
                <a:gd name="connsiteY98" fmla="*/ 330918 h 1350713"/>
                <a:gd name="connsiteX99" fmla="*/ 371279 w 888921"/>
                <a:gd name="connsiteY99" fmla="*/ 384710 h 1350713"/>
                <a:gd name="connsiteX100" fmla="*/ 357058 w 888921"/>
                <a:gd name="connsiteY100" fmla="*/ 429382 h 1350713"/>
                <a:gd name="connsiteX101" fmla="*/ 355977 w 888921"/>
                <a:gd name="connsiteY101" fmla="*/ 460297 h 1350713"/>
                <a:gd name="connsiteX102" fmla="*/ 398175 w 888921"/>
                <a:gd name="connsiteY102" fmla="*/ 508834 h 1350713"/>
                <a:gd name="connsiteX103" fmla="*/ 409923 w 888921"/>
                <a:gd name="connsiteY103" fmla="*/ 530320 h 1350713"/>
                <a:gd name="connsiteX104" fmla="*/ 418580 w 888921"/>
                <a:gd name="connsiteY104" fmla="*/ 523055 h 1350713"/>
                <a:gd name="connsiteX105" fmla="*/ 428008 w 888921"/>
                <a:gd name="connsiteY105" fmla="*/ 468180 h 1350713"/>
                <a:gd name="connsiteX106" fmla="*/ 455523 w 888921"/>
                <a:gd name="connsiteY106" fmla="*/ 452723 h 1350713"/>
                <a:gd name="connsiteX107" fmla="*/ 466652 w 888921"/>
                <a:gd name="connsiteY107" fmla="*/ 424590 h 1350713"/>
                <a:gd name="connsiteX108" fmla="*/ 473299 w 888921"/>
                <a:gd name="connsiteY108" fmla="*/ 389192 h 1350713"/>
                <a:gd name="connsiteX109" fmla="*/ 473299 w 888921"/>
                <a:gd name="connsiteY109" fmla="*/ 353949 h 1350713"/>
                <a:gd name="connsiteX110" fmla="*/ 430791 w 888921"/>
                <a:gd name="connsiteY110" fmla="*/ 280835 h 1350713"/>
                <a:gd name="connsiteX111" fmla="*/ 374525 w 888921"/>
                <a:gd name="connsiteY111" fmla="*/ 219004 h 1350713"/>
                <a:gd name="connsiteX112" fmla="*/ 374525 w 888921"/>
                <a:gd name="connsiteY112" fmla="*/ 191026 h 1350713"/>
                <a:gd name="connsiteX113" fmla="*/ 374525 w 888921"/>
                <a:gd name="connsiteY113" fmla="*/ 167995 h 1350713"/>
                <a:gd name="connsiteX114" fmla="*/ 374525 w 888921"/>
                <a:gd name="connsiteY114" fmla="*/ 160266 h 1350713"/>
                <a:gd name="connsiteX115" fmla="*/ 379317 w 888921"/>
                <a:gd name="connsiteY115" fmla="*/ 136770 h 1350713"/>
                <a:gd name="connsiteX116" fmla="*/ 381790 w 888921"/>
                <a:gd name="connsiteY116" fmla="*/ 112038 h 1350713"/>
                <a:gd name="connsiteX117" fmla="*/ 386428 w 888921"/>
                <a:gd name="connsiteY117" fmla="*/ 85142 h 1350713"/>
                <a:gd name="connsiteX118" fmla="*/ 411623 w 888921"/>
                <a:gd name="connsiteY118" fmla="*/ 74476 h 1350713"/>
                <a:gd name="connsiteX119" fmla="*/ 439293 w 888921"/>
                <a:gd name="connsiteY119" fmla="*/ 74476 h 1350713"/>
                <a:gd name="connsiteX120" fmla="*/ 482574 w 888921"/>
                <a:gd name="connsiteY120" fmla="*/ 73240 h 1350713"/>
                <a:gd name="connsiteX121" fmla="*/ 490457 w 888921"/>
                <a:gd name="connsiteY121" fmla="*/ 69684 h 1350713"/>
                <a:gd name="connsiteX122" fmla="*/ 510243 w 888921"/>
                <a:gd name="connsiteY122" fmla="*/ 73240 h 135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888921" h="1350713">
                  <a:moveTo>
                    <a:pt x="510243" y="73240"/>
                  </a:moveTo>
                  <a:lnTo>
                    <a:pt x="524000" y="80350"/>
                  </a:lnTo>
                  <a:cubicBezTo>
                    <a:pt x="535980" y="87059"/>
                    <a:pt x="550634" y="86765"/>
                    <a:pt x="562335" y="79577"/>
                  </a:cubicBezTo>
                  <a:cubicBezTo>
                    <a:pt x="570682" y="78341"/>
                    <a:pt x="580111" y="82051"/>
                    <a:pt x="586448" y="73240"/>
                  </a:cubicBezTo>
                  <a:cubicBezTo>
                    <a:pt x="594765" y="72436"/>
                    <a:pt x="603127" y="72189"/>
                    <a:pt x="611490" y="72467"/>
                  </a:cubicBezTo>
                  <a:cubicBezTo>
                    <a:pt x="622156" y="75095"/>
                    <a:pt x="632667" y="84369"/>
                    <a:pt x="643796" y="73703"/>
                  </a:cubicBezTo>
                  <a:lnTo>
                    <a:pt x="667910" y="55464"/>
                  </a:lnTo>
                  <a:cubicBezTo>
                    <a:pt x="681358" y="57319"/>
                    <a:pt x="694961" y="48817"/>
                    <a:pt x="708254" y="55464"/>
                  </a:cubicBezTo>
                  <a:lnTo>
                    <a:pt x="708254" y="55464"/>
                  </a:lnTo>
                  <a:cubicBezTo>
                    <a:pt x="723063" y="60023"/>
                    <a:pt x="738891" y="60023"/>
                    <a:pt x="753699" y="55464"/>
                  </a:cubicBezTo>
                  <a:lnTo>
                    <a:pt x="767457" y="54382"/>
                  </a:lnTo>
                  <a:cubicBezTo>
                    <a:pt x="776082" y="49188"/>
                    <a:pt x="785557" y="45524"/>
                    <a:pt x="795435" y="43561"/>
                  </a:cubicBezTo>
                  <a:lnTo>
                    <a:pt x="860202" y="8164"/>
                  </a:lnTo>
                  <a:cubicBezTo>
                    <a:pt x="868085" y="4299"/>
                    <a:pt x="875660" y="-4975"/>
                    <a:pt x="885243" y="3217"/>
                  </a:cubicBezTo>
                  <a:cubicBezTo>
                    <a:pt x="888783" y="13713"/>
                    <a:pt x="889741" y="24889"/>
                    <a:pt x="888026" y="35832"/>
                  </a:cubicBezTo>
                  <a:cubicBezTo>
                    <a:pt x="887253" y="40500"/>
                    <a:pt x="885692" y="44999"/>
                    <a:pt x="883389" y="49126"/>
                  </a:cubicBezTo>
                  <a:lnTo>
                    <a:pt x="859275" y="89470"/>
                  </a:lnTo>
                  <a:cubicBezTo>
                    <a:pt x="857482" y="91418"/>
                    <a:pt x="855982" y="93597"/>
                    <a:pt x="854792" y="95962"/>
                  </a:cubicBezTo>
                  <a:cubicBezTo>
                    <a:pt x="852721" y="109503"/>
                    <a:pt x="853308" y="123307"/>
                    <a:pt x="856492" y="136616"/>
                  </a:cubicBezTo>
                  <a:cubicBezTo>
                    <a:pt x="855874" y="156417"/>
                    <a:pt x="856338" y="176233"/>
                    <a:pt x="857884" y="195973"/>
                  </a:cubicBezTo>
                  <a:cubicBezTo>
                    <a:pt x="856647" y="201074"/>
                    <a:pt x="855565" y="206175"/>
                    <a:pt x="854483" y="211430"/>
                  </a:cubicBezTo>
                  <a:cubicBezTo>
                    <a:pt x="856802" y="220040"/>
                    <a:pt x="857420" y="229021"/>
                    <a:pt x="856338" y="237863"/>
                  </a:cubicBezTo>
                  <a:cubicBezTo>
                    <a:pt x="853849" y="247539"/>
                    <a:pt x="852968" y="257571"/>
                    <a:pt x="853710" y="267541"/>
                  </a:cubicBezTo>
                  <a:cubicBezTo>
                    <a:pt x="853169" y="278253"/>
                    <a:pt x="853169" y="288981"/>
                    <a:pt x="853710" y="299693"/>
                  </a:cubicBezTo>
                  <a:cubicBezTo>
                    <a:pt x="854947" y="303403"/>
                    <a:pt x="856183" y="307113"/>
                    <a:pt x="857729" y="310822"/>
                  </a:cubicBezTo>
                  <a:lnTo>
                    <a:pt x="864685" y="322879"/>
                  </a:lnTo>
                  <a:cubicBezTo>
                    <a:pt x="871022" y="334689"/>
                    <a:pt x="869013" y="349235"/>
                    <a:pt x="859738" y="358896"/>
                  </a:cubicBezTo>
                  <a:cubicBezTo>
                    <a:pt x="861748" y="375590"/>
                    <a:pt x="841653" y="382546"/>
                    <a:pt x="842117" y="398621"/>
                  </a:cubicBezTo>
                  <a:cubicBezTo>
                    <a:pt x="848300" y="406660"/>
                    <a:pt x="844745" y="415316"/>
                    <a:pt x="844126" y="423972"/>
                  </a:cubicBezTo>
                  <a:cubicBezTo>
                    <a:pt x="828669" y="435101"/>
                    <a:pt x="816612" y="451795"/>
                    <a:pt x="799763" y="462152"/>
                  </a:cubicBezTo>
                  <a:lnTo>
                    <a:pt x="776731" y="479928"/>
                  </a:lnTo>
                  <a:cubicBezTo>
                    <a:pt x="769621" y="487812"/>
                    <a:pt x="774722" y="500641"/>
                    <a:pt x="765602" y="507752"/>
                  </a:cubicBezTo>
                  <a:cubicBezTo>
                    <a:pt x="739015" y="518572"/>
                    <a:pt x="719229" y="538667"/>
                    <a:pt x="696352" y="555516"/>
                  </a:cubicBezTo>
                  <a:cubicBezTo>
                    <a:pt x="683213" y="560771"/>
                    <a:pt x="668992" y="554434"/>
                    <a:pt x="655698" y="559380"/>
                  </a:cubicBezTo>
                  <a:lnTo>
                    <a:pt x="553679" y="608999"/>
                  </a:lnTo>
                  <a:cubicBezTo>
                    <a:pt x="543925" y="612662"/>
                    <a:pt x="535856" y="619757"/>
                    <a:pt x="530956" y="628939"/>
                  </a:cubicBezTo>
                  <a:cubicBezTo>
                    <a:pt x="520909" y="642851"/>
                    <a:pt x="504060" y="651816"/>
                    <a:pt x="501278" y="670829"/>
                  </a:cubicBezTo>
                  <a:cubicBezTo>
                    <a:pt x="495867" y="677940"/>
                    <a:pt x="487675" y="682422"/>
                    <a:pt x="481956" y="689378"/>
                  </a:cubicBezTo>
                  <a:lnTo>
                    <a:pt x="474845" y="694788"/>
                  </a:lnTo>
                  <a:cubicBezTo>
                    <a:pt x="467271" y="698035"/>
                    <a:pt x="463870" y="686287"/>
                    <a:pt x="456296" y="689378"/>
                  </a:cubicBezTo>
                  <a:lnTo>
                    <a:pt x="399412" y="740388"/>
                  </a:lnTo>
                  <a:cubicBezTo>
                    <a:pt x="393646" y="745582"/>
                    <a:pt x="387247" y="750034"/>
                    <a:pt x="380399" y="753681"/>
                  </a:cubicBezTo>
                  <a:lnTo>
                    <a:pt x="364942" y="769139"/>
                  </a:lnTo>
                  <a:cubicBezTo>
                    <a:pt x="357089" y="774704"/>
                    <a:pt x="349793" y="781026"/>
                    <a:pt x="343147" y="787997"/>
                  </a:cubicBezTo>
                  <a:cubicBezTo>
                    <a:pt x="343348" y="789481"/>
                    <a:pt x="342961" y="790981"/>
                    <a:pt x="342064" y="792171"/>
                  </a:cubicBezTo>
                  <a:cubicBezTo>
                    <a:pt x="329667" y="810380"/>
                    <a:pt x="331801" y="834803"/>
                    <a:pt x="347166" y="850601"/>
                  </a:cubicBezTo>
                  <a:lnTo>
                    <a:pt x="364787" y="873787"/>
                  </a:lnTo>
                  <a:cubicBezTo>
                    <a:pt x="359223" y="885689"/>
                    <a:pt x="369270" y="896973"/>
                    <a:pt x="366333" y="908876"/>
                  </a:cubicBezTo>
                  <a:cubicBezTo>
                    <a:pt x="367724" y="912585"/>
                    <a:pt x="369270" y="916450"/>
                    <a:pt x="370816" y="920314"/>
                  </a:cubicBezTo>
                  <a:cubicBezTo>
                    <a:pt x="368110" y="932247"/>
                    <a:pt x="370105" y="944753"/>
                    <a:pt x="376380" y="955248"/>
                  </a:cubicBezTo>
                  <a:cubicBezTo>
                    <a:pt x="377926" y="962513"/>
                    <a:pt x="377617" y="974415"/>
                    <a:pt x="381636" y="976116"/>
                  </a:cubicBezTo>
                  <a:cubicBezTo>
                    <a:pt x="404049" y="985236"/>
                    <a:pt x="388901" y="995438"/>
                    <a:pt x="383800" y="1005485"/>
                  </a:cubicBezTo>
                  <a:cubicBezTo>
                    <a:pt x="389365" y="1015996"/>
                    <a:pt x="379163" y="1024189"/>
                    <a:pt x="379781" y="1033927"/>
                  </a:cubicBezTo>
                  <a:cubicBezTo>
                    <a:pt x="376875" y="1041486"/>
                    <a:pt x="374958" y="1049385"/>
                    <a:pt x="374062" y="1057423"/>
                  </a:cubicBezTo>
                  <a:cubicBezTo>
                    <a:pt x="369594" y="1069588"/>
                    <a:pt x="366642" y="1082248"/>
                    <a:pt x="365251" y="1095139"/>
                  </a:cubicBezTo>
                  <a:cubicBezTo>
                    <a:pt x="362778" y="1101168"/>
                    <a:pt x="357831" y="1106578"/>
                    <a:pt x="360459" y="1113997"/>
                  </a:cubicBezTo>
                  <a:cubicBezTo>
                    <a:pt x="371279" y="1118944"/>
                    <a:pt x="372052" y="1126673"/>
                    <a:pt x="366333" y="1136102"/>
                  </a:cubicBezTo>
                  <a:cubicBezTo>
                    <a:pt x="351262" y="1166739"/>
                    <a:pt x="323624" y="1189307"/>
                    <a:pt x="290591" y="1197932"/>
                  </a:cubicBezTo>
                  <a:cubicBezTo>
                    <a:pt x="244852" y="1211798"/>
                    <a:pt x="200628" y="1230223"/>
                    <a:pt x="158583" y="1252961"/>
                  </a:cubicBezTo>
                  <a:cubicBezTo>
                    <a:pt x="146990" y="1259299"/>
                    <a:pt x="146990" y="1271819"/>
                    <a:pt x="139725" y="1280012"/>
                  </a:cubicBezTo>
                  <a:cubicBezTo>
                    <a:pt x="142044" y="1287122"/>
                    <a:pt x="137407" y="1294078"/>
                    <a:pt x="139725" y="1301189"/>
                  </a:cubicBezTo>
                  <a:cubicBezTo>
                    <a:pt x="140962" y="1311391"/>
                    <a:pt x="154255" y="1307526"/>
                    <a:pt x="157037" y="1316646"/>
                  </a:cubicBezTo>
                  <a:lnTo>
                    <a:pt x="155646" y="1322056"/>
                  </a:lnTo>
                  <a:cubicBezTo>
                    <a:pt x="149463" y="1329785"/>
                    <a:pt x="149927" y="1340605"/>
                    <a:pt x="143589" y="1348180"/>
                  </a:cubicBezTo>
                  <a:cubicBezTo>
                    <a:pt x="131224" y="1353899"/>
                    <a:pt x="118239" y="1345552"/>
                    <a:pt x="105719" y="1349880"/>
                  </a:cubicBezTo>
                  <a:lnTo>
                    <a:pt x="93662" y="1350652"/>
                  </a:lnTo>
                  <a:cubicBezTo>
                    <a:pt x="88576" y="1345722"/>
                    <a:pt x="85593" y="1339029"/>
                    <a:pt x="85315" y="1331949"/>
                  </a:cubicBezTo>
                  <a:cubicBezTo>
                    <a:pt x="84465" y="1309690"/>
                    <a:pt x="84774" y="1287400"/>
                    <a:pt x="86242" y="1265172"/>
                  </a:cubicBezTo>
                  <a:cubicBezTo>
                    <a:pt x="88282" y="1245217"/>
                    <a:pt x="87911" y="1225075"/>
                    <a:pt x="85160" y="1205197"/>
                  </a:cubicBezTo>
                  <a:cubicBezTo>
                    <a:pt x="89024" y="1172273"/>
                    <a:pt x="79441" y="1139657"/>
                    <a:pt x="81450" y="1106887"/>
                  </a:cubicBezTo>
                  <a:lnTo>
                    <a:pt x="81450" y="1063760"/>
                  </a:lnTo>
                  <a:cubicBezTo>
                    <a:pt x="82300" y="1051039"/>
                    <a:pt x="81528" y="1038255"/>
                    <a:pt x="79132" y="1025735"/>
                  </a:cubicBezTo>
                  <a:cubicBezTo>
                    <a:pt x="78900" y="1013291"/>
                    <a:pt x="77354" y="1000910"/>
                    <a:pt x="74494" y="988791"/>
                  </a:cubicBezTo>
                  <a:cubicBezTo>
                    <a:pt x="75174" y="976703"/>
                    <a:pt x="80044" y="965234"/>
                    <a:pt x="88252" y="956330"/>
                  </a:cubicBezTo>
                  <a:cubicBezTo>
                    <a:pt x="102410" y="944614"/>
                    <a:pt x="115318" y="931459"/>
                    <a:pt x="126741" y="917068"/>
                  </a:cubicBezTo>
                  <a:cubicBezTo>
                    <a:pt x="133387" y="904238"/>
                    <a:pt x="140807" y="891872"/>
                    <a:pt x="148691" y="879661"/>
                  </a:cubicBezTo>
                  <a:cubicBezTo>
                    <a:pt x="157100" y="871329"/>
                    <a:pt x="162525" y="860463"/>
                    <a:pt x="164148" y="848746"/>
                  </a:cubicBezTo>
                  <a:cubicBezTo>
                    <a:pt x="175896" y="819531"/>
                    <a:pt x="194136" y="792171"/>
                    <a:pt x="190272" y="758319"/>
                  </a:cubicBezTo>
                  <a:cubicBezTo>
                    <a:pt x="190890" y="740635"/>
                    <a:pt x="190426" y="722921"/>
                    <a:pt x="188880" y="705299"/>
                  </a:cubicBezTo>
                  <a:cubicBezTo>
                    <a:pt x="194569" y="677924"/>
                    <a:pt x="201741" y="650889"/>
                    <a:pt x="210366" y="624302"/>
                  </a:cubicBezTo>
                  <a:cubicBezTo>
                    <a:pt x="213180" y="614842"/>
                    <a:pt x="215251" y="605181"/>
                    <a:pt x="216549" y="595396"/>
                  </a:cubicBezTo>
                  <a:cubicBezTo>
                    <a:pt x="219872" y="578501"/>
                    <a:pt x="220646" y="561204"/>
                    <a:pt x="218868" y="544077"/>
                  </a:cubicBezTo>
                  <a:cubicBezTo>
                    <a:pt x="216889" y="533241"/>
                    <a:pt x="214370" y="522514"/>
                    <a:pt x="211294" y="511925"/>
                  </a:cubicBezTo>
                  <a:cubicBezTo>
                    <a:pt x="209594" y="496468"/>
                    <a:pt x="198773" y="490594"/>
                    <a:pt x="186561" y="485338"/>
                  </a:cubicBezTo>
                  <a:cubicBezTo>
                    <a:pt x="177287" y="480392"/>
                    <a:pt x="171104" y="469881"/>
                    <a:pt x="157501" y="473127"/>
                  </a:cubicBezTo>
                  <a:cubicBezTo>
                    <a:pt x="126818" y="464022"/>
                    <a:pt x="96707" y="453032"/>
                    <a:pt x="67384" y="440202"/>
                  </a:cubicBezTo>
                  <a:cubicBezTo>
                    <a:pt x="53317" y="432937"/>
                    <a:pt x="36469" y="438502"/>
                    <a:pt x="22557" y="428918"/>
                  </a:cubicBezTo>
                  <a:cubicBezTo>
                    <a:pt x="15694" y="423616"/>
                    <a:pt x="10701" y="416243"/>
                    <a:pt x="8336" y="407896"/>
                  </a:cubicBezTo>
                  <a:cubicBezTo>
                    <a:pt x="7254" y="405268"/>
                    <a:pt x="6311" y="402594"/>
                    <a:pt x="5554" y="399858"/>
                  </a:cubicBezTo>
                  <a:cubicBezTo>
                    <a:pt x="2771" y="391635"/>
                    <a:pt x="901" y="383133"/>
                    <a:pt x="-11" y="374508"/>
                  </a:cubicBezTo>
                  <a:cubicBezTo>
                    <a:pt x="-367" y="368495"/>
                    <a:pt x="978" y="362497"/>
                    <a:pt x="3853" y="357195"/>
                  </a:cubicBezTo>
                  <a:cubicBezTo>
                    <a:pt x="14705" y="346669"/>
                    <a:pt x="29080" y="340547"/>
                    <a:pt x="44197" y="340037"/>
                  </a:cubicBezTo>
                  <a:cubicBezTo>
                    <a:pt x="56842" y="340053"/>
                    <a:pt x="69146" y="335987"/>
                    <a:pt x="79286" y="328444"/>
                  </a:cubicBezTo>
                  <a:cubicBezTo>
                    <a:pt x="127699" y="308612"/>
                    <a:pt x="177503" y="292335"/>
                    <a:pt x="228297" y="279753"/>
                  </a:cubicBezTo>
                  <a:cubicBezTo>
                    <a:pt x="239426" y="278130"/>
                    <a:pt x="250711" y="278130"/>
                    <a:pt x="261840" y="279753"/>
                  </a:cubicBezTo>
                  <a:cubicBezTo>
                    <a:pt x="269259" y="283555"/>
                    <a:pt x="275025" y="289924"/>
                    <a:pt x="278070" y="297683"/>
                  </a:cubicBezTo>
                  <a:cubicBezTo>
                    <a:pt x="281471" y="308349"/>
                    <a:pt x="283635" y="320252"/>
                    <a:pt x="298165" y="321488"/>
                  </a:cubicBezTo>
                  <a:cubicBezTo>
                    <a:pt x="316251" y="321797"/>
                    <a:pt x="334305" y="323034"/>
                    <a:pt x="352267" y="325198"/>
                  </a:cubicBezTo>
                  <a:cubicBezTo>
                    <a:pt x="356780" y="325322"/>
                    <a:pt x="361016" y="327408"/>
                    <a:pt x="363860" y="330918"/>
                  </a:cubicBezTo>
                  <a:cubicBezTo>
                    <a:pt x="372052" y="348075"/>
                    <a:pt x="366488" y="367088"/>
                    <a:pt x="371279" y="384710"/>
                  </a:cubicBezTo>
                  <a:cubicBezTo>
                    <a:pt x="370028" y="400492"/>
                    <a:pt x="365158" y="415779"/>
                    <a:pt x="357058" y="429382"/>
                  </a:cubicBezTo>
                  <a:cubicBezTo>
                    <a:pt x="349005" y="437961"/>
                    <a:pt x="348541" y="451177"/>
                    <a:pt x="355977" y="460297"/>
                  </a:cubicBezTo>
                  <a:cubicBezTo>
                    <a:pt x="368034" y="478073"/>
                    <a:pt x="377153" y="498477"/>
                    <a:pt x="398175" y="508834"/>
                  </a:cubicBezTo>
                  <a:cubicBezTo>
                    <a:pt x="405688" y="513347"/>
                    <a:pt x="410171" y="521555"/>
                    <a:pt x="409923" y="530320"/>
                  </a:cubicBezTo>
                  <a:cubicBezTo>
                    <a:pt x="422444" y="539440"/>
                    <a:pt x="418580" y="526919"/>
                    <a:pt x="418580" y="523055"/>
                  </a:cubicBezTo>
                  <a:cubicBezTo>
                    <a:pt x="418580" y="504042"/>
                    <a:pt x="414870" y="484875"/>
                    <a:pt x="428008" y="468180"/>
                  </a:cubicBezTo>
                  <a:cubicBezTo>
                    <a:pt x="436449" y="461828"/>
                    <a:pt x="445708" y="456618"/>
                    <a:pt x="455523" y="452723"/>
                  </a:cubicBezTo>
                  <a:cubicBezTo>
                    <a:pt x="468353" y="447004"/>
                    <a:pt x="467426" y="435720"/>
                    <a:pt x="466652" y="424590"/>
                  </a:cubicBezTo>
                  <a:cubicBezTo>
                    <a:pt x="467302" y="412549"/>
                    <a:pt x="469543" y="400646"/>
                    <a:pt x="473299" y="389192"/>
                  </a:cubicBezTo>
                  <a:cubicBezTo>
                    <a:pt x="482636" y="379299"/>
                    <a:pt x="482636" y="363842"/>
                    <a:pt x="473299" y="353949"/>
                  </a:cubicBezTo>
                  <a:cubicBezTo>
                    <a:pt x="464798" y="326280"/>
                    <a:pt x="443775" y="305876"/>
                    <a:pt x="430791" y="280835"/>
                  </a:cubicBezTo>
                  <a:cubicBezTo>
                    <a:pt x="417807" y="255794"/>
                    <a:pt x="393384" y="239563"/>
                    <a:pt x="374525" y="219004"/>
                  </a:cubicBezTo>
                  <a:cubicBezTo>
                    <a:pt x="371047" y="210008"/>
                    <a:pt x="371047" y="200023"/>
                    <a:pt x="374525" y="191026"/>
                  </a:cubicBezTo>
                  <a:cubicBezTo>
                    <a:pt x="376071" y="183421"/>
                    <a:pt x="376071" y="175600"/>
                    <a:pt x="374525" y="167995"/>
                  </a:cubicBezTo>
                  <a:cubicBezTo>
                    <a:pt x="374216" y="165429"/>
                    <a:pt x="374216" y="162832"/>
                    <a:pt x="374525" y="160266"/>
                  </a:cubicBezTo>
                  <a:cubicBezTo>
                    <a:pt x="376071" y="152382"/>
                    <a:pt x="377462" y="144808"/>
                    <a:pt x="379317" y="136770"/>
                  </a:cubicBezTo>
                  <a:cubicBezTo>
                    <a:pt x="381450" y="128717"/>
                    <a:pt x="382285" y="120354"/>
                    <a:pt x="381790" y="112038"/>
                  </a:cubicBezTo>
                  <a:cubicBezTo>
                    <a:pt x="381157" y="102826"/>
                    <a:pt x="382733" y="93597"/>
                    <a:pt x="386428" y="85142"/>
                  </a:cubicBezTo>
                  <a:cubicBezTo>
                    <a:pt x="392240" y="77228"/>
                    <a:pt x="401901" y="73147"/>
                    <a:pt x="411623" y="74476"/>
                  </a:cubicBezTo>
                  <a:lnTo>
                    <a:pt x="439293" y="74476"/>
                  </a:lnTo>
                  <a:cubicBezTo>
                    <a:pt x="453730" y="74987"/>
                    <a:pt x="468183" y="74585"/>
                    <a:pt x="482574" y="73240"/>
                  </a:cubicBezTo>
                  <a:cubicBezTo>
                    <a:pt x="485109" y="71864"/>
                    <a:pt x="487752" y="70674"/>
                    <a:pt x="490457" y="69684"/>
                  </a:cubicBezTo>
                  <a:cubicBezTo>
                    <a:pt x="497258" y="68201"/>
                    <a:pt x="504384" y="69483"/>
                    <a:pt x="510243" y="732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7" name="Forma Livre: Forma 91">
              <a:extLst>
                <a:ext uri="{FF2B5EF4-FFF2-40B4-BE49-F238E27FC236}">
                  <a16:creationId xmlns:a16="http://schemas.microsoft.com/office/drawing/2014/main" id="{5BA9B235-500F-92FE-6B65-9E4DE6CAB1F1}"/>
                </a:ext>
              </a:extLst>
            </p:cNvPr>
            <p:cNvSpPr/>
            <p:nvPr/>
          </p:nvSpPr>
          <p:spPr>
            <a:xfrm>
              <a:off x="8041866" y="4882589"/>
              <a:ext cx="639334" cy="1148969"/>
            </a:xfrm>
            <a:custGeom>
              <a:avLst/>
              <a:gdLst>
                <a:gd name="connsiteX0" fmla="*/ 503541 w 639334"/>
                <a:gd name="connsiteY0" fmla="*/ 606367 h 1148969"/>
                <a:gd name="connsiteX1" fmla="*/ 433363 w 639334"/>
                <a:gd name="connsiteY1" fmla="*/ 758006 h 1148969"/>
                <a:gd name="connsiteX2" fmla="*/ 375552 w 639334"/>
                <a:gd name="connsiteY2" fmla="*/ 884294 h 1148969"/>
                <a:gd name="connsiteX3" fmla="*/ 296718 w 639334"/>
                <a:gd name="connsiteY3" fmla="*/ 1046135 h 1148969"/>
                <a:gd name="connsiteX4" fmla="*/ 286825 w 639334"/>
                <a:gd name="connsiteY4" fmla="*/ 1066230 h 1148969"/>
                <a:gd name="connsiteX5" fmla="*/ 245399 w 639334"/>
                <a:gd name="connsiteY5" fmla="*/ 1120640 h 1148969"/>
                <a:gd name="connsiteX6" fmla="*/ 220822 w 639334"/>
                <a:gd name="connsiteY6" fmla="*/ 1118631 h 1148969"/>
                <a:gd name="connsiteX7" fmla="*/ 184651 w 639334"/>
                <a:gd name="connsiteY7" fmla="*/ 1117239 h 1148969"/>
                <a:gd name="connsiteX8" fmla="*/ 138278 w 639334"/>
                <a:gd name="connsiteY8" fmla="*/ 1145372 h 1148969"/>
                <a:gd name="connsiteX9" fmla="*/ 104581 w 639334"/>
                <a:gd name="connsiteY9" fmla="*/ 1145372 h 1148969"/>
                <a:gd name="connsiteX10" fmla="*/ 33631 w 639334"/>
                <a:gd name="connsiteY10" fmla="*/ 1081687 h 1148969"/>
                <a:gd name="connsiteX11" fmla="*/ 22810 w 639334"/>
                <a:gd name="connsiteY11" fmla="*/ 1046135 h 1148969"/>
                <a:gd name="connsiteX12" fmla="*/ 22810 w 639334"/>
                <a:gd name="connsiteY12" fmla="*/ 1009191 h 1148969"/>
                <a:gd name="connsiteX13" fmla="*/ 25593 w 639334"/>
                <a:gd name="connsiteY13" fmla="*/ 987860 h 1148969"/>
                <a:gd name="connsiteX14" fmla="*/ 28375 w 639334"/>
                <a:gd name="connsiteY14" fmla="*/ 948598 h 1148969"/>
                <a:gd name="connsiteX15" fmla="*/ 22501 w 639334"/>
                <a:gd name="connsiteY15" fmla="*/ 942569 h 1148969"/>
                <a:gd name="connsiteX16" fmla="*/ 22501 w 639334"/>
                <a:gd name="connsiteY16" fmla="*/ 919538 h 1148969"/>
                <a:gd name="connsiteX17" fmla="*/ 4571 w 639334"/>
                <a:gd name="connsiteY17" fmla="*/ 890168 h 1148969"/>
                <a:gd name="connsiteX18" fmla="*/ -67 w 639334"/>
                <a:gd name="connsiteY18" fmla="*/ 854770 h 1148969"/>
                <a:gd name="connsiteX19" fmla="*/ 5034 w 639334"/>
                <a:gd name="connsiteY19" fmla="*/ 848433 h 1148969"/>
                <a:gd name="connsiteX20" fmla="*/ 3952 w 639334"/>
                <a:gd name="connsiteY20" fmla="*/ 825401 h 1148969"/>
                <a:gd name="connsiteX21" fmla="*/ 21110 w 639334"/>
                <a:gd name="connsiteY21" fmla="*/ 791394 h 1148969"/>
                <a:gd name="connsiteX22" fmla="*/ 57281 w 639334"/>
                <a:gd name="connsiteY22" fmla="*/ 752132 h 1148969"/>
                <a:gd name="connsiteX23" fmla="*/ 127613 w 639334"/>
                <a:gd name="connsiteY23" fmla="*/ 628471 h 1148969"/>
                <a:gd name="connsiteX24" fmla="*/ 131168 w 639334"/>
                <a:gd name="connsiteY24" fmla="*/ 604976 h 1148969"/>
                <a:gd name="connsiteX25" fmla="*/ 127922 w 639334"/>
                <a:gd name="connsiteY25" fmla="*/ 587354 h 1148969"/>
                <a:gd name="connsiteX26" fmla="*/ 127922 w 639334"/>
                <a:gd name="connsiteY26" fmla="*/ 582253 h 1148969"/>
                <a:gd name="connsiteX27" fmla="*/ 127922 w 639334"/>
                <a:gd name="connsiteY27" fmla="*/ 542837 h 1148969"/>
                <a:gd name="connsiteX28" fmla="*/ 126067 w 639334"/>
                <a:gd name="connsiteY28" fmla="*/ 511922 h 1148969"/>
                <a:gd name="connsiteX29" fmla="*/ 123130 w 639334"/>
                <a:gd name="connsiteY29" fmla="*/ 482398 h 1148969"/>
                <a:gd name="connsiteX30" fmla="*/ 98243 w 639334"/>
                <a:gd name="connsiteY30" fmla="*/ 442363 h 1148969"/>
                <a:gd name="connsiteX31" fmla="*/ 100717 w 639334"/>
                <a:gd name="connsiteY31" fmla="*/ 435561 h 1148969"/>
                <a:gd name="connsiteX32" fmla="*/ 156054 w 639334"/>
                <a:gd name="connsiteY32" fmla="*/ 354409 h 1148969"/>
                <a:gd name="connsiteX33" fmla="*/ 156054 w 639334"/>
                <a:gd name="connsiteY33" fmla="*/ 329986 h 1148969"/>
                <a:gd name="connsiteX34" fmla="*/ 186970 w 639334"/>
                <a:gd name="connsiteY34" fmla="*/ 322257 h 1148969"/>
                <a:gd name="connsiteX35" fmla="*/ 209847 w 639334"/>
                <a:gd name="connsiteY35" fmla="*/ 313756 h 1148969"/>
                <a:gd name="connsiteX36" fmla="*/ 240762 w 639334"/>
                <a:gd name="connsiteY36" fmla="*/ 317002 h 1148969"/>
                <a:gd name="connsiteX37" fmla="*/ 260857 w 639334"/>
                <a:gd name="connsiteY37" fmla="*/ 301544 h 1148969"/>
                <a:gd name="connsiteX38" fmla="*/ 260857 w 639334"/>
                <a:gd name="connsiteY38" fmla="*/ 301544 h 1148969"/>
                <a:gd name="connsiteX39" fmla="*/ 296718 w 639334"/>
                <a:gd name="connsiteY39" fmla="*/ 296598 h 1148969"/>
                <a:gd name="connsiteX40" fmla="*/ 302901 w 639334"/>
                <a:gd name="connsiteY40" fmla="*/ 304172 h 1148969"/>
                <a:gd name="connsiteX41" fmla="*/ 318359 w 639334"/>
                <a:gd name="connsiteY41" fmla="*/ 321330 h 1148969"/>
                <a:gd name="connsiteX42" fmla="*/ 318359 w 639334"/>
                <a:gd name="connsiteY42" fmla="*/ 294743 h 1148969"/>
                <a:gd name="connsiteX43" fmla="*/ 352211 w 639334"/>
                <a:gd name="connsiteY43" fmla="*/ 256408 h 1148969"/>
                <a:gd name="connsiteX44" fmla="*/ 369678 w 639334"/>
                <a:gd name="connsiteY44" fmla="*/ 268001 h 1148969"/>
                <a:gd name="connsiteX45" fmla="*/ 385136 w 639334"/>
                <a:gd name="connsiteY45" fmla="*/ 273411 h 1148969"/>
                <a:gd name="connsiteX46" fmla="*/ 383899 w 639334"/>
                <a:gd name="connsiteY46" fmla="*/ 243423 h 1148969"/>
                <a:gd name="connsiteX47" fmla="*/ 395028 w 639334"/>
                <a:gd name="connsiteY47" fmla="*/ 220237 h 1148969"/>
                <a:gd name="connsiteX48" fmla="*/ 423625 w 639334"/>
                <a:gd name="connsiteY48" fmla="*/ 220237 h 1148969"/>
                <a:gd name="connsiteX49" fmla="*/ 439082 w 639334"/>
                <a:gd name="connsiteY49" fmla="*/ 212508 h 1148969"/>
                <a:gd name="connsiteX50" fmla="*/ 446347 w 639334"/>
                <a:gd name="connsiteY50" fmla="*/ 201843 h 1148969"/>
                <a:gd name="connsiteX51" fmla="*/ 440937 w 639334"/>
                <a:gd name="connsiteY51" fmla="*/ 173555 h 1148969"/>
                <a:gd name="connsiteX52" fmla="*/ 458095 w 639334"/>
                <a:gd name="connsiteY52" fmla="*/ 155161 h 1148969"/>
                <a:gd name="connsiteX53" fmla="*/ 459023 w 639334"/>
                <a:gd name="connsiteY53" fmla="*/ 149905 h 1148969"/>
                <a:gd name="connsiteX54" fmla="*/ 459023 w 639334"/>
                <a:gd name="connsiteY54" fmla="*/ 130429 h 1148969"/>
                <a:gd name="connsiteX55" fmla="*/ 474480 w 639334"/>
                <a:gd name="connsiteY55" fmla="*/ 121000 h 1148969"/>
                <a:gd name="connsiteX56" fmla="*/ 502922 w 639334"/>
                <a:gd name="connsiteY56" fmla="*/ 114198 h 1148969"/>
                <a:gd name="connsiteX57" fmla="*/ 513588 w 639334"/>
                <a:gd name="connsiteY57" fmla="*/ 94877 h 1148969"/>
                <a:gd name="connsiteX58" fmla="*/ 536774 w 639334"/>
                <a:gd name="connsiteY58" fmla="*/ 77255 h 1148969"/>
                <a:gd name="connsiteX59" fmla="*/ 542185 w 639334"/>
                <a:gd name="connsiteY59" fmla="*/ 44948 h 1148969"/>
                <a:gd name="connsiteX60" fmla="*/ 546049 w 639334"/>
                <a:gd name="connsiteY60" fmla="*/ 15579 h 1148969"/>
                <a:gd name="connsiteX61" fmla="*/ 562743 w 639334"/>
                <a:gd name="connsiteY61" fmla="*/ 2286 h 1148969"/>
                <a:gd name="connsiteX62" fmla="*/ 582637 w 639334"/>
                <a:gd name="connsiteY62" fmla="*/ 6444 h 1148969"/>
                <a:gd name="connsiteX63" fmla="*/ 584383 w 639334"/>
                <a:gd name="connsiteY63" fmla="*/ 10169 h 1148969"/>
                <a:gd name="connsiteX64" fmla="*/ 615299 w 639334"/>
                <a:gd name="connsiteY64" fmla="*/ 45258 h 1148969"/>
                <a:gd name="connsiteX65" fmla="*/ 617463 w 639334"/>
                <a:gd name="connsiteY65" fmla="*/ 73854 h 1148969"/>
                <a:gd name="connsiteX66" fmla="*/ 621172 w 639334"/>
                <a:gd name="connsiteY66" fmla="*/ 120227 h 1148969"/>
                <a:gd name="connsiteX67" fmla="*/ 625501 w 639334"/>
                <a:gd name="connsiteY67" fmla="*/ 131975 h 1148969"/>
                <a:gd name="connsiteX68" fmla="*/ 629056 w 639334"/>
                <a:gd name="connsiteY68" fmla="*/ 179584 h 1148969"/>
                <a:gd name="connsiteX69" fmla="*/ 629056 w 639334"/>
                <a:gd name="connsiteY69" fmla="*/ 206480 h 1148969"/>
                <a:gd name="connsiteX70" fmla="*/ 632766 w 639334"/>
                <a:gd name="connsiteY70" fmla="*/ 242342 h 1148969"/>
                <a:gd name="connsiteX71" fmla="*/ 638176 w 639334"/>
                <a:gd name="connsiteY71" fmla="*/ 276194 h 1148969"/>
                <a:gd name="connsiteX72" fmla="*/ 633384 w 639334"/>
                <a:gd name="connsiteY72" fmla="*/ 312519 h 1148969"/>
                <a:gd name="connsiteX73" fmla="*/ 621636 w 639334"/>
                <a:gd name="connsiteY73" fmla="*/ 306336 h 1148969"/>
                <a:gd name="connsiteX74" fmla="*/ 598141 w 639334"/>
                <a:gd name="connsiteY74" fmla="*/ 286705 h 1148969"/>
                <a:gd name="connsiteX75" fmla="*/ 590567 w 639334"/>
                <a:gd name="connsiteY75" fmla="*/ 317620 h 1148969"/>
                <a:gd name="connsiteX76" fmla="*/ 588248 w 639334"/>
                <a:gd name="connsiteY76" fmla="*/ 353018 h 1148969"/>
                <a:gd name="connsiteX77" fmla="*/ 589794 w 639334"/>
                <a:gd name="connsiteY77" fmla="*/ 389034 h 1148969"/>
                <a:gd name="connsiteX78" fmla="*/ 556715 w 639334"/>
                <a:gd name="connsiteY78" fmla="*/ 438962 h 1148969"/>
                <a:gd name="connsiteX79" fmla="*/ 541257 w 639334"/>
                <a:gd name="connsiteY79" fmla="*/ 469877 h 1148969"/>
                <a:gd name="connsiteX80" fmla="*/ 532601 w 639334"/>
                <a:gd name="connsiteY80" fmla="*/ 504193 h 1148969"/>
                <a:gd name="connsiteX81" fmla="*/ 531210 w 639334"/>
                <a:gd name="connsiteY81" fmla="*/ 509448 h 1148969"/>
                <a:gd name="connsiteX82" fmla="*/ 520853 w 639334"/>
                <a:gd name="connsiteY82" fmla="*/ 544692 h 1148969"/>
                <a:gd name="connsiteX83" fmla="*/ 519307 w 639334"/>
                <a:gd name="connsiteY83" fmla="*/ 550411 h 1148969"/>
                <a:gd name="connsiteX84" fmla="*/ 510496 w 639334"/>
                <a:gd name="connsiteY84" fmla="*/ 574216 h 1148969"/>
                <a:gd name="connsiteX85" fmla="*/ 503541 w 639334"/>
                <a:gd name="connsiteY85" fmla="*/ 606367 h 114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9334" h="1148969">
                  <a:moveTo>
                    <a:pt x="503541" y="606367"/>
                  </a:moveTo>
                  <a:cubicBezTo>
                    <a:pt x="480200" y="656913"/>
                    <a:pt x="457168" y="707460"/>
                    <a:pt x="433363" y="758006"/>
                  </a:cubicBezTo>
                  <a:cubicBezTo>
                    <a:pt x="414041" y="800050"/>
                    <a:pt x="395338" y="842559"/>
                    <a:pt x="375552" y="884294"/>
                  </a:cubicBezTo>
                  <a:cubicBezTo>
                    <a:pt x="349738" y="938550"/>
                    <a:pt x="323151" y="992497"/>
                    <a:pt x="296718" y="1046135"/>
                  </a:cubicBezTo>
                  <a:cubicBezTo>
                    <a:pt x="292406" y="1052287"/>
                    <a:pt x="289083" y="1059058"/>
                    <a:pt x="286825" y="1066230"/>
                  </a:cubicBezTo>
                  <a:cubicBezTo>
                    <a:pt x="283410" y="1090328"/>
                    <a:pt x="267720" y="1110933"/>
                    <a:pt x="245399" y="1120640"/>
                  </a:cubicBezTo>
                  <a:cubicBezTo>
                    <a:pt x="237361" y="1118322"/>
                    <a:pt x="229014" y="1120640"/>
                    <a:pt x="220822" y="1118631"/>
                  </a:cubicBezTo>
                  <a:cubicBezTo>
                    <a:pt x="209074" y="1113066"/>
                    <a:pt x="196553" y="1123423"/>
                    <a:pt x="184651" y="1117239"/>
                  </a:cubicBezTo>
                  <a:lnTo>
                    <a:pt x="138278" y="1145372"/>
                  </a:lnTo>
                  <a:cubicBezTo>
                    <a:pt x="127535" y="1150087"/>
                    <a:pt x="115324" y="1150087"/>
                    <a:pt x="104581" y="1145372"/>
                  </a:cubicBezTo>
                  <a:cubicBezTo>
                    <a:pt x="84332" y="1120176"/>
                    <a:pt x="49552" y="1111366"/>
                    <a:pt x="33631" y="1081687"/>
                  </a:cubicBezTo>
                  <a:cubicBezTo>
                    <a:pt x="26999" y="1070975"/>
                    <a:pt x="23274" y="1058717"/>
                    <a:pt x="22810" y="1046135"/>
                  </a:cubicBezTo>
                  <a:cubicBezTo>
                    <a:pt x="22810" y="1033769"/>
                    <a:pt x="22810" y="1021558"/>
                    <a:pt x="22810" y="1009191"/>
                  </a:cubicBezTo>
                  <a:cubicBezTo>
                    <a:pt x="23119" y="1002019"/>
                    <a:pt x="24047" y="994878"/>
                    <a:pt x="25593" y="987860"/>
                  </a:cubicBezTo>
                  <a:cubicBezTo>
                    <a:pt x="28143" y="974937"/>
                    <a:pt x="29071" y="961752"/>
                    <a:pt x="28375" y="948598"/>
                  </a:cubicBezTo>
                  <a:lnTo>
                    <a:pt x="22501" y="942569"/>
                  </a:lnTo>
                  <a:cubicBezTo>
                    <a:pt x="21419" y="934995"/>
                    <a:pt x="25902" y="927112"/>
                    <a:pt x="22501" y="919538"/>
                  </a:cubicBezTo>
                  <a:cubicBezTo>
                    <a:pt x="15391" y="910418"/>
                    <a:pt x="5807" y="902843"/>
                    <a:pt x="4571" y="890168"/>
                  </a:cubicBezTo>
                  <a:cubicBezTo>
                    <a:pt x="-4395" y="879348"/>
                    <a:pt x="5343" y="866054"/>
                    <a:pt x="-67" y="854770"/>
                  </a:cubicBezTo>
                  <a:lnTo>
                    <a:pt x="5034" y="848433"/>
                  </a:lnTo>
                  <a:cubicBezTo>
                    <a:pt x="10445" y="840549"/>
                    <a:pt x="706" y="832975"/>
                    <a:pt x="3952" y="825401"/>
                  </a:cubicBezTo>
                  <a:cubicBezTo>
                    <a:pt x="18482" y="818445"/>
                    <a:pt x="1479" y="795722"/>
                    <a:pt x="21110" y="791394"/>
                  </a:cubicBezTo>
                  <a:cubicBezTo>
                    <a:pt x="29581" y="775411"/>
                    <a:pt x="42039" y="761886"/>
                    <a:pt x="57281" y="752132"/>
                  </a:cubicBezTo>
                  <a:cubicBezTo>
                    <a:pt x="86032" y="713952"/>
                    <a:pt x="114319" y="675617"/>
                    <a:pt x="127613" y="628471"/>
                  </a:cubicBezTo>
                  <a:cubicBezTo>
                    <a:pt x="133409" y="622072"/>
                    <a:pt x="134816" y="612813"/>
                    <a:pt x="131168" y="604976"/>
                  </a:cubicBezTo>
                  <a:cubicBezTo>
                    <a:pt x="129158" y="599257"/>
                    <a:pt x="132095" y="592764"/>
                    <a:pt x="127922" y="587354"/>
                  </a:cubicBezTo>
                  <a:cubicBezTo>
                    <a:pt x="126855" y="585824"/>
                    <a:pt x="126855" y="583784"/>
                    <a:pt x="127922" y="582253"/>
                  </a:cubicBezTo>
                  <a:cubicBezTo>
                    <a:pt x="133796" y="569114"/>
                    <a:pt x="124985" y="555975"/>
                    <a:pt x="127922" y="542837"/>
                  </a:cubicBezTo>
                  <a:cubicBezTo>
                    <a:pt x="128679" y="532496"/>
                    <a:pt x="128046" y="522093"/>
                    <a:pt x="126067" y="511922"/>
                  </a:cubicBezTo>
                  <a:cubicBezTo>
                    <a:pt x="123439" y="502183"/>
                    <a:pt x="127304" y="491981"/>
                    <a:pt x="123130" y="482398"/>
                  </a:cubicBezTo>
                  <a:cubicBezTo>
                    <a:pt x="110146" y="472041"/>
                    <a:pt x="113082" y="451483"/>
                    <a:pt x="98243" y="442363"/>
                  </a:cubicBezTo>
                  <a:cubicBezTo>
                    <a:pt x="92524" y="438807"/>
                    <a:pt x="98243" y="438035"/>
                    <a:pt x="100717" y="435561"/>
                  </a:cubicBezTo>
                  <a:cubicBezTo>
                    <a:pt x="119420" y="408665"/>
                    <a:pt x="137660" y="381460"/>
                    <a:pt x="156054" y="354409"/>
                  </a:cubicBezTo>
                  <a:cubicBezTo>
                    <a:pt x="163011" y="346371"/>
                    <a:pt x="151572" y="338024"/>
                    <a:pt x="156054" y="329986"/>
                  </a:cubicBezTo>
                  <a:cubicBezTo>
                    <a:pt x="163180" y="320341"/>
                    <a:pt x="176150" y="317095"/>
                    <a:pt x="186970" y="322257"/>
                  </a:cubicBezTo>
                  <a:cubicBezTo>
                    <a:pt x="199800" y="327822"/>
                    <a:pt x="203509" y="319784"/>
                    <a:pt x="209847" y="313756"/>
                  </a:cubicBezTo>
                  <a:cubicBezTo>
                    <a:pt x="221285" y="304790"/>
                    <a:pt x="229633" y="326740"/>
                    <a:pt x="240762" y="317002"/>
                  </a:cubicBezTo>
                  <a:cubicBezTo>
                    <a:pt x="248769" y="313817"/>
                    <a:pt x="255725" y="308469"/>
                    <a:pt x="260857" y="301544"/>
                  </a:cubicBezTo>
                  <a:lnTo>
                    <a:pt x="260857" y="301544"/>
                  </a:lnTo>
                  <a:cubicBezTo>
                    <a:pt x="270255" y="291852"/>
                    <a:pt x="285048" y="289812"/>
                    <a:pt x="296718" y="296598"/>
                  </a:cubicBezTo>
                  <a:cubicBezTo>
                    <a:pt x="298728" y="299071"/>
                    <a:pt x="300738" y="301699"/>
                    <a:pt x="302901" y="304172"/>
                  </a:cubicBezTo>
                  <a:cubicBezTo>
                    <a:pt x="304602" y="313446"/>
                    <a:pt x="308157" y="320711"/>
                    <a:pt x="318359" y="321330"/>
                  </a:cubicBezTo>
                  <a:cubicBezTo>
                    <a:pt x="339690" y="312365"/>
                    <a:pt x="320523" y="303554"/>
                    <a:pt x="318359" y="294743"/>
                  </a:cubicBezTo>
                  <a:cubicBezTo>
                    <a:pt x="325160" y="278049"/>
                    <a:pt x="331962" y="261200"/>
                    <a:pt x="352211" y="256408"/>
                  </a:cubicBezTo>
                  <a:cubicBezTo>
                    <a:pt x="359631" y="257954"/>
                    <a:pt x="367669" y="257799"/>
                    <a:pt x="369678" y="268001"/>
                  </a:cubicBezTo>
                  <a:cubicBezTo>
                    <a:pt x="372924" y="275575"/>
                    <a:pt x="376479" y="282222"/>
                    <a:pt x="385136" y="273411"/>
                  </a:cubicBezTo>
                  <a:cubicBezTo>
                    <a:pt x="383559" y="263503"/>
                    <a:pt x="383142" y="253440"/>
                    <a:pt x="383899" y="243423"/>
                  </a:cubicBezTo>
                  <a:cubicBezTo>
                    <a:pt x="379107" y="231676"/>
                    <a:pt x="391937" y="227966"/>
                    <a:pt x="395028" y="220237"/>
                  </a:cubicBezTo>
                  <a:cubicBezTo>
                    <a:pt x="404767" y="210654"/>
                    <a:pt x="414041" y="226266"/>
                    <a:pt x="423625" y="220237"/>
                  </a:cubicBezTo>
                  <a:lnTo>
                    <a:pt x="439082" y="212508"/>
                  </a:lnTo>
                  <a:cubicBezTo>
                    <a:pt x="441247" y="208799"/>
                    <a:pt x="454540" y="212508"/>
                    <a:pt x="446347" y="201843"/>
                  </a:cubicBezTo>
                  <a:cubicBezTo>
                    <a:pt x="442638" y="192723"/>
                    <a:pt x="427644" y="186386"/>
                    <a:pt x="440937" y="173555"/>
                  </a:cubicBezTo>
                  <a:cubicBezTo>
                    <a:pt x="445420" y="166290"/>
                    <a:pt x="455004" y="163817"/>
                    <a:pt x="458095" y="155161"/>
                  </a:cubicBezTo>
                  <a:cubicBezTo>
                    <a:pt x="457863" y="153352"/>
                    <a:pt x="458188" y="151529"/>
                    <a:pt x="459023" y="149905"/>
                  </a:cubicBezTo>
                  <a:cubicBezTo>
                    <a:pt x="463042" y="143413"/>
                    <a:pt x="458250" y="136766"/>
                    <a:pt x="459023" y="130429"/>
                  </a:cubicBezTo>
                  <a:cubicBezTo>
                    <a:pt x="459795" y="124091"/>
                    <a:pt x="463969" y="114971"/>
                    <a:pt x="474480" y="121000"/>
                  </a:cubicBezTo>
                  <a:cubicBezTo>
                    <a:pt x="489010" y="140013"/>
                    <a:pt x="493339" y="116208"/>
                    <a:pt x="502922" y="114198"/>
                  </a:cubicBezTo>
                  <a:cubicBezTo>
                    <a:pt x="509724" y="109561"/>
                    <a:pt x="503695" y="97814"/>
                    <a:pt x="513588" y="94877"/>
                  </a:cubicBezTo>
                  <a:cubicBezTo>
                    <a:pt x="524563" y="95371"/>
                    <a:pt x="534317" y="87967"/>
                    <a:pt x="536774" y="77255"/>
                  </a:cubicBezTo>
                  <a:cubicBezTo>
                    <a:pt x="540020" y="66744"/>
                    <a:pt x="539402" y="55460"/>
                    <a:pt x="542185" y="44948"/>
                  </a:cubicBezTo>
                  <a:cubicBezTo>
                    <a:pt x="541118" y="34994"/>
                    <a:pt x="542447" y="24916"/>
                    <a:pt x="546049" y="15579"/>
                  </a:cubicBezTo>
                  <a:cubicBezTo>
                    <a:pt x="549635" y="9118"/>
                    <a:pt x="555648" y="4342"/>
                    <a:pt x="562743" y="2286"/>
                  </a:cubicBezTo>
                  <a:cubicBezTo>
                    <a:pt x="569390" y="-2058"/>
                    <a:pt x="578293" y="-203"/>
                    <a:pt x="582637" y="6444"/>
                  </a:cubicBezTo>
                  <a:cubicBezTo>
                    <a:pt x="583394" y="7588"/>
                    <a:pt x="583982" y="8855"/>
                    <a:pt x="584383" y="10169"/>
                  </a:cubicBezTo>
                  <a:cubicBezTo>
                    <a:pt x="596889" y="19737"/>
                    <a:pt x="607384" y="31655"/>
                    <a:pt x="615299" y="45258"/>
                  </a:cubicBezTo>
                  <a:cubicBezTo>
                    <a:pt x="617710" y="54579"/>
                    <a:pt x="618452" y="64270"/>
                    <a:pt x="617463" y="73854"/>
                  </a:cubicBezTo>
                  <a:cubicBezTo>
                    <a:pt x="614835" y="89312"/>
                    <a:pt x="625501" y="104769"/>
                    <a:pt x="621172" y="120227"/>
                  </a:cubicBezTo>
                  <a:cubicBezTo>
                    <a:pt x="622718" y="124091"/>
                    <a:pt x="624109" y="127955"/>
                    <a:pt x="625501" y="131975"/>
                  </a:cubicBezTo>
                  <a:cubicBezTo>
                    <a:pt x="619163" y="148360"/>
                    <a:pt x="627820" y="163663"/>
                    <a:pt x="629056" y="179584"/>
                  </a:cubicBezTo>
                  <a:cubicBezTo>
                    <a:pt x="629056" y="188549"/>
                    <a:pt x="629056" y="197515"/>
                    <a:pt x="629056" y="206480"/>
                  </a:cubicBezTo>
                  <a:cubicBezTo>
                    <a:pt x="631529" y="218274"/>
                    <a:pt x="632766" y="230285"/>
                    <a:pt x="632766" y="242342"/>
                  </a:cubicBezTo>
                  <a:cubicBezTo>
                    <a:pt x="631066" y="254244"/>
                    <a:pt x="642813" y="263828"/>
                    <a:pt x="638176" y="276194"/>
                  </a:cubicBezTo>
                  <a:cubicBezTo>
                    <a:pt x="633539" y="288560"/>
                    <a:pt x="644359" y="301699"/>
                    <a:pt x="633384" y="312519"/>
                  </a:cubicBezTo>
                  <a:cubicBezTo>
                    <a:pt x="627046" y="314838"/>
                    <a:pt x="623491" y="312519"/>
                    <a:pt x="621636" y="306336"/>
                  </a:cubicBezTo>
                  <a:cubicBezTo>
                    <a:pt x="614990" y="297834"/>
                    <a:pt x="609734" y="282841"/>
                    <a:pt x="598141" y="286705"/>
                  </a:cubicBezTo>
                  <a:cubicBezTo>
                    <a:pt x="586548" y="290569"/>
                    <a:pt x="593967" y="307263"/>
                    <a:pt x="590567" y="317620"/>
                  </a:cubicBezTo>
                  <a:cubicBezTo>
                    <a:pt x="588016" y="329244"/>
                    <a:pt x="587243" y="341162"/>
                    <a:pt x="588248" y="353018"/>
                  </a:cubicBezTo>
                  <a:cubicBezTo>
                    <a:pt x="587676" y="365044"/>
                    <a:pt x="588202" y="377101"/>
                    <a:pt x="589794" y="389034"/>
                  </a:cubicBezTo>
                  <a:cubicBezTo>
                    <a:pt x="575789" y="403502"/>
                    <a:pt x="564567" y="420428"/>
                    <a:pt x="556715" y="438962"/>
                  </a:cubicBezTo>
                  <a:cubicBezTo>
                    <a:pt x="548522" y="447772"/>
                    <a:pt x="548213" y="460293"/>
                    <a:pt x="541257" y="469877"/>
                  </a:cubicBezTo>
                  <a:cubicBezTo>
                    <a:pt x="537671" y="481130"/>
                    <a:pt x="534780" y="492584"/>
                    <a:pt x="532601" y="504193"/>
                  </a:cubicBezTo>
                  <a:cubicBezTo>
                    <a:pt x="532925" y="506063"/>
                    <a:pt x="532415" y="507980"/>
                    <a:pt x="531210" y="509448"/>
                  </a:cubicBezTo>
                  <a:cubicBezTo>
                    <a:pt x="524485" y="519975"/>
                    <a:pt x="520899" y="532202"/>
                    <a:pt x="520853" y="544692"/>
                  </a:cubicBezTo>
                  <a:lnTo>
                    <a:pt x="519307" y="550411"/>
                  </a:lnTo>
                  <a:cubicBezTo>
                    <a:pt x="514995" y="557768"/>
                    <a:pt x="512011" y="565822"/>
                    <a:pt x="510496" y="574216"/>
                  </a:cubicBezTo>
                  <a:cubicBezTo>
                    <a:pt x="505241" y="585499"/>
                    <a:pt x="509878" y="597556"/>
                    <a:pt x="503541" y="6063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8" name="Forma Livre: Forma 92">
              <a:extLst>
                <a:ext uri="{FF2B5EF4-FFF2-40B4-BE49-F238E27FC236}">
                  <a16:creationId xmlns:a16="http://schemas.microsoft.com/office/drawing/2014/main" id="{924A75B9-E8F3-4B63-D525-C1FAEEC95E58}"/>
                </a:ext>
              </a:extLst>
            </p:cNvPr>
            <p:cNvSpPr/>
            <p:nvPr/>
          </p:nvSpPr>
          <p:spPr>
            <a:xfrm>
              <a:off x="7368566" y="3402324"/>
              <a:ext cx="685531" cy="788811"/>
            </a:xfrm>
            <a:custGeom>
              <a:avLst/>
              <a:gdLst>
                <a:gd name="connsiteX0" fmla="*/ 661331 w 685531"/>
                <a:gd name="connsiteY0" fmla="*/ 522018 h 788811"/>
                <a:gd name="connsiteX1" fmla="*/ 667514 w 685531"/>
                <a:gd name="connsiteY1" fmla="*/ 528510 h 788811"/>
                <a:gd name="connsiteX2" fmla="*/ 652057 w 685531"/>
                <a:gd name="connsiteY2" fmla="*/ 554788 h 788811"/>
                <a:gd name="connsiteX3" fmla="*/ 597337 w 685531"/>
                <a:gd name="connsiteY3" fmla="*/ 603943 h 788811"/>
                <a:gd name="connsiteX4" fmla="*/ 546172 w 685531"/>
                <a:gd name="connsiteY4" fmla="*/ 675357 h 788811"/>
                <a:gd name="connsiteX5" fmla="*/ 481405 w 685531"/>
                <a:gd name="connsiteY5" fmla="*/ 784333 h 788811"/>
                <a:gd name="connsiteX6" fmla="*/ 457601 w 685531"/>
                <a:gd name="connsiteY6" fmla="*/ 784333 h 788811"/>
                <a:gd name="connsiteX7" fmla="*/ 375057 w 685531"/>
                <a:gd name="connsiteY7" fmla="*/ 731313 h 788811"/>
                <a:gd name="connsiteX8" fmla="*/ 358672 w 685531"/>
                <a:gd name="connsiteY8" fmla="*/ 702098 h 788811"/>
                <a:gd name="connsiteX9" fmla="*/ 346770 w 685531"/>
                <a:gd name="connsiteY9" fmla="*/ 673811 h 788811"/>
                <a:gd name="connsiteX10" fmla="*/ 324666 w 685531"/>
                <a:gd name="connsiteY10" fmla="*/ 644287 h 788811"/>
                <a:gd name="connsiteX11" fmla="*/ 237176 w 685531"/>
                <a:gd name="connsiteY11" fmla="*/ 585858 h 788811"/>
                <a:gd name="connsiteX12" fmla="*/ 215690 w 685531"/>
                <a:gd name="connsiteY12" fmla="*/ 575346 h 788811"/>
                <a:gd name="connsiteX13" fmla="*/ 4694 w 685531"/>
                <a:gd name="connsiteY13" fmla="*/ 440247 h 788811"/>
                <a:gd name="connsiteX14" fmla="*/ 211 w 685531"/>
                <a:gd name="connsiteY14" fmla="*/ 433137 h 788811"/>
                <a:gd name="connsiteX15" fmla="*/ 211 w 685531"/>
                <a:gd name="connsiteY15" fmla="*/ 424789 h 788811"/>
                <a:gd name="connsiteX16" fmla="*/ 72862 w 685531"/>
                <a:gd name="connsiteY16" fmla="*/ 309785 h 788811"/>
                <a:gd name="connsiteX17" fmla="*/ 106405 w 685531"/>
                <a:gd name="connsiteY17" fmla="*/ 258930 h 788811"/>
                <a:gd name="connsiteX18" fmla="*/ 111042 w 685531"/>
                <a:gd name="connsiteY18" fmla="*/ 252129 h 788811"/>
                <a:gd name="connsiteX19" fmla="*/ 111042 w 685531"/>
                <a:gd name="connsiteY19" fmla="*/ 166648 h 788811"/>
                <a:gd name="connsiteX20" fmla="*/ 101458 w 685531"/>
                <a:gd name="connsiteY20" fmla="*/ 159692 h 788811"/>
                <a:gd name="connsiteX21" fmla="*/ 75799 w 685531"/>
                <a:gd name="connsiteY21" fmla="*/ 134033 h 788811"/>
                <a:gd name="connsiteX22" fmla="*/ 64979 w 685531"/>
                <a:gd name="connsiteY22" fmla="*/ 99872 h 788811"/>
                <a:gd name="connsiteX23" fmla="*/ 52612 w 685531"/>
                <a:gd name="connsiteY23" fmla="*/ 71739 h 788811"/>
                <a:gd name="connsiteX24" fmla="*/ 32981 w 685531"/>
                <a:gd name="connsiteY24" fmla="*/ 45461 h 788811"/>
                <a:gd name="connsiteX25" fmla="*/ 43801 w 685531"/>
                <a:gd name="connsiteY25" fmla="*/ 24902 h 788811"/>
                <a:gd name="connsiteX26" fmla="*/ 53386 w 685531"/>
                <a:gd name="connsiteY26" fmla="*/ 16710 h 788811"/>
                <a:gd name="connsiteX27" fmla="*/ 103313 w 685531"/>
                <a:gd name="connsiteY27" fmla="*/ 3107 h 788811"/>
                <a:gd name="connsiteX28" fmla="*/ 128045 w 685531"/>
                <a:gd name="connsiteY28" fmla="*/ 3107 h 788811"/>
                <a:gd name="connsiteX29" fmla="*/ 190648 w 685531"/>
                <a:gd name="connsiteY29" fmla="*/ 170 h 788811"/>
                <a:gd name="connsiteX30" fmla="*/ 198687 w 685531"/>
                <a:gd name="connsiteY30" fmla="*/ 170 h 788811"/>
                <a:gd name="connsiteX31" fmla="*/ 226046 w 685531"/>
                <a:gd name="connsiteY31" fmla="*/ 3880 h 788811"/>
                <a:gd name="connsiteX32" fmla="*/ 256961 w 685531"/>
                <a:gd name="connsiteY32" fmla="*/ 6353 h 788811"/>
                <a:gd name="connsiteX33" fmla="*/ 329612 w 685531"/>
                <a:gd name="connsiteY33" fmla="*/ 49635 h 788811"/>
                <a:gd name="connsiteX34" fmla="*/ 354808 w 685531"/>
                <a:gd name="connsiteY34" fmla="*/ 68338 h 788811"/>
                <a:gd name="connsiteX35" fmla="*/ 390051 w 685531"/>
                <a:gd name="connsiteY35" fmla="*/ 76995 h 788811"/>
                <a:gd name="connsiteX36" fmla="*/ 397625 w 685531"/>
                <a:gd name="connsiteY36" fmla="*/ 77768 h 788811"/>
                <a:gd name="connsiteX37" fmla="*/ 431323 w 685531"/>
                <a:gd name="connsiteY37" fmla="*/ 84723 h 788811"/>
                <a:gd name="connsiteX38" fmla="*/ 466412 w 685531"/>
                <a:gd name="connsiteY38" fmla="*/ 86578 h 788811"/>
                <a:gd name="connsiteX39" fmla="*/ 525459 w 685531"/>
                <a:gd name="connsiteY39" fmla="*/ 55663 h 788811"/>
                <a:gd name="connsiteX40" fmla="*/ 562403 w 685531"/>
                <a:gd name="connsiteY40" fmla="*/ 35877 h 788811"/>
                <a:gd name="connsiteX41" fmla="*/ 608776 w 685531"/>
                <a:gd name="connsiteY41" fmla="*/ 33868 h 788811"/>
                <a:gd name="connsiteX42" fmla="*/ 627634 w 685531"/>
                <a:gd name="connsiteY42" fmla="*/ 41906 h 788811"/>
                <a:gd name="connsiteX43" fmla="*/ 643091 w 685531"/>
                <a:gd name="connsiteY43" fmla="*/ 53808 h 788811"/>
                <a:gd name="connsiteX44" fmla="*/ 678798 w 685531"/>
                <a:gd name="connsiteY44" fmla="*/ 59064 h 788811"/>
                <a:gd name="connsiteX45" fmla="*/ 685445 w 685531"/>
                <a:gd name="connsiteY45" fmla="*/ 68802 h 788811"/>
                <a:gd name="connsiteX46" fmla="*/ 626861 w 685531"/>
                <a:gd name="connsiteY46" fmla="*/ 151500 h 788811"/>
                <a:gd name="connsiteX47" fmla="*/ 621605 w 685531"/>
                <a:gd name="connsiteY47" fmla="*/ 164175 h 788811"/>
                <a:gd name="connsiteX48" fmla="*/ 621605 w 685531"/>
                <a:gd name="connsiteY48" fmla="*/ 235898 h 788811"/>
                <a:gd name="connsiteX49" fmla="*/ 621605 w 685531"/>
                <a:gd name="connsiteY49" fmla="*/ 397121 h 788811"/>
                <a:gd name="connsiteX50" fmla="*/ 621605 w 685531"/>
                <a:gd name="connsiteY50" fmla="*/ 469153 h 788811"/>
                <a:gd name="connsiteX51" fmla="*/ 626861 w 685531"/>
                <a:gd name="connsiteY51" fmla="*/ 481828 h 788811"/>
                <a:gd name="connsiteX52" fmla="*/ 645410 w 685531"/>
                <a:gd name="connsiteY52" fmla="*/ 500377 h 788811"/>
                <a:gd name="connsiteX53" fmla="*/ 661331 w 685531"/>
                <a:gd name="connsiteY53" fmla="*/ 522018 h 7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85531" h="788811">
                  <a:moveTo>
                    <a:pt x="661331" y="522018"/>
                  </a:moveTo>
                  <a:lnTo>
                    <a:pt x="667514" y="528510"/>
                  </a:lnTo>
                  <a:cubicBezTo>
                    <a:pt x="668302" y="539624"/>
                    <a:pt x="662151" y="550073"/>
                    <a:pt x="652057" y="554788"/>
                  </a:cubicBezTo>
                  <a:cubicBezTo>
                    <a:pt x="630261" y="567927"/>
                    <a:pt x="617741" y="592350"/>
                    <a:pt x="597337" y="603943"/>
                  </a:cubicBezTo>
                  <a:cubicBezTo>
                    <a:pt x="567658" y="620946"/>
                    <a:pt x="558229" y="650316"/>
                    <a:pt x="546172" y="675357"/>
                  </a:cubicBezTo>
                  <a:cubicBezTo>
                    <a:pt x="527824" y="713522"/>
                    <a:pt x="506153" y="749986"/>
                    <a:pt x="481405" y="784333"/>
                  </a:cubicBezTo>
                  <a:cubicBezTo>
                    <a:pt x="474557" y="790222"/>
                    <a:pt x="464448" y="790222"/>
                    <a:pt x="457601" y="784333"/>
                  </a:cubicBezTo>
                  <a:cubicBezTo>
                    <a:pt x="428540" y="768875"/>
                    <a:pt x="406745" y="742597"/>
                    <a:pt x="375057" y="731313"/>
                  </a:cubicBezTo>
                  <a:cubicBezTo>
                    <a:pt x="364330" y="725640"/>
                    <a:pt x="357930" y="714202"/>
                    <a:pt x="358672" y="702098"/>
                  </a:cubicBezTo>
                  <a:lnTo>
                    <a:pt x="346770" y="673811"/>
                  </a:lnTo>
                  <a:cubicBezTo>
                    <a:pt x="345317" y="660688"/>
                    <a:pt x="336846" y="649373"/>
                    <a:pt x="324666" y="644287"/>
                  </a:cubicBezTo>
                  <a:cubicBezTo>
                    <a:pt x="298542" y="620328"/>
                    <a:pt x="265000" y="607343"/>
                    <a:pt x="237176" y="585858"/>
                  </a:cubicBezTo>
                  <a:cubicBezTo>
                    <a:pt x="230993" y="580447"/>
                    <a:pt x="221718" y="579984"/>
                    <a:pt x="215690" y="575346"/>
                  </a:cubicBezTo>
                  <a:lnTo>
                    <a:pt x="4694" y="440247"/>
                  </a:lnTo>
                  <a:cubicBezTo>
                    <a:pt x="2607" y="438300"/>
                    <a:pt x="1062" y="435857"/>
                    <a:pt x="211" y="433137"/>
                  </a:cubicBezTo>
                  <a:cubicBezTo>
                    <a:pt x="-160" y="430370"/>
                    <a:pt x="-160" y="427557"/>
                    <a:pt x="211" y="424789"/>
                  </a:cubicBezTo>
                  <a:cubicBezTo>
                    <a:pt x="18760" y="382900"/>
                    <a:pt x="49057" y="348429"/>
                    <a:pt x="72862" y="309785"/>
                  </a:cubicBezTo>
                  <a:cubicBezTo>
                    <a:pt x="83527" y="292473"/>
                    <a:pt x="95121" y="275933"/>
                    <a:pt x="106405" y="258930"/>
                  </a:cubicBezTo>
                  <a:cubicBezTo>
                    <a:pt x="107796" y="256611"/>
                    <a:pt x="109342" y="254447"/>
                    <a:pt x="111042" y="252129"/>
                  </a:cubicBezTo>
                  <a:cubicBezTo>
                    <a:pt x="115679" y="223826"/>
                    <a:pt x="115679" y="194951"/>
                    <a:pt x="111042" y="166648"/>
                  </a:cubicBezTo>
                  <a:cubicBezTo>
                    <a:pt x="108105" y="163990"/>
                    <a:pt x="104890" y="161655"/>
                    <a:pt x="101458" y="159692"/>
                  </a:cubicBezTo>
                  <a:cubicBezTo>
                    <a:pt x="90097" y="154514"/>
                    <a:pt x="80977" y="145394"/>
                    <a:pt x="75799" y="134033"/>
                  </a:cubicBezTo>
                  <a:cubicBezTo>
                    <a:pt x="73063" y="122393"/>
                    <a:pt x="69446" y="110970"/>
                    <a:pt x="64979" y="99872"/>
                  </a:cubicBezTo>
                  <a:cubicBezTo>
                    <a:pt x="61269" y="90288"/>
                    <a:pt x="56322" y="81323"/>
                    <a:pt x="52612" y="71739"/>
                  </a:cubicBezTo>
                  <a:cubicBezTo>
                    <a:pt x="50294" y="59837"/>
                    <a:pt x="39473" y="54272"/>
                    <a:pt x="32981" y="45461"/>
                  </a:cubicBezTo>
                  <a:cubicBezTo>
                    <a:pt x="32981" y="36341"/>
                    <a:pt x="39319" y="31395"/>
                    <a:pt x="43801" y="24902"/>
                  </a:cubicBezTo>
                  <a:cubicBezTo>
                    <a:pt x="46584" y="21734"/>
                    <a:pt x="49815" y="18967"/>
                    <a:pt x="53386" y="16710"/>
                  </a:cubicBezTo>
                  <a:cubicBezTo>
                    <a:pt x="68209" y="7111"/>
                    <a:pt x="85661" y="2350"/>
                    <a:pt x="103313" y="3107"/>
                  </a:cubicBezTo>
                  <a:cubicBezTo>
                    <a:pt x="111506" y="3107"/>
                    <a:pt x="119853" y="3107"/>
                    <a:pt x="128045" y="3107"/>
                  </a:cubicBezTo>
                  <a:cubicBezTo>
                    <a:pt x="148959" y="3370"/>
                    <a:pt x="169858" y="2381"/>
                    <a:pt x="190648" y="170"/>
                  </a:cubicBezTo>
                  <a:cubicBezTo>
                    <a:pt x="193322" y="-139"/>
                    <a:pt x="196012" y="-139"/>
                    <a:pt x="198687" y="170"/>
                  </a:cubicBezTo>
                  <a:cubicBezTo>
                    <a:pt x="207652" y="2335"/>
                    <a:pt x="216818" y="3571"/>
                    <a:pt x="226046" y="3880"/>
                  </a:cubicBezTo>
                  <a:cubicBezTo>
                    <a:pt x="236264" y="5612"/>
                    <a:pt x="246605" y="6446"/>
                    <a:pt x="256961" y="6353"/>
                  </a:cubicBezTo>
                  <a:cubicBezTo>
                    <a:pt x="286949" y="10991"/>
                    <a:pt x="305498" y="35104"/>
                    <a:pt x="329612" y="49635"/>
                  </a:cubicBezTo>
                  <a:cubicBezTo>
                    <a:pt x="338423" y="55292"/>
                    <a:pt x="346847" y="61537"/>
                    <a:pt x="354808" y="68338"/>
                  </a:cubicBezTo>
                  <a:cubicBezTo>
                    <a:pt x="365134" y="75372"/>
                    <a:pt x="377639" y="78447"/>
                    <a:pt x="390051" y="76995"/>
                  </a:cubicBezTo>
                  <a:cubicBezTo>
                    <a:pt x="392601" y="77025"/>
                    <a:pt x="395136" y="77288"/>
                    <a:pt x="397625" y="77768"/>
                  </a:cubicBezTo>
                  <a:cubicBezTo>
                    <a:pt x="408909" y="79777"/>
                    <a:pt x="419884" y="83487"/>
                    <a:pt x="431323" y="84723"/>
                  </a:cubicBezTo>
                  <a:cubicBezTo>
                    <a:pt x="442870" y="86965"/>
                    <a:pt x="454679" y="87583"/>
                    <a:pt x="466412" y="86578"/>
                  </a:cubicBezTo>
                  <a:cubicBezTo>
                    <a:pt x="489752" y="85728"/>
                    <a:pt x="511455" y="74367"/>
                    <a:pt x="525459" y="55663"/>
                  </a:cubicBezTo>
                  <a:cubicBezTo>
                    <a:pt x="534286" y="43993"/>
                    <a:pt x="547795" y="36759"/>
                    <a:pt x="562403" y="35877"/>
                  </a:cubicBezTo>
                  <a:cubicBezTo>
                    <a:pt x="577860" y="37269"/>
                    <a:pt x="593318" y="32013"/>
                    <a:pt x="608776" y="33868"/>
                  </a:cubicBezTo>
                  <a:cubicBezTo>
                    <a:pt x="615716" y="34610"/>
                    <a:pt x="622285" y="37408"/>
                    <a:pt x="627634" y="41906"/>
                  </a:cubicBezTo>
                  <a:cubicBezTo>
                    <a:pt x="631916" y="46883"/>
                    <a:pt x="637186" y="50933"/>
                    <a:pt x="643091" y="53808"/>
                  </a:cubicBezTo>
                  <a:cubicBezTo>
                    <a:pt x="654530" y="58446"/>
                    <a:pt x="667360" y="54890"/>
                    <a:pt x="678798" y="59064"/>
                  </a:cubicBezTo>
                  <a:cubicBezTo>
                    <a:pt x="682987" y="60409"/>
                    <a:pt x="685723" y="64412"/>
                    <a:pt x="685445" y="68802"/>
                  </a:cubicBezTo>
                  <a:cubicBezTo>
                    <a:pt x="671070" y="99717"/>
                    <a:pt x="646801" y="124295"/>
                    <a:pt x="626861" y="151500"/>
                  </a:cubicBezTo>
                  <a:cubicBezTo>
                    <a:pt x="624110" y="155241"/>
                    <a:pt x="622301" y="159584"/>
                    <a:pt x="621605" y="164175"/>
                  </a:cubicBezTo>
                  <a:cubicBezTo>
                    <a:pt x="620678" y="187980"/>
                    <a:pt x="621605" y="211939"/>
                    <a:pt x="621605" y="235898"/>
                  </a:cubicBezTo>
                  <a:lnTo>
                    <a:pt x="621605" y="397121"/>
                  </a:lnTo>
                  <a:cubicBezTo>
                    <a:pt x="621605" y="421080"/>
                    <a:pt x="621605" y="445194"/>
                    <a:pt x="621605" y="469153"/>
                  </a:cubicBezTo>
                  <a:cubicBezTo>
                    <a:pt x="622301" y="473744"/>
                    <a:pt x="624110" y="478087"/>
                    <a:pt x="626861" y="481828"/>
                  </a:cubicBezTo>
                  <a:cubicBezTo>
                    <a:pt x="630787" y="489912"/>
                    <a:pt x="637325" y="496451"/>
                    <a:pt x="645410" y="500377"/>
                  </a:cubicBezTo>
                  <a:cubicBezTo>
                    <a:pt x="649104" y="508647"/>
                    <a:pt x="654530" y="516036"/>
                    <a:pt x="661331" y="522018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9" name="Forma Livre: Forma 93">
              <a:extLst>
                <a:ext uri="{FF2B5EF4-FFF2-40B4-BE49-F238E27FC236}">
                  <a16:creationId xmlns:a16="http://schemas.microsoft.com/office/drawing/2014/main" id="{95ABF6C0-EEEF-C2D9-5134-D40A38189B8C}"/>
                </a:ext>
              </a:extLst>
            </p:cNvPr>
            <p:cNvSpPr/>
            <p:nvPr/>
          </p:nvSpPr>
          <p:spPr>
            <a:xfrm>
              <a:off x="7568247" y="2262288"/>
              <a:ext cx="540241" cy="461372"/>
            </a:xfrm>
            <a:custGeom>
              <a:avLst/>
              <a:gdLst>
                <a:gd name="connsiteX0" fmla="*/ 41514 w 540241"/>
                <a:gd name="connsiteY0" fmla="*/ 76263 h 461372"/>
                <a:gd name="connsiteX1" fmla="*/ 98089 w 540241"/>
                <a:gd name="connsiteY1" fmla="*/ 39474 h 461372"/>
                <a:gd name="connsiteX2" fmla="*/ 134259 w 540241"/>
                <a:gd name="connsiteY2" fmla="*/ 1448 h 461372"/>
                <a:gd name="connsiteX3" fmla="*/ 154509 w 540241"/>
                <a:gd name="connsiteY3" fmla="*/ 6704 h 461372"/>
                <a:gd name="connsiteX4" fmla="*/ 205673 w 540241"/>
                <a:gd name="connsiteY4" fmla="*/ 127273 h 461372"/>
                <a:gd name="connsiteX5" fmla="*/ 263484 w 540241"/>
                <a:gd name="connsiteY5" fmla="*/ 232075 h 461372"/>
                <a:gd name="connsiteX6" fmla="*/ 286053 w 540241"/>
                <a:gd name="connsiteY6" fmla="*/ 220173 h 461372"/>
                <a:gd name="connsiteX7" fmla="*/ 310166 w 540241"/>
                <a:gd name="connsiteY7" fmla="*/ 254643 h 461372"/>
                <a:gd name="connsiteX8" fmla="*/ 333662 w 540241"/>
                <a:gd name="connsiteY8" fmla="*/ 254643 h 461372"/>
                <a:gd name="connsiteX9" fmla="*/ 386217 w 540241"/>
                <a:gd name="connsiteY9" fmla="*/ 283549 h 461372"/>
                <a:gd name="connsiteX10" fmla="*/ 438619 w 540241"/>
                <a:gd name="connsiteY10" fmla="*/ 337650 h 461372"/>
                <a:gd name="connsiteX11" fmla="*/ 466442 w 540241"/>
                <a:gd name="connsiteY11" fmla="*/ 359754 h 461372"/>
                <a:gd name="connsiteX12" fmla="*/ 536001 w 540241"/>
                <a:gd name="connsiteY12" fmla="*/ 418648 h 461372"/>
                <a:gd name="connsiteX13" fmla="*/ 531364 w 540241"/>
                <a:gd name="connsiteY13" fmla="*/ 443998 h 461372"/>
                <a:gd name="connsiteX14" fmla="*/ 504159 w 540241"/>
                <a:gd name="connsiteY14" fmla="*/ 461311 h 461372"/>
                <a:gd name="connsiteX15" fmla="*/ 487774 w 540241"/>
                <a:gd name="connsiteY15" fmla="*/ 458992 h 461372"/>
                <a:gd name="connsiteX16" fmla="*/ 463041 w 540241"/>
                <a:gd name="connsiteY16" fmla="*/ 438743 h 461372"/>
                <a:gd name="connsiteX17" fmla="*/ 429653 w 540241"/>
                <a:gd name="connsiteY17" fmla="*/ 400717 h 461372"/>
                <a:gd name="connsiteX18" fmla="*/ 423779 w 540241"/>
                <a:gd name="connsiteY18" fmla="*/ 395461 h 461372"/>
                <a:gd name="connsiteX19" fmla="*/ 378180 w 540241"/>
                <a:gd name="connsiteY19" fmla="*/ 353417 h 461372"/>
                <a:gd name="connsiteX20" fmla="*/ 348192 w 540241"/>
                <a:gd name="connsiteY20" fmla="*/ 327757 h 461372"/>
                <a:gd name="connsiteX21" fmla="*/ 321914 w 540241"/>
                <a:gd name="connsiteY21" fmla="*/ 314464 h 461372"/>
                <a:gd name="connsiteX22" fmla="*/ 287753 w 540241"/>
                <a:gd name="connsiteY22" fmla="*/ 299006 h 461372"/>
                <a:gd name="connsiteX23" fmla="*/ 269513 w 540241"/>
                <a:gd name="connsiteY23" fmla="*/ 299006 h 461372"/>
                <a:gd name="connsiteX24" fmla="*/ 261784 w 540241"/>
                <a:gd name="connsiteY24" fmla="*/ 297924 h 461372"/>
                <a:gd name="connsiteX25" fmla="*/ 233033 w 540241"/>
                <a:gd name="connsiteY25" fmla="*/ 297924 h 461372"/>
                <a:gd name="connsiteX26" fmla="*/ 213866 w 540241"/>
                <a:gd name="connsiteY26" fmla="*/ 297924 h 461372"/>
                <a:gd name="connsiteX27" fmla="*/ 209074 w 540241"/>
                <a:gd name="connsiteY27" fmla="*/ 294524 h 461372"/>
                <a:gd name="connsiteX28" fmla="*/ 201036 w 540241"/>
                <a:gd name="connsiteY28" fmla="*/ 296997 h 461372"/>
                <a:gd name="connsiteX29" fmla="*/ 195007 w 540241"/>
                <a:gd name="connsiteY29" fmla="*/ 300397 h 461372"/>
                <a:gd name="connsiteX30" fmla="*/ 161155 w 540241"/>
                <a:gd name="connsiteY30" fmla="*/ 305035 h 461372"/>
                <a:gd name="connsiteX31" fmla="*/ 149871 w 540241"/>
                <a:gd name="connsiteY31" fmla="*/ 301480 h 461372"/>
                <a:gd name="connsiteX32" fmla="*/ 144461 w 540241"/>
                <a:gd name="connsiteY32" fmla="*/ 299161 h 461372"/>
                <a:gd name="connsiteX33" fmla="*/ 99016 w 540241"/>
                <a:gd name="connsiteY33" fmla="*/ 312764 h 461372"/>
                <a:gd name="connsiteX34" fmla="*/ 87887 w 540241"/>
                <a:gd name="connsiteY34" fmla="*/ 325439 h 461372"/>
                <a:gd name="connsiteX35" fmla="*/ 76139 w 540241"/>
                <a:gd name="connsiteY35" fmla="*/ 323429 h 461372"/>
                <a:gd name="connsiteX36" fmla="*/ 63618 w 540241"/>
                <a:gd name="connsiteY36" fmla="*/ 314618 h 461372"/>
                <a:gd name="connsiteX37" fmla="*/ 41204 w 540241"/>
                <a:gd name="connsiteY37" fmla="*/ 316319 h 461372"/>
                <a:gd name="connsiteX38" fmla="*/ 33321 w 540241"/>
                <a:gd name="connsiteY38" fmla="*/ 318637 h 461372"/>
                <a:gd name="connsiteX39" fmla="*/ 7662 w 540241"/>
                <a:gd name="connsiteY39" fmla="*/ 314000 h 461372"/>
                <a:gd name="connsiteX40" fmla="*/ 860 w 540241"/>
                <a:gd name="connsiteY40" fmla="*/ 284013 h 461372"/>
                <a:gd name="connsiteX41" fmla="*/ -67 w 540241"/>
                <a:gd name="connsiteY41" fmla="*/ 244596 h 461372"/>
                <a:gd name="connsiteX42" fmla="*/ 13381 w 540241"/>
                <a:gd name="connsiteY42" fmla="*/ 172563 h 461372"/>
                <a:gd name="connsiteX43" fmla="*/ 13381 w 540241"/>
                <a:gd name="connsiteY43" fmla="*/ 160816 h 461372"/>
                <a:gd name="connsiteX44" fmla="*/ 19719 w 540241"/>
                <a:gd name="connsiteY44" fmla="*/ 129901 h 461372"/>
                <a:gd name="connsiteX45" fmla="*/ 25283 w 540241"/>
                <a:gd name="connsiteY45" fmla="*/ 102231 h 461372"/>
                <a:gd name="connsiteX46" fmla="*/ 41514 w 540241"/>
                <a:gd name="connsiteY46" fmla="*/ 76263 h 46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0241" h="461372">
                  <a:moveTo>
                    <a:pt x="41514" y="76263"/>
                  </a:moveTo>
                  <a:cubicBezTo>
                    <a:pt x="58100" y="60821"/>
                    <a:pt x="77252" y="48377"/>
                    <a:pt x="98089" y="39474"/>
                  </a:cubicBezTo>
                  <a:cubicBezTo>
                    <a:pt x="115401" y="33105"/>
                    <a:pt x="128772" y="19054"/>
                    <a:pt x="134259" y="1448"/>
                  </a:cubicBezTo>
                  <a:cubicBezTo>
                    <a:pt x="141401" y="-1829"/>
                    <a:pt x="149871" y="366"/>
                    <a:pt x="154509" y="6704"/>
                  </a:cubicBezTo>
                  <a:cubicBezTo>
                    <a:pt x="188824" y="39628"/>
                    <a:pt x="195780" y="83992"/>
                    <a:pt x="205673" y="127273"/>
                  </a:cubicBezTo>
                  <a:cubicBezTo>
                    <a:pt x="215566" y="170554"/>
                    <a:pt x="245863" y="196368"/>
                    <a:pt x="263484" y="232075"/>
                  </a:cubicBezTo>
                  <a:cubicBezTo>
                    <a:pt x="276314" y="213681"/>
                    <a:pt x="276314" y="213681"/>
                    <a:pt x="286053" y="220173"/>
                  </a:cubicBezTo>
                  <a:cubicBezTo>
                    <a:pt x="290071" y="234548"/>
                    <a:pt x="291926" y="250315"/>
                    <a:pt x="310166" y="254643"/>
                  </a:cubicBezTo>
                  <a:cubicBezTo>
                    <a:pt x="318049" y="245059"/>
                    <a:pt x="325624" y="248306"/>
                    <a:pt x="333662" y="254643"/>
                  </a:cubicBezTo>
                  <a:cubicBezTo>
                    <a:pt x="349800" y="266592"/>
                    <a:pt x="367483" y="276315"/>
                    <a:pt x="386217" y="283549"/>
                  </a:cubicBezTo>
                  <a:cubicBezTo>
                    <a:pt x="407503" y="297445"/>
                    <a:pt x="425418" y="315932"/>
                    <a:pt x="438619" y="337650"/>
                  </a:cubicBezTo>
                  <a:cubicBezTo>
                    <a:pt x="447429" y="345534"/>
                    <a:pt x="462114" y="346152"/>
                    <a:pt x="466442" y="359754"/>
                  </a:cubicBezTo>
                  <a:cubicBezTo>
                    <a:pt x="487774" y="381472"/>
                    <a:pt x="511068" y="401181"/>
                    <a:pt x="536001" y="418648"/>
                  </a:cubicBezTo>
                  <a:cubicBezTo>
                    <a:pt x="545739" y="429159"/>
                    <a:pt x="536001" y="435960"/>
                    <a:pt x="531364" y="443998"/>
                  </a:cubicBezTo>
                  <a:cubicBezTo>
                    <a:pt x="524578" y="452763"/>
                    <a:pt x="514964" y="458884"/>
                    <a:pt x="504159" y="461311"/>
                  </a:cubicBezTo>
                  <a:cubicBezTo>
                    <a:pt x="498640" y="461079"/>
                    <a:pt x="493153" y="460306"/>
                    <a:pt x="487774" y="458992"/>
                  </a:cubicBezTo>
                  <a:cubicBezTo>
                    <a:pt x="476845" y="456426"/>
                    <a:pt x="467710" y="448945"/>
                    <a:pt x="463041" y="438743"/>
                  </a:cubicBezTo>
                  <a:cubicBezTo>
                    <a:pt x="455653" y="423223"/>
                    <a:pt x="444091" y="410053"/>
                    <a:pt x="429653" y="400717"/>
                  </a:cubicBezTo>
                  <a:cubicBezTo>
                    <a:pt x="427520" y="399171"/>
                    <a:pt x="425541" y="397409"/>
                    <a:pt x="423779" y="395461"/>
                  </a:cubicBezTo>
                  <a:cubicBezTo>
                    <a:pt x="412171" y="377995"/>
                    <a:pt x="396527" y="363573"/>
                    <a:pt x="378180" y="353417"/>
                  </a:cubicBezTo>
                  <a:cubicBezTo>
                    <a:pt x="366664" y="346817"/>
                    <a:pt x="356492" y="338114"/>
                    <a:pt x="348192" y="327757"/>
                  </a:cubicBezTo>
                  <a:cubicBezTo>
                    <a:pt x="341236" y="320415"/>
                    <a:pt x="331946" y="315716"/>
                    <a:pt x="321914" y="314464"/>
                  </a:cubicBezTo>
                  <a:cubicBezTo>
                    <a:pt x="309239" y="312145"/>
                    <a:pt x="300273" y="301634"/>
                    <a:pt x="287753" y="299006"/>
                  </a:cubicBezTo>
                  <a:cubicBezTo>
                    <a:pt x="281725" y="297847"/>
                    <a:pt x="275541" y="297847"/>
                    <a:pt x="269513" y="299006"/>
                  </a:cubicBezTo>
                  <a:cubicBezTo>
                    <a:pt x="266885" y="299115"/>
                    <a:pt x="264273" y="298744"/>
                    <a:pt x="261784" y="297924"/>
                  </a:cubicBezTo>
                  <a:cubicBezTo>
                    <a:pt x="253437" y="291030"/>
                    <a:pt x="241380" y="291030"/>
                    <a:pt x="233033" y="297924"/>
                  </a:cubicBezTo>
                  <a:cubicBezTo>
                    <a:pt x="226695" y="301789"/>
                    <a:pt x="220358" y="304726"/>
                    <a:pt x="213866" y="297924"/>
                  </a:cubicBezTo>
                  <a:cubicBezTo>
                    <a:pt x="212366" y="296657"/>
                    <a:pt x="210774" y="295513"/>
                    <a:pt x="209074" y="294524"/>
                  </a:cubicBezTo>
                  <a:cubicBezTo>
                    <a:pt x="206152" y="294091"/>
                    <a:pt x="203200" y="295003"/>
                    <a:pt x="201036" y="296997"/>
                  </a:cubicBezTo>
                  <a:cubicBezTo>
                    <a:pt x="199166" y="298373"/>
                    <a:pt x="197141" y="299516"/>
                    <a:pt x="195007" y="300397"/>
                  </a:cubicBezTo>
                  <a:cubicBezTo>
                    <a:pt x="184512" y="305529"/>
                    <a:pt x="172640" y="307152"/>
                    <a:pt x="161155" y="305035"/>
                  </a:cubicBezTo>
                  <a:cubicBezTo>
                    <a:pt x="157322" y="304076"/>
                    <a:pt x="153550" y="302902"/>
                    <a:pt x="149871" y="301480"/>
                  </a:cubicBezTo>
                  <a:cubicBezTo>
                    <a:pt x="148001" y="300861"/>
                    <a:pt x="146193" y="300088"/>
                    <a:pt x="144461" y="299161"/>
                  </a:cubicBezTo>
                  <a:cubicBezTo>
                    <a:pt x="114319" y="281848"/>
                    <a:pt x="114319" y="281848"/>
                    <a:pt x="99016" y="312764"/>
                  </a:cubicBezTo>
                  <a:cubicBezTo>
                    <a:pt x="96960" y="318189"/>
                    <a:pt x="93003" y="322687"/>
                    <a:pt x="87887" y="325439"/>
                  </a:cubicBezTo>
                  <a:cubicBezTo>
                    <a:pt x="83852" y="326026"/>
                    <a:pt x="79740" y="325315"/>
                    <a:pt x="76139" y="323429"/>
                  </a:cubicBezTo>
                  <a:cubicBezTo>
                    <a:pt x="71563" y="321095"/>
                    <a:pt x="67359" y="318143"/>
                    <a:pt x="63618" y="314618"/>
                  </a:cubicBezTo>
                  <a:cubicBezTo>
                    <a:pt x="55426" y="305499"/>
                    <a:pt x="48161" y="312454"/>
                    <a:pt x="41204" y="316319"/>
                  </a:cubicBezTo>
                  <a:cubicBezTo>
                    <a:pt x="38669" y="317401"/>
                    <a:pt x="36026" y="318174"/>
                    <a:pt x="33321" y="318637"/>
                  </a:cubicBezTo>
                  <a:cubicBezTo>
                    <a:pt x="24495" y="320322"/>
                    <a:pt x="15344" y="318668"/>
                    <a:pt x="7662" y="314000"/>
                  </a:cubicBezTo>
                  <a:cubicBezTo>
                    <a:pt x="-67" y="305189"/>
                    <a:pt x="4570" y="293596"/>
                    <a:pt x="860" y="284013"/>
                  </a:cubicBezTo>
                  <a:cubicBezTo>
                    <a:pt x="1247" y="270873"/>
                    <a:pt x="938" y="257704"/>
                    <a:pt x="-67" y="244596"/>
                  </a:cubicBezTo>
                  <a:cubicBezTo>
                    <a:pt x="2653" y="220296"/>
                    <a:pt x="7152" y="196213"/>
                    <a:pt x="13381" y="172563"/>
                  </a:cubicBezTo>
                  <a:lnTo>
                    <a:pt x="13381" y="160816"/>
                  </a:lnTo>
                  <a:cubicBezTo>
                    <a:pt x="14927" y="150304"/>
                    <a:pt x="18018" y="140103"/>
                    <a:pt x="19719" y="129901"/>
                  </a:cubicBezTo>
                  <a:cubicBezTo>
                    <a:pt x="21419" y="119699"/>
                    <a:pt x="23428" y="111506"/>
                    <a:pt x="25283" y="102231"/>
                  </a:cubicBezTo>
                  <a:cubicBezTo>
                    <a:pt x="25871" y="91365"/>
                    <a:pt x="32007" y="81549"/>
                    <a:pt x="41514" y="76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0" name="Forma Livre: Forma 96">
              <a:extLst>
                <a:ext uri="{FF2B5EF4-FFF2-40B4-BE49-F238E27FC236}">
                  <a16:creationId xmlns:a16="http://schemas.microsoft.com/office/drawing/2014/main" id="{518CABC7-5739-C052-ACBA-91FF56234069}"/>
                </a:ext>
              </a:extLst>
            </p:cNvPr>
            <p:cNvSpPr/>
            <p:nvPr/>
          </p:nvSpPr>
          <p:spPr>
            <a:xfrm>
              <a:off x="7312232" y="2537799"/>
              <a:ext cx="1230237" cy="956840"/>
            </a:xfrm>
            <a:custGeom>
              <a:avLst/>
              <a:gdLst>
                <a:gd name="connsiteX0" fmla="*/ 751981 w 1230237"/>
                <a:gd name="connsiteY0" fmla="*/ 186263 h 956840"/>
                <a:gd name="connsiteX1" fmla="*/ 746261 w 1230237"/>
                <a:gd name="connsiteY1" fmla="*/ 206203 h 956840"/>
                <a:gd name="connsiteX2" fmla="*/ 740696 w 1230237"/>
                <a:gd name="connsiteY2" fmla="*/ 240828 h 956840"/>
                <a:gd name="connsiteX3" fmla="*/ 722766 w 1230237"/>
                <a:gd name="connsiteY3" fmla="*/ 282873 h 956840"/>
                <a:gd name="connsiteX4" fmla="*/ 720246 w 1230237"/>
                <a:gd name="connsiteY4" fmla="*/ 302612 h 956840"/>
                <a:gd name="connsiteX5" fmla="*/ 722766 w 1230237"/>
                <a:gd name="connsiteY5" fmla="*/ 305132 h 956840"/>
                <a:gd name="connsiteX6" fmla="*/ 722766 w 1230237"/>
                <a:gd name="connsiteY6" fmla="*/ 311933 h 956840"/>
                <a:gd name="connsiteX7" fmla="*/ 756309 w 1230237"/>
                <a:gd name="connsiteY7" fmla="*/ 311933 h 956840"/>
                <a:gd name="connsiteX8" fmla="*/ 786142 w 1230237"/>
                <a:gd name="connsiteY8" fmla="*/ 305750 h 956840"/>
                <a:gd name="connsiteX9" fmla="*/ 801599 w 1230237"/>
                <a:gd name="connsiteY9" fmla="*/ 330018 h 956840"/>
                <a:gd name="connsiteX10" fmla="*/ 804227 w 1230237"/>
                <a:gd name="connsiteY10" fmla="*/ 357687 h 956840"/>
                <a:gd name="connsiteX11" fmla="*/ 821849 w 1230237"/>
                <a:gd name="connsiteY11" fmla="*/ 387366 h 956840"/>
                <a:gd name="connsiteX12" fmla="*/ 890790 w 1230237"/>
                <a:gd name="connsiteY12" fmla="*/ 449969 h 956840"/>
                <a:gd name="connsiteX13" fmla="*/ 998993 w 1230237"/>
                <a:gd name="connsiteY13" fmla="*/ 502370 h 956840"/>
                <a:gd name="connsiteX14" fmla="*/ 1047374 w 1230237"/>
                <a:gd name="connsiteY14" fmla="*/ 520764 h 956840"/>
                <a:gd name="connsiteX15" fmla="*/ 1076280 w 1230237"/>
                <a:gd name="connsiteY15" fmla="*/ 532048 h 956840"/>
                <a:gd name="connsiteX16" fmla="*/ 1157742 w 1230237"/>
                <a:gd name="connsiteY16" fmla="*/ 555544 h 956840"/>
                <a:gd name="connsiteX17" fmla="*/ 1193757 w 1230237"/>
                <a:gd name="connsiteY17" fmla="*/ 555544 h 956840"/>
                <a:gd name="connsiteX18" fmla="*/ 1222045 w 1230237"/>
                <a:gd name="connsiteY18" fmla="*/ 556626 h 956840"/>
                <a:gd name="connsiteX19" fmla="*/ 1228537 w 1230237"/>
                <a:gd name="connsiteY19" fmla="*/ 572083 h 956840"/>
                <a:gd name="connsiteX20" fmla="*/ 1209679 w 1230237"/>
                <a:gd name="connsiteY20" fmla="*/ 591096 h 956840"/>
                <a:gd name="connsiteX21" fmla="*/ 1181701 w 1230237"/>
                <a:gd name="connsiteY21" fmla="*/ 625103 h 956840"/>
                <a:gd name="connsiteX22" fmla="*/ 1169026 w 1230237"/>
                <a:gd name="connsiteY22" fmla="*/ 637624 h 956840"/>
                <a:gd name="connsiteX23" fmla="*/ 1141048 w 1230237"/>
                <a:gd name="connsiteY23" fmla="*/ 671630 h 956840"/>
                <a:gd name="connsiteX24" fmla="*/ 1128372 w 1230237"/>
                <a:gd name="connsiteY24" fmla="*/ 684151 h 956840"/>
                <a:gd name="connsiteX25" fmla="*/ 1100394 w 1230237"/>
                <a:gd name="connsiteY25" fmla="*/ 718158 h 956840"/>
                <a:gd name="connsiteX26" fmla="*/ 1087719 w 1230237"/>
                <a:gd name="connsiteY26" fmla="*/ 730523 h 956840"/>
                <a:gd name="connsiteX27" fmla="*/ 1065305 w 1230237"/>
                <a:gd name="connsiteY27" fmla="*/ 760202 h 956840"/>
                <a:gd name="connsiteX28" fmla="*/ 1046911 w 1230237"/>
                <a:gd name="connsiteY28" fmla="*/ 777051 h 956840"/>
                <a:gd name="connsiteX29" fmla="*/ 1018932 w 1230237"/>
                <a:gd name="connsiteY29" fmla="*/ 811057 h 956840"/>
                <a:gd name="connsiteX30" fmla="*/ 1006721 w 1230237"/>
                <a:gd name="connsiteY30" fmla="*/ 823114 h 956840"/>
                <a:gd name="connsiteX31" fmla="*/ 942572 w 1230237"/>
                <a:gd name="connsiteY31" fmla="*/ 826361 h 956840"/>
                <a:gd name="connsiteX32" fmla="*/ 903001 w 1230237"/>
                <a:gd name="connsiteY32" fmla="*/ 827906 h 956840"/>
                <a:gd name="connsiteX33" fmla="*/ 762955 w 1230237"/>
                <a:gd name="connsiteY33" fmla="*/ 916169 h 956840"/>
                <a:gd name="connsiteX34" fmla="*/ 724930 w 1230237"/>
                <a:gd name="connsiteY34" fmla="*/ 921734 h 956840"/>
                <a:gd name="connsiteX35" fmla="*/ 705763 w 1230237"/>
                <a:gd name="connsiteY35" fmla="*/ 923898 h 956840"/>
                <a:gd name="connsiteX36" fmla="*/ 682267 w 1230237"/>
                <a:gd name="connsiteY36" fmla="*/ 910295 h 956840"/>
                <a:gd name="connsiteX37" fmla="*/ 663100 w 1230237"/>
                <a:gd name="connsiteY37" fmla="*/ 903648 h 956840"/>
                <a:gd name="connsiteX38" fmla="*/ 618582 w 1230237"/>
                <a:gd name="connsiteY38" fmla="*/ 903648 h 956840"/>
                <a:gd name="connsiteX39" fmla="*/ 578238 w 1230237"/>
                <a:gd name="connsiteY39" fmla="*/ 932708 h 956840"/>
                <a:gd name="connsiteX40" fmla="*/ 519808 w 1230237"/>
                <a:gd name="connsiteY40" fmla="*/ 956049 h 956840"/>
                <a:gd name="connsiteX41" fmla="*/ 481473 w 1230237"/>
                <a:gd name="connsiteY41" fmla="*/ 951103 h 956840"/>
                <a:gd name="connsiteX42" fmla="*/ 450558 w 1230237"/>
                <a:gd name="connsiteY42" fmla="*/ 944765 h 956840"/>
                <a:gd name="connsiteX43" fmla="*/ 444839 w 1230237"/>
                <a:gd name="connsiteY43" fmla="*/ 944765 h 956840"/>
                <a:gd name="connsiteX44" fmla="*/ 410059 w 1230237"/>
                <a:gd name="connsiteY44" fmla="*/ 939201 h 956840"/>
                <a:gd name="connsiteX45" fmla="*/ 311285 w 1230237"/>
                <a:gd name="connsiteY45" fmla="*/ 875052 h 956840"/>
                <a:gd name="connsiteX46" fmla="*/ 283307 w 1230237"/>
                <a:gd name="connsiteY46" fmla="*/ 871960 h 956840"/>
                <a:gd name="connsiteX47" fmla="*/ 252392 w 1230237"/>
                <a:gd name="connsiteY47" fmla="*/ 869178 h 956840"/>
                <a:gd name="connsiteX48" fmla="*/ 245282 w 1230237"/>
                <a:gd name="connsiteY48" fmla="*/ 869178 h 956840"/>
                <a:gd name="connsiteX49" fmla="*/ 240645 w 1230237"/>
                <a:gd name="connsiteY49" fmla="*/ 862222 h 956840"/>
                <a:gd name="connsiteX50" fmla="*/ 229051 w 1230237"/>
                <a:gd name="connsiteY50" fmla="*/ 806729 h 956840"/>
                <a:gd name="connsiteX51" fmla="*/ 195354 w 1230237"/>
                <a:gd name="connsiteY51" fmla="*/ 796837 h 956840"/>
                <a:gd name="connsiteX52" fmla="*/ 160265 w 1230237"/>
                <a:gd name="connsiteY52" fmla="*/ 757729 h 956840"/>
                <a:gd name="connsiteX53" fmla="*/ 109410 w 1230237"/>
                <a:gd name="connsiteY53" fmla="*/ 681678 h 956840"/>
                <a:gd name="connsiteX54" fmla="*/ 69375 w 1230237"/>
                <a:gd name="connsiteY54" fmla="*/ 629431 h 956840"/>
                <a:gd name="connsiteX55" fmla="*/ 49898 w 1230237"/>
                <a:gd name="connsiteY55" fmla="*/ 606863 h 956840"/>
                <a:gd name="connsiteX56" fmla="*/ 12182 w 1230237"/>
                <a:gd name="connsiteY56" fmla="*/ 604235 h 956840"/>
                <a:gd name="connsiteX57" fmla="*/ -30 w 1230237"/>
                <a:gd name="connsiteY57" fmla="*/ 589705 h 956840"/>
                <a:gd name="connsiteX58" fmla="*/ 11563 w 1230237"/>
                <a:gd name="connsiteY58" fmla="*/ 549670 h 956840"/>
                <a:gd name="connsiteX59" fmla="*/ 22847 w 1230237"/>
                <a:gd name="connsiteY59" fmla="*/ 545651 h 956840"/>
                <a:gd name="connsiteX60" fmla="*/ 57009 w 1230237"/>
                <a:gd name="connsiteY60" fmla="*/ 546424 h 956840"/>
                <a:gd name="connsiteX61" fmla="*/ 62573 w 1230237"/>
                <a:gd name="connsiteY61" fmla="*/ 541941 h 956840"/>
                <a:gd name="connsiteX62" fmla="*/ 70766 w 1230237"/>
                <a:gd name="connsiteY62" fmla="*/ 535140 h 956840"/>
                <a:gd name="connsiteX63" fmla="*/ 80968 w 1230237"/>
                <a:gd name="connsiteY63" fmla="*/ 525865 h 956840"/>
                <a:gd name="connsiteX64" fmla="*/ 86378 w 1230237"/>
                <a:gd name="connsiteY64" fmla="*/ 510408 h 956840"/>
                <a:gd name="connsiteX65" fmla="*/ 89160 w 1230237"/>
                <a:gd name="connsiteY65" fmla="*/ 424773 h 956840"/>
                <a:gd name="connsiteX66" fmla="*/ 94107 w 1230237"/>
                <a:gd name="connsiteY66" fmla="*/ 362943 h 956840"/>
                <a:gd name="connsiteX67" fmla="*/ 107864 w 1230237"/>
                <a:gd name="connsiteY67" fmla="*/ 339138 h 956840"/>
                <a:gd name="connsiteX68" fmla="*/ 135842 w 1230237"/>
                <a:gd name="connsiteY68" fmla="*/ 330636 h 956840"/>
                <a:gd name="connsiteX69" fmla="*/ 140171 w 1230237"/>
                <a:gd name="connsiteY69" fmla="*/ 320125 h 956840"/>
                <a:gd name="connsiteX70" fmla="*/ 146199 w 1230237"/>
                <a:gd name="connsiteY70" fmla="*/ 293847 h 956840"/>
                <a:gd name="connsiteX71" fmla="*/ 234616 w 1230237"/>
                <a:gd name="connsiteY71" fmla="*/ 158594 h 956840"/>
                <a:gd name="connsiteX72" fmla="*/ 245282 w 1230237"/>
                <a:gd name="connsiteY72" fmla="*/ 121650 h 956840"/>
                <a:gd name="connsiteX73" fmla="*/ 250228 w 1230237"/>
                <a:gd name="connsiteY73" fmla="*/ 88726 h 956840"/>
                <a:gd name="connsiteX74" fmla="*/ 266922 w 1230237"/>
                <a:gd name="connsiteY74" fmla="*/ 44826 h 956840"/>
                <a:gd name="connsiteX75" fmla="*/ 304175 w 1230237"/>
                <a:gd name="connsiteY75" fmla="*/ 35242 h 956840"/>
                <a:gd name="connsiteX76" fmla="*/ 320869 w 1230237"/>
                <a:gd name="connsiteY76" fmla="*/ 37252 h 956840"/>
                <a:gd name="connsiteX77" fmla="*/ 332153 w 1230237"/>
                <a:gd name="connsiteY77" fmla="*/ 43126 h 956840"/>
                <a:gd name="connsiteX78" fmla="*/ 339727 w 1230237"/>
                <a:gd name="connsiteY78" fmla="*/ 49309 h 956840"/>
                <a:gd name="connsiteX79" fmla="*/ 351475 w 1230237"/>
                <a:gd name="connsiteY79" fmla="*/ 26586 h 956840"/>
                <a:gd name="connsiteX80" fmla="*/ 393983 w 1230237"/>
                <a:gd name="connsiteY80" fmla="*/ 13602 h 956840"/>
                <a:gd name="connsiteX81" fmla="*/ 409441 w 1230237"/>
                <a:gd name="connsiteY81" fmla="*/ 20403 h 956840"/>
                <a:gd name="connsiteX82" fmla="*/ 414079 w 1230237"/>
                <a:gd name="connsiteY82" fmla="*/ 25659 h 956840"/>
                <a:gd name="connsiteX83" fmla="*/ 455968 w 1230237"/>
                <a:gd name="connsiteY83" fmla="*/ 19939 h 956840"/>
                <a:gd name="connsiteX84" fmla="*/ 467098 w 1230237"/>
                <a:gd name="connsiteY84" fmla="*/ 14529 h 956840"/>
                <a:gd name="connsiteX85" fmla="*/ 485029 w 1230237"/>
                <a:gd name="connsiteY85" fmla="*/ 19939 h 956840"/>
                <a:gd name="connsiteX86" fmla="*/ 518571 w 1230237"/>
                <a:gd name="connsiteY86" fmla="*/ 19939 h 956840"/>
                <a:gd name="connsiteX87" fmla="*/ 525527 w 1230237"/>
                <a:gd name="connsiteY87" fmla="*/ 19939 h 956840"/>
                <a:gd name="connsiteX88" fmla="*/ 540985 w 1230237"/>
                <a:gd name="connsiteY88" fmla="*/ 19939 h 956840"/>
                <a:gd name="connsiteX89" fmla="*/ 579010 w 1230237"/>
                <a:gd name="connsiteY89" fmla="*/ 33233 h 956840"/>
                <a:gd name="connsiteX90" fmla="*/ 605752 w 1230237"/>
                <a:gd name="connsiteY90" fmla="*/ 48690 h 956840"/>
                <a:gd name="connsiteX91" fmla="*/ 635740 w 1230237"/>
                <a:gd name="connsiteY91" fmla="*/ 72341 h 956840"/>
                <a:gd name="connsiteX92" fmla="*/ 682113 w 1230237"/>
                <a:gd name="connsiteY92" fmla="*/ 118713 h 956840"/>
                <a:gd name="connsiteX93" fmla="*/ 688914 w 1230237"/>
                <a:gd name="connsiteY93" fmla="*/ 118713 h 956840"/>
                <a:gd name="connsiteX94" fmla="*/ 722766 w 1230237"/>
                <a:gd name="connsiteY94" fmla="*/ 158594 h 956840"/>
                <a:gd name="connsiteX95" fmla="*/ 744870 w 1230237"/>
                <a:gd name="connsiteY95" fmla="*/ 176061 h 956840"/>
                <a:gd name="connsiteX96" fmla="*/ 751981 w 1230237"/>
                <a:gd name="connsiteY96" fmla="*/ 186263 h 95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30237" h="956840">
                  <a:moveTo>
                    <a:pt x="751981" y="186263"/>
                  </a:moveTo>
                  <a:cubicBezTo>
                    <a:pt x="747173" y="191704"/>
                    <a:pt x="745071" y="199031"/>
                    <a:pt x="746261" y="206203"/>
                  </a:cubicBezTo>
                  <a:cubicBezTo>
                    <a:pt x="740696" y="217178"/>
                    <a:pt x="746261" y="229853"/>
                    <a:pt x="740696" y="240828"/>
                  </a:cubicBezTo>
                  <a:cubicBezTo>
                    <a:pt x="733029" y="254060"/>
                    <a:pt x="727001" y="268172"/>
                    <a:pt x="722766" y="282873"/>
                  </a:cubicBezTo>
                  <a:cubicBezTo>
                    <a:pt x="716614" y="287618"/>
                    <a:pt x="715485" y="296460"/>
                    <a:pt x="720246" y="302612"/>
                  </a:cubicBezTo>
                  <a:cubicBezTo>
                    <a:pt x="720973" y="303555"/>
                    <a:pt x="721823" y="304405"/>
                    <a:pt x="722766" y="305132"/>
                  </a:cubicBezTo>
                  <a:lnTo>
                    <a:pt x="722766" y="311933"/>
                  </a:lnTo>
                  <a:cubicBezTo>
                    <a:pt x="732736" y="319275"/>
                    <a:pt x="746339" y="319275"/>
                    <a:pt x="756309" y="311933"/>
                  </a:cubicBezTo>
                  <a:lnTo>
                    <a:pt x="786142" y="305750"/>
                  </a:lnTo>
                  <a:cubicBezTo>
                    <a:pt x="796529" y="308980"/>
                    <a:pt x="803068" y="319244"/>
                    <a:pt x="801599" y="330018"/>
                  </a:cubicBezTo>
                  <a:cubicBezTo>
                    <a:pt x="799528" y="339293"/>
                    <a:pt x="800455" y="348969"/>
                    <a:pt x="804227" y="357687"/>
                  </a:cubicBezTo>
                  <a:lnTo>
                    <a:pt x="821849" y="387366"/>
                  </a:lnTo>
                  <a:cubicBezTo>
                    <a:pt x="845653" y="407306"/>
                    <a:pt x="865284" y="431883"/>
                    <a:pt x="890790" y="449969"/>
                  </a:cubicBezTo>
                  <a:cubicBezTo>
                    <a:pt x="914903" y="492168"/>
                    <a:pt x="962358" y="486912"/>
                    <a:pt x="998993" y="502370"/>
                  </a:cubicBezTo>
                  <a:cubicBezTo>
                    <a:pt x="1015486" y="507471"/>
                    <a:pt x="1031654" y="513623"/>
                    <a:pt x="1047374" y="520764"/>
                  </a:cubicBezTo>
                  <a:cubicBezTo>
                    <a:pt x="1058056" y="520904"/>
                    <a:pt x="1068319" y="524923"/>
                    <a:pt x="1076280" y="532048"/>
                  </a:cubicBezTo>
                  <a:cubicBezTo>
                    <a:pt x="1106113" y="530657"/>
                    <a:pt x="1130536" y="547506"/>
                    <a:pt x="1157742" y="555544"/>
                  </a:cubicBezTo>
                  <a:cubicBezTo>
                    <a:pt x="1169474" y="559177"/>
                    <a:pt x="1182026" y="559177"/>
                    <a:pt x="1193757" y="555544"/>
                  </a:cubicBezTo>
                  <a:cubicBezTo>
                    <a:pt x="1203202" y="554972"/>
                    <a:pt x="1212677" y="555343"/>
                    <a:pt x="1222045" y="556626"/>
                  </a:cubicBezTo>
                  <a:cubicBezTo>
                    <a:pt x="1228692" y="559872"/>
                    <a:pt x="1232556" y="564200"/>
                    <a:pt x="1228537" y="572083"/>
                  </a:cubicBezTo>
                  <a:cubicBezTo>
                    <a:pt x="1224688" y="580446"/>
                    <a:pt x="1218010" y="587186"/>
                    <a:pt x="1209679" y="591096"/>
                  </a:cubicBezTo>
                  <a:cubicBezTo>
                    <a:pt x="1202553" y="604081"/>
                    <a:pt x="1193062" y="615612"/>
                    <a:pt x="1181701" y="625103"/>
                  </a:cubicBezTo>
                  <a:cubicBezTo>
                    <a:pt x="1179382" y="630853"/>
                    <a:pt x="1174807" y="635382"/>
                    <a:pt x="1169026" y="637624"/>
                  </a:cubicBezTo>
                  <a:cubicBezTo>
                    <a:pt x="1161807" y="650546"/>
                    <a:pt x="1152331" y="662062"/>
                    <a:pt x="1141048" y="671630"/>
                  </a:cubicBezTo>
                  <a:cubicBezTo>
                    <a:pt x="1138729" y="677381"/>
                    <a:pt x="1134153" y="681910"/>
                    <a:pt x="1128372" y="684151"/>
                  </a:cubicBezTo>
                  <a:cubicBezTo>
                    <a:pt x="1121153" y="697073"/>
                    <a:pt x="1111678" y="708589"/>
                    <a:pt x="1100394" y="718158"/>
                  </a:cubicBezTo>
                  <a:cubicBezTo>
                    <a:pt x="1098076" y="723861"/>
                    <a:pt x="1093484" y="728344"/>
                    <a:pt x="1087719" y="730523"/>
                  </a:cubicBezTo>
                  <a:cubicBezTo>
                    <a:pt x="1083854" y="743199"/>
                    <a:pt x="1071489" y="749382"/>
                    <a:pt x="1065305" y="760202"/>
                  </a:cubicBezTo>
                  <a:cubicBezTo>
                    <a:pt x="1060962" y="767513"/>
                    <a:pt x="1054563" y="773372"/>
                    <a:pt x="1046911" y="777051"/>
                  </a:cubicBezTo>
                  <a:cubicBezTo>
                    <a:pt x="1039831" y="790066"/>
                    <a:pt x="1030340" y="801613"/>
                    <a:pt x="1018932" y="811057"/>
                  </a:cubicBezTo>
                  <a:cubicBezTo>
                    <a:pt x="1016877" y="816700"/>
                    <a:pt x="1012394" y="821120"/>
                    <a:pt x="1006721" y="823114"/>
                  </a:cubicBezTo>
                  <a:cubicBezTo>
                    <a:pt x="985854" y="835171"/>
                    <a:pt x="963904" y="825278"/>
                    <a:pt x="942572" y="826361"/>
                  </a:cubicBezTo>
                  <a:cubicBezTo>
                    <a:pt x="929372" y="825093"/>
                    <a:pt x="916062" y="825618"/>
                    <a:pt x="903001" y="827906"/>
                  </a:cubicBezTo>
                  <a:cubicBezTo>
                    <a:pt x="856628" y="858821"/>
                    <a:pt x="814583" y="894528"/>
                    <a:pt x="762955" y="916169"/>
                  </a:cubicBezTo>
                  <a:cubicBezTo>
                    <a:pt x="750729" y="920327"/>
                    <a:pt x="737837" y="922213"/>
                    <a:pt x="724930" y="921734"/>
                  </a:cubicBezTo>
                  <a:cubicBezTo>
                    <a:pt x="718437" y="921734"/>
                    <a:pt x="712409" y="925598"/>
                    <a:pt x="705763" y="923898"/>
                  </a:cubicBezTo>
                  <a:cubicBezTo>
                    <a:pt x="697183" y="920806"/>
                    <a:pt x="689223" y="916200"/>
                    <a:pt x="682267" y="910295"/>
                  </a:cubicBezTo>
                  <a:lnTo>
                    <a:pt x="663100" y="903648"/>
                  </a:lnTo>
                  <a:cubicBezTo>
                    <a:pt x="647642" y="893601"/>
                    <a:pt x="633421" y="905967"/>
                    <a:pt x="618582" y="903648"/>
                  </a:cubicBezTo>
                  <a:cubicBezTo>
                    <a:pt x="602305" y="908626"/>
                    <a:pt x="588115" y="918843"/>
                    <a:pt x="578238" y="932708"/>
                  </a:cubicBezTo>
                  <a:cubicBezTo>
                    <a:pt x="564465" y="950562"/>
                    <a:pt x="542082" y="959496"/>
                    <a:pt x="519808" y="956049"/>
                  </a:cubicBezTo>
                  <a:cubicBezTo>
                    <a:pt x="506978" y="954504"/>
                    <a:pt x="494458" y="951412"/>
                    <a:pt x="481473" y="951103"/>
                  </a:cubicBezTo>
                  <a:cubicBezTo>
                    <a:pt x="471580" y="945693"/>
                    <a:pt x="459987" y="949712"/>
                    <a:pt x="450558" y="944765"/>
                  </a:cubicBezTo>
                  <a:lnTo>
                    <a:pt x="444839" y="944765"/>
                  </a:lnTo>
                  <a:cubicBezTo>
                    <a:pt x="433400" y="942292"/>
                    <a:pt x="421653" y="941519"/>
                    <a:pt x="410059" y="939201"/>
                  </a:cubicBezTo>
                  <a:cubicBezTo>
                    <a:pt x="375744" y="920033"/>
                    <a:pt x="349002" y="889118"/>
                    <a:pt x="311285" y="875052"/>
                  </a:cubicBezTo>
                  <a:cubicBezTo>
                    <a:pt x="302042" y="873398"/>
                    <a:pt x="292690" y="872378"/>
                    <a:pt x="283307" y="871960"/>
                  </a:cubicBezTo>
                  <a:cubicBezTo>
                    <a:pt x="273105" y="871960"/>
                    <a:pt x="263367" y="865932"/>
                    <a:pt x="252392" y="869178"/>
                  </a:cubicBezTo>
                  <a:lnTo>
                    <a:pt x="245282" y="869178"/>
                  </a:lnTo>
                  <a:cubicBezTo>
                    <a:pt x="243210" y="867261"/>
                    <a:pt x="241618" y="864881"/>
                    <a:pt x="240645" y="862222"/>
                  </a:cubicBezTo>
                  <a:cubicBezTo>
                    <a:pt x="233380" y="844446"/>
                    <a:pt x="248373" y="822032"/>
                    <a:pt x="229051" y="806729"/>
                  </a:cubicBezTo>
                  <a:cubicBezTo>
                    <a:pt x="218432" y="801613"/>
                    <a:pt x="207055" y="798274"/>
                    <a:pt x="195354" y="796837"/>
                  </a:cubicBezTo>
                  <a:cubicBezTo>
                    <a:pt x="174177" y="792354"/>
                    <a:pt x="166912" y="774887"/>
                    <a:pt x="160265" y="757729"/>
                  </a:cubicBezTo>
                  <a:cubicBezTo>
                    <a:pt x="151130" y="727942"/>
                    <a:pt x="133446" y="701494"/>
                    <a:pt x="109410" y="681678"/>
                  </a:cubicBezTo>
                  <a:cubicBezTo>
                    <a:pt x="91587" y="668199"/>
                    <a:pt x="77752" y="650144"/>
                    <a:pt x="69375" y="629431"/>
                  </a:cubicBezTo>
                  <a:cubicBezTo>
                    <a:pt x="65217" y="620172"/>
                    <a:pt x="58446" y="612335"/>
                    <a:pt x="49898" y="606863"/>
                  </a:cubicBezTo>
                  <a:cubicBezTo>
                    <a:pt x="37687" y="600371"/>
                    <a:pt x="24703" y="604854"/>
                    <a:pt x="12182" y="604235"/>
                  </a:cubicBezTo>
                  <a:cubicBezTo>
                    <a:pt x="4839" y="603493"/>
                    <a:pt x="-571" y="597063"/>
                    <a:pt x="-30" y="589705"/>
                  </a:cubicBezTo>
                  <a:cubicBezTo>
                    <a:pt x="6772" y="577339"/>
                    <a:pt x="4453" y="562191"/>
                    <a:pt x="11563" y="549670"/>
                  </a:cubicBezTo>
                  <a:cubicBezTo>
                    <a:pt x="14624" y="546872"/>
                    <a:pt x="18705" y="545419"/>
                    <a:pt x="22847" y="545651"/>
                  </a:cubicBezTo>
                  <a:cubicBezTo>
                    <a:pt x="33992" y="548758"/>
                    <a:pt x="45740" y="549036"/>
                    <a:pt x="57009" y="546424"/>
                  </a:cubicBezTo>
                  <a:lnTo>
                    <a:pt x="62573" y="541941"/>
                  </a:lnTo>
                  <a:cubicBezTo>
                    <a:pt x="65093" y="539422"/>
                    <a:pt x="67829" y="537149"/>
                    <a:pt x="70766" y="535140"/>
                  </a:cubicBezTo>
                  <a:cubicBezTo>
                    <a:pt x="74785" y="532821"/>
                    <a:pt x="78263" y="529653"/>
                    <a:pt x="80968" y="525865"/>
                  </a:cubicBezTo>
                  <a:cubicBezTo>
                    <a:pt x="83441" y="520965"/>
                    <a:pt x="85250" y="515772"/>
                    <a:pt x="86378" y="510408"/>
                  </a:cubicBezTo>
                  <a:cubicBezTo>
                    <a:pt x="86378" y="481811"/>
                    <a:pt x="90397" y="453369"/>
                    <a:pt x="89160" y="424773"/>
                  </a:cubicBezTo>
                  <a:cubicBezTo>
                    <a:pt x="91170" y="404214"/>
                    <a:pt x="84523" y="383038"/>
                    <a:pt x="94107" y="362943"/>
                  </a:cubicBezTo>
                  <a:cubicBezTo>
                    <a:pt x="94107" y="351968"/>
                    <a:pt x="104309" y="347485"/>
                    <a:pt x="107864" y="339138"/>
                  </a:cubicBezTo>
                  <a:cubicBezTo>
                    <a:pt x="115438" y="330482"/>
                    <a:pt x="127649" y="337438"/>
                    <a:pt x="135842" y="330636"/>
                  </a:cubicBezTo>
                  <a:cubicBezTo>
                    <a:pt x="137790" y="327359"/>
                    <a:pt x="139258" y="323820"/>
                    <a:pt x="140171" y="320125"/>
                  </a:cubicBezTo>
                  <a:cubicBezTo>
                    <a:pt x="143015" y="311577"/>
                    <a:pt x="145039" y="302782"/>
                    <a:pt x="146199" y="293847"/>
                  </a:cubicBezTo>
                  <a:cubicBezTo>
                    <a:pt x="161301" y="240859"/>
                    <a:pt x="192139" y="193682"/>
                    <a:pt x="234616" y="158594"/>
                  </a:cubicBezTo>
                  <a:cubicBezTo>
                    <a:pt x="252856" y="150556"/>
                    <a:pt x="241108" y="133862"/>
                    <a:pt x="245282" y="121650"/>
                  </a:cubicBezTo>
                  <a:cubicBezTo>
                    <a:pt x="249455" y="109439"/>
                    <a:pt x="249146" y="99700"/>
                    <a:pt x="250228" y="88726"/>
                  </a:cubicBezTo>
                  <a:cubicBezTo>
                    <a:pt x="254247" y="73268"/>
                    <a:pt x="248373" y="54410"/>
                    <a:pt x="266922" y="44826"/>
                  </a:cubicBezTo>
                  <a:cubicBezTo>
                    <a:pt x="279134" y="40498"/>
                    <a:pt x="294591" y="49154"/>
                    <a:pt x="304175" y="35242"/>
                  </a:cubicBezTo>
                  <a:cubicBezTo>
                    <a:pt x="309570" y="32151"/>
                    <a:pt x="316355" y="32970"/>
                    <a:pt x="320869" y="37252"/>
                  </a:cubicBezTo>
                  <a:lnTo>
                    <a:pt x="332153" y="43126"/>
                  </a:lnTo>
                  <a:lnTo>
                    <a:pt x="339727" y="49309"/>
                  </a:lnTo>
                  <a:cubicBezTo>
                    <a:pt x="345539" y="42878"/>
                    <a:pt x="349589" y="35057"/>
                    <a:pt x="351475" y="26586"/>
                  </a:cubicBezTo>
                  <a:cubicBezTo>
                    <a:pt x="362605" y="-6029"/>
                    <a:pt x="365233" y="-6647"/>
                    <a:pt x="393983" y="13602"/>
                  </a:cubicBezTo>
                  <a:cubicBezTo>
                    <a:pt x="398914" y="16338"/>
                    <a:pt x="404093" y="18610"/>
                    <a:pt x="409441" y="20403"/>
                  </a:cubicBezTo>
                  <a:lnTo>
                    <a:pt x="414079" y="25659"/>
                  </a:lnTo>
                  <a:cubicBezTo>
                    <a:pt x="428763" y="28750"/>
                    <a:pt x="441593" y="19321"/>
                    <a:pt x="455968" y="19939"/>
                  </a:cubicBezTo>
                  <a:cubicBezTo>
                    <a:pt x="458581" y="16431"/>
                    <a:pt x="462723" y="14421"/>
                    <a:pt x="467098" y="14529"/>
                  </a:cubicBezTo>
                  <a:cubicBezTo>
                    <a:pt x="472353" y="18703"/>
                    <a:pt x="476681" y="26277"/>
                    <a:pt x="485029" y="19939"/>
                  </a:cubicBezTo>
                  <a:cubicBezTo>
                    <a:pt x="495122" y="12968"/>
                    <a:pt x="508478" y="12968"/>
                    <a:pt x="518571" y="19939"/>
                  </a:cubicBezTo>
                  <a:lnTo>
                    <a:pt x="525527" y="19939"/>
                  </a:lnTo>
                  <a:cubicBezTo>
                    <a:pt x="530164" y="16678"/>
                    <a:pt x="536347" y="16678"/>
                    <a:pt x="540985" y="19939"/>
                  </a:cubicBezTo>
                  <a:cubicBezTo>
                    <a:pt x="558143" y="11438"/>
                    <a:pt x="564171" y="35397"/>
                    <a:pt x="579010" y="33233"/>
                  </a:cubicBezTo>
                  <a:cubicBezTo>
                    <a:pt x="585503" y="42662"/>
                    <a:pt x="599723" y="39261"/>
                    <a:pt x="605752" y="48690"/>
                  </a:cubicBezTo>
                  <a:lnTo>
                    <a:pt x="635740" y="72341"/>
                  </a:lnTo>
                  <a:cubicBezTo>
                    <a:pt x="650270" y="88571"/>
                    <a:pt x="666655" y="103256"/>
                    <a:pt x="682113" y="118713"/>
                  </a:cubicBezTo>
                  <a:lnTo>
                    <a:pt x="688914" y="118713"/>
                  </a:lnTo>
                  <a:cubicBezTo>
                    <a:pt x="698003" y="133723"/>
                    <a:pt x="709426" y="147186"/>
                    <a:pt x="722766" y="158594"/>
                  </a:cubicBezTo>
                  <a:cubicBezTo>
                    <a:pt x="726305" y="168069"/>
                    <a:pt x="734823" y="174809"/>
                    <a:pt x="744870" y="176061"/>
                  </a:cubicBezTo>
                  <a:cubicBezTo>
                    <a:pt x="748425" y="179925"/>
                    <a:pt x="753835" y="180389"/>
                    <a:pt x="751981" y="186263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1" name="Forma Livre: Forma 98">
              <a:extLst>
                <a:ext uri="{FF2B5EF4-FFF2-40B4-BE49-F238E27FC236}">
                  <a16:creationId xmlns:a16="http://schemas.microsoft.com/office/drawing/2014/main" id="{E50555BD-7AC3-5713-76A5-456D81BBB8B8}"/>
                </a:ext>
              </a:extLst>
            </p:cNvPr>
            <p:cNvSpPr/>
            <p:nvPr/>
          </p:nvSpPr>
          <p:spPr>
            <a:xfrm>
              <a:off x="6567761" y="2732625"/>
              <a:ext cx="986573" cy="757901"/>
            </a:xfrm>
            <a:custGeom>
              <a:avLst/>
              <a:gdLst>
                <a:gd name="connsiteX0" fmla="*/ 747378 w 986573"/>
                <a:gd name="connsiteY0" fmla="*/ 396270 h 757901"/>
                <a:gd name="connsiteX1" fmla="*/ 759744 w 986573"/>
                <a:gd name="connsiteY1" fmla="*/ 406472 h 757901"/>
                <a:gd name="connsiteX2" fmla="*/ 763454 w 986573"/>
                <a:gd name="connsiteY2" fmla="*/ 406472 h 757901"/>
                <a:gd name="connsiteX3" fmla="*/ 794369 w 986573"/>
                <a:gd name="connsiteY3" fmla="*/ 408018 h 757901"/>
                <a:gd name="connsiteX4" fmla="*/ 816937 w 986573"/>
                <a:gd name="connsiteY4" fmla="*/ 429813 h 757901"/>
                <a:gd name="connsiteX5" fmla="*/ 917257 w 986573"/>
                <a:gd name="connsiteY5" fmla="*/ 571095 h 757901"/>
                <a:gd name="connsiteX6" fmla="*/ 944462 w 986573"/>
                <a:gd name="connsiteY6" fmla="*/ 598610 h 757901"/>
                <a:gd name="connsiteX7" fmla="*/ 978469 w 986573"/>
                <a:gd name="connsiteY7" fmla="*/ 608039 h 757901"/>
                <a:gd name="connsiteX8" fmla="*/ 984652 w 986573"/>
                <a:gd name="connsiteY8" fmla="*/ 614686 h 757901"/>
                <a:gd name="connsiteX9" fmla="*/ 984652 w 986573"/>
                <a:gd name="connsiteY9" fmla="*/ 664150 h 757901"/>
                <a:gd name="connsiteX10" fmla="*/ 938279 w 986573"/>
                <a:gd name="connsiteY10" fmla="*/ 673115 h 757901"/>
                <a:gd name="connsiteX11" fmla="*/ 910301 w 986573"/>
                <a:gd name="connsiteY11" fmla="*/ 674043 h 757901"/>
                <a:gd name="connsiteX12" fmla="*/ 877067 w 986573"/>
                <a:gd name="connsiteY12" fmla="*/ 675743 h 757901"/>
                <a:gd name="connsiteX13" fmla="*/ 854499 w 986573"/>
                <a:gd name="connsiteY13" fmla="*/ 690428 h 757901"/>
                <a:gd name="connsiteX14" fmla="*/ 846461 w 986573"/>
                <a:gd name="connsiteY14" fmla="*/ 698157 h 757901"/>
                <a:gd name="connsiteX15" fmla="*/ 815546 w 986573"/>
                <a:gd name="connsiteY15" fmla="*/ 732627 h 757901"/>
                <a:gd name="connsiteX16" fmla="*/ 787104 w 986573"/>
                <a:gd name="connsiteY16" fmla="*/ 749939 h 757901"/>
                <a:gd name="connsiteX17" fmla="*/ 760981 w 986573"/>
                <a:gd name="connsiteY17" fmla="*/ 751485 h 757901"/>
                <a:gd name="connsiteX18" fmla="*/ 735167 w 986573"/>
                <a:gd name="connsiteY18" fmla="*/ 755040 h 757901"/>
                <a:gd name="connsiteX19" fmla="*/ 712289 w 986573"/>
                <a:gd name="connsiteY19" fmla="*/ 757359 h 757901"/>
                <a:gd name="connsiteX20" fmla="*/ 693122 w 986573"/>
                <a:gd name="connsiteY20" fmla="*/ 757359 h 757901"/>
                <a:gd name="connsiteX21" fmla="*/ 634847 w 986573"/>
                <a:gd name="connsiteY21" fmla="*/ 757359 h 757901"/>
                <a:gd name="connsiteX22" fmla="*/ 598213 w 986573"/>
                <a:gd name="connsiteY22" fmla="*/ 757359 h 757901"/>
                <a:gd name="connsiteX23" fmla="*/ 577499 w 986573"/>
                <a:gd name="connsiteY23" fmla="*/ 757359 h 757901"/>
                <a:gd name="connsiteX24" fmla="*/ 562042 w 986573"/>
                <a:gd name="connsiteY24" fmla="*/ 757359 h 757901"/>
                <a:gd name="connsiteX25" fmla="*/ 546584 w 986573"/>
                <a:gd name="connsiteY25" fmla="*/ 746230 h 757901"/>
                <a:gd name="connsiteX26" fmla="*/ 515669 w 986573"/>
                <a:gd name="connsiteY26" fmla="*/ 718870 h 757901"/>
                <a:gd name="connsiteX27" fmla="*/ 506549 w 986573"/>
                <a:gd name="connsiteY27" fmla="*/ 711450 h 757901"/>
                <a:gd name="connsiteX28" fmla="*/ 477953 w 986573"/>
                <a:gd name="connsiteY28" fmla="*/ 685018 h 757901"/>
                <a:gd name="connsiteX29" fmla="*/ 443173 w 986573"/>
                <a:gd name="connsiteY29" fmla="*/ 691819 h 757901"/>
                <a:gd name="connsiteX30" fmla="*/ 382889 w 986573"/>
                <a:gd name="connsiteY30" fmla="*/ 695529 h 757901"/>
                <a:gd name="connsiteX31" fmla="*/ 340380 w 986573"/>
                <a:gd name="connsiteY31" fmla="*/ 692283 h 757901"/>
                <a:gd name="connsiteX32" fmla="*/ 333579 w 986573"/>
                <a:gd name="connsiteY32" fmla="*/ 687182 h 757901"/>
                <a:gd name="connsiteX33" fmla="*/ 310239 w 986573"/>
                <a:gd name="connsiteY33" fmla="*/ 655030 h 757901"/>
                <a:gd name="connsiteX34" fmla="*/ 296481 w 986573"/>
                <a:gd name="connsiteY34" fmla="*/ 640964 h 757901"/>
                <a:gd name="connsiteX35" fmla="*/ 277159 w 986573"/>
                <a:gd name="connsiteY35" fmla="*/ 606802 h 757901"/>
                <a:gd name="connsiteX36" fmla="*/ 251500 w 986573"/>
                <a:gd name="connsiteY36" fmla="*/ 575887 h 757901"/>
                <a:gd name="connsiteX37" fmla="*/ 227695 w 986573"/>
                <a:gd name="connsiteY37" fmla="*/ 564603 h 757901"/>
                <a:gd name="connsiteX38" fmla="*/ 204199 w 986573"/>
                <a:gd name="connsiteY38" fmla="*/ 550537 h 757901"/>
                <a:gd name="connsiteX39" fmla="*/ 198016 w 986573"/>
                <a:gd name="connsiteY39" fmla="*/ 536316 h 757901"/>
                <a:gd name="connsiteX40" fmla="*/ 177767 w 986573"/>
                <a:gd name="connsiteY40" fmla="*/ 492571 h 757901"/>
                <a:gd name="connsiteX41" fmla="*/ 169111 w 986573"/>
                <a:gd name="connsiteY41" fmla="*/ 484842 h 757901"/>
                <a:gd name="connsiteX42" fmla="*/ 135259 w 986573"/>
                <a:gd name="connsiteY42" fmla="*/ 459337 h 757901"/>
                <a:gd name="connsiteX43" fmla="*/ 111764 w 986573"/>
                <a:gd name="connsiteY43" fmla="*/ 446044 h 757901"/>
                <a:gd name="connsiteX44" fmla="*/ 98006 w 986573"/>
                <a:gd name="connsiteY44" fmla="*/ 431514 h 757901"/>
                <a:gd name="connsiteX45" fmla="*/ 89350 w 986573"/>
                <a:gd name="connsiteY45" fmla="*/ 404463 h 757901"/>
                <a:gd name="connsiteX46" fmla="*/ 27520 w 986573"/>
                <a:gd name="connsiteY46" fmla="*/ 370147 h 757901"/>
                <a:gd name="connsiteX47" fmla="*/ 5 w 986573"/>
                <a:gd name="connsiteY47" fmla="*/ 343096 h 757901"/>
                <a:gd name="connsiteX48" fmla="*/ 3715 w 986573"/>
                <a:gd name="connsiteY48" fmla="*/ 325475 h 757901"/>
                <a:gd name="connsiteX49" fmla="*/ 63999 w 986573"/>
                <a:gd name="connsiteY49" fmla="*/ 203515 h 757901"/>
                <a:gd name="connsiteX50" fmla="*/ 130003 w 986573"/>
                <a:gd name="connsiteY50" fmla="*/ 198259 h 757901"/>
                <a:gd name="connsiteX51" fmla="*/ 143451 w 986573"/>
                <a:gd name="connsiteY51" fmla="*/ 209234 h 757901"/>
                <a:gd name="connsiteX52" fmla="*/ 152262 w 986573"/>
                <a:gd name="connsiteY52" fmla="*/ 227319 h 757901"/>
                <a:gd name="connsiteX53" fmla="*/ 186269 w 986573"/>
                <a:gd name="connsiteY53" fmla="*/ 238449 h 757901"/>
                <a:gd name="connsiteX54" fmla="*/ 282724 w 986573"/>
                <a:gd name="connsiteY54" fmla="*/ 236748 h 757901"/>
                <a:gd name="connsiteX55" fmla="*/ 334661 w 986573"/>
                <a:gd name="connsiteY55" fmla="*/ 203515 h 757901"/>
                <a:gd name="connsiteX56" fmla="*/ 371759 w 986573"/>
                <a:gd name="connsiteY56" fmla="*/ 203515 h 757901"/>
                <a:gd name="connsiteX57" fmla="*/ 379952 w 986573"/>
                <a:gd name="connsiteY57" fmla="*/ 205215 h 757901"/>
                <a:gd name="connsiteX58" fmla="*/ 398037 w 986573"/>
                <a:gd name="connsiteY58" fmla="*/ 230565 h 757901"/>
                <a:gd name="connsiteX59" fmla="*/ 411794 w 986573"/>
                <a:gd name="connsiteY59" fmla="*/ 227474 h 757901"/>
                <a:gd name="connsiteX60" fmla="*/ 418287 w 986573"/>
                <a:gd name="connsiteY60" fmla="*/ 225155 h 757901"/>
                <a:gd name="connsiteX61" fmla="*/ 435599 w 986573"/>
                <a:gd name="connsiteY61" fmla="*/ 202742 h 757901"/>
                <a:gd name="connsiteX62" fmla="*/ 451057 w 986573"/>
                <a:gd name="connsiteY62" fmla="*/ 182029 h 757901"/>
                <a:gd name="connsiteX63" fmla="*/ 481972 w 986573"/>
                <a:gd name="connsiteY63" fmla="*/ 173527 h 757901"/>
                <a:gd name="connsiteX64" fmla="*/ 484290 w 986573"/>
                <a:gd name="connsiteY64" fmla="*/ 173527 h 757901"/>
                <a:gd name="connsiteX65" fmla="*/ 489392 w 986573"/>
                <a:gd name="connsiteY65" fmla="*/ 173527 h 757901"/>
                <a:gd name="connsiteX66" fmla="*/ 491710 w 986573"/>
                <a:gd name="connsiteY66" fmla="*/ 173527 h 757901"/>
                <a:gd name="connsiteX67" fmla="*/ 555705 w 986573"/>
                <a:gd name="connsiteY67" fmla="*/ 211707 h 757901"/>
                <a:gd name="connsiteX68" fmla="*/ 573326 w 986573"/>
                <a:gd name="connsiteY68" fmla="*/ 214335 h 757901"/>
                <a:gd name="connsiteX69" fmla="*/ 597440 w 986573"/>
                <a:gd name="connsiteY69" fmla="*/ 185893 h 757901"/>
                <a:gd name="connsiteX70" fmla="*/ 620317 w 986573"/>
                <a:gd name="connsiteY70" fmla="*/ 156987 h 757901"/>
                <a:gd name="connsiteX71" fmla="*/ 622327 w 986573"/>
                <a:gd name="connsiteY71" fmla="*/ 155596 h 757901"/>
                <a:gd name="connsiteX72" fmla="*/ 637011 w 986573"/>
                <a:gd name="connsiteY72" fmla="*/ 133646 h 757901"/>
                <a:gd name="connsiteX73" fmla="*/ 650459 w 986573"/>
                <a:gd name="connsiteY73" fmla="*/ 122517 h 757901"/>
                <a:gd name="connsiteX74" fmla="*/ 653242 w 986573"/>
                <a:gd name="connsiteY74" fmla="*/ 92684 h 757901"/>
                <a:gd name="connsiteX75" fmla="*/ 650305 w 986573"/>
                <a:gd name="connsiteY75" fmla="*/ 70270 h 757901"/>
                <a:gd name="connsiteX76" fmla="*/ 649223 w 986573"/>
                <a:gd name="connsiteY76" fmla="*/ 70270 h 757901"/>
                <a:gd name="connsiteX77" fmla="*/ 640567 w 986573"/>
                <a:gd name="connsiteY77" fmla="*/ 38273 h 757901"/>
                <a:gd name="connsiteX78" fmla="*/ 643967 w 986573"/>
                <a:gd name="connsiteY78" fmla="*/ 27144 h 757901"/>
                <a:gd name="connsiteX79" fmla="*/ 671482 w 986573"/>
                <a:gd name="connsiteY79" fmla="*/ 23125 h 757901"/>
                <a:gd name="connsiteX80" fmla="*/ 686012 w 986573"/>
                <a:gd name="connsiteY80" fmla="*/ 1639 h 757901"/>
                <a:gd name="connsiteX81" fmla="*/ 689567 w 986573"/>
                <a:gd name="connsiteY81" fmla="*/ -61 h 757901"/>
                <a:gd name="connsiteX82" fmla="*/ 713372 w 986573"/>
                <a:gd name="connsiteY82" fmla="*/ 28844 h 757901"/>
                <a:gd name="connsiteX83" fmla="*/ 718473 w 986573"/>
                <a:gd name="connsiteY83" fmla="*/ 58368 h 757901"/>
                <a:gd name="connsiteX84" fmla="*/ 719245 w 986573"/>
                <a:gd name="connsiteY84" fmla="*/ 63624 h 757901"/>
                <a:gd name="connsiteX85" fmla="*/ 723110 w 986573"/>
                <a:gd name="connsiteY85" fmla="*/ 93457 h 757901"/>
                <a:gd name="connsiteX86" fmla="*/ 726047 w 986573"/>
                <a:gd name="connsiteY86" fmla="*/ 110924 h 757901"/>
                <a:gd name="connsiteX87" fmla="*/ 734239 w 986573"/>
                <a:gd name="connsiteY87" fmla="*/ 151422 h 757901"/>
                <a:gd name="connsiteX88" fmla="*/ 743204 w 986573"/>
                <a:gd name="connsiteY88" fmla="*/ 174454 h 757901"/>
                <a:gd name="connsiteX89" fmla="*/ 795761 w 986573"/>
                <a:gd name="connsiteY89" fmla="*/ 227010 h 757901"/>
                <a:gd name="connsiteX90" fmla="*/ 800861 w 986573"/>
                <a:gd name="connsiteY90" fmla="*/ 269055 h 757901"/>
                <a:gd name="connsiteX91" fmla="*/ 811991 w 986573"/>
                <a:gd name="connsiteY91" fmla="*/ 286212 h 757901"/>
                <a:gd name="connsiteX92" fmla="*/ 818328 w 986573"/>
                <a:gd name="connsiteY92" fmla="*/ 284048 h 757901"/>
                <a:gd name="connsiteX93" fmla="*/ 835177 w 986573"/>
                <a:gd name="connsiteY93" fmla="*/ 299506 h 757901"/>
                <a:gd name="connsiteX94" fmla="*/ 829922 w 986573"/>
                <a:gd name="connsiteY94" fmla="*/ 336141 h 757901"/>
                <a:gd name="connsiteX95" fmla="*/ 816319 w 986573"/>
                <a:gd name="connsiteY95" fmla="*/ 343560 h 757901"/>
                <a:gd name="connsiteX96" fmla="*/ 774893 w 986573"/>
                <a:gd name="connsiteY96" fmla="*/ 350825 h 757901"/>
                <a:gd name="connsiteX97" fmla="*/ 759435 w 986573"/>
                <a:gd name="connsiteY97" fmla="*/ 352062 h 757901"/>
                <a:gd name="connsiteX98" fmla="*/ 753716 w 986573"/>
                <a:gd name="connsiteY98" fmla="*/ 375248 h 757901"/>
                <a:gd name="connsiteX99" fmla="*/ 747378 w 986573"/>
                <a:gd name="connsiteY99" fmla="*/ 396270 h 75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86573" h="757901">
                  <a:moveTo>
                    <a:pt x="747378" y="396270"/>
                  </a:moveTo>
                  <a:cubicBezTo>
                    <a:pt x="749589" y="401495"/>
                    <a:pt x="754195" y="405298"/>
                    <a:pt x="759744" y="406472"/>
                  </a:cubicBezTo>
                  <a:lnTo>
                    <a:pt x="763454" y="406472"/>
                  </a:lnTo>
                  <a:cubicBezTo>
                    <a:pt x="773779" y="406426"/>
                    <a:pt x="784105" y="406952"/>
                    <a:pt x="794369" y="408018"/>
                  </a:cubicBezTo>
                  <a:cubicBezTo>
                    <a:pt x="803953" y="412795"/>
                    <a:pt x="811836" y="420400"/>
                    <a:pt x="816937" y="429813"/>
                  </a:cubicBezTo>
                  <a:cubicBezTo>
                    <a:pt x="847852" y="478968"/>
                    <a:pt x="904581" y="509110"/>
                    <a:pt x="917257" y="571095"/>
                  </a:cubicBezTo>
                  <a:cubicBezTo>
                    <a:pt x="921028" y="584312"/>
                    <a:pt x="931292" y="594699"/>
                    <a:pt x="944462" y="598610"/>
                  </a:cubicBezTo>
                  <a:cubicBezTo>
                    <a:pt x="955267" y="603433"/>
                    <a:pt x="966721" y="606617"/>
                    <a:pt x="978469" y="608039"/>
                  </a:cubicBezTo>
                  <a:cubicBezTo>
                    <a:pt x="981390" y="609260"/>
                    <a:pt x="983647" y="611687"/>
                    <a:pt x="984652" y="614686"/>
                  </a:cubicBezTo>
                  <a:cubicBezTo>
                    <a:pt x="987125" y="631086"/>
                    <a:pt x="987125" y="647749"/>
                    <a:pt x="984652" y="664150"/>
                  </a:cubicBezTo>
                  <a:cubicBezTo>
                    <a:pt x="971358" y="679608"/>
                    <a:pt x="953737" y="670024"/>
                    <a:pt x="938279" y="673115"/>
                  </a:cubicBezTo>
                  <a:cubicBezTo>
                    <a:pt x="928989" y="674043"/>
                    <a:pt x="919637" y="674352"/>
                    <a:pt x="910301" y="674043"/>
                  </a:cubicBezTo>
                  <a:cubicBezTo>
                    <a:pt x="899187" y="673378"/>
                    <a:pt x="888042" y="673935"/>
                    <a:pt x="877067" y="675743"/>
                  </a:cubicBezTo>
                  <a:cubicBezTo>
                    <a:pt x="869029" y="679917"/>
                    <a:pt x="861609" y="685945"/>
                    <a:pt x="854499" y="690428"/>
                  </a:cubicBezTo>
                  <a:lnTo>
                    <a:pt x="846461" y="698157"/>
                  </a:lnTo>
                  <a:cubicBezTo>
                    <a:pt x="834389" y="707926"/>
                    <a:pt x="823940" y="719565"/>
                    <a:pt x="815546" y="732627"/>
                  </a:cubicBezTo>
                  <a:cubicBezTo>
                    <a:pt x="808358" y="741515"/>
                    <a:pt x="798296" y="747636"/>
                    <a:pt x="787104" y="749939"/>
                  </a:cubicBezTo>
                  <a:cubicBezTo>
                    <a:pt x="778448" y="751145"/>
                    <a:pt x="769714" y="751671"/>
                    <a:pt x="760981" y="751485"/>
                  </a:cubicBezTo>
                  <a:cubicBezTo>
                    <a:pt x="752232" y="751207"/>
                    <a:pt x="743514" y="752397"/>
                    <a:pt x="735167" y="755040"/>
                  </a:cubicBezTo>
                  <a:cubicBezTo>
                    <a:pt x="727639" y="756571"/>
                    <a:pt x="719972" y="757359"/>
                    <a:pt x="712289" y="757359"/>
                  </a:cubicBezTo>
                  <a:lnTo>
                    <a:pt x="693122" y="757359"/>
                  </a:lnTo>
                  <a:lnTo>
                    <a:pt x="634847" y="757359"/>
                  </a:lnTo>
                  <a:cubicBezTo>
                    <a:pt x="622636" y="757359"/>
                    <a:pt x="610424" y="757359"/>
                    <a:pt x="598213" y="757359"/>
                  </a:cubicBezTo>
                  <a:cubicBezTo>
                    <a:pt x="591412" y="757359"/>
                    <a:pt x="584456" y="758441"/>
                    <a:pt x="577499" y="757359"/>
                  </a:cubicBezTo>
                  <a:cubicBezTo>
                    <a:pt x="572708" y="751021"/>
                    <a:pt x="567298" y="757359"/>
                    <a:pt x="562042" y="757359"/>
                  </a:cubicBezTo>
                  <a:cubicBezTo>
                    <a:pt x="556168" y="754762"/>
                    <a:pt x="550912" y="750975"/>
                    <a:pt x="546584" y="746230"/>
                  </a:cubicBezTo>
                  <a:cubicBezTo>
                    <a:pt x="537464" y="735842"/>
                    <a:pt x="527077" y="726660"/>
                    <a:pt x="515669" y="718870"/>
                  </a:cubicBezTo>
                  <a:cubicBezTo>
                    <a:pt x="512454" y="716613"/>
                    <a:pt x="509409" y="714140"/>
                    <a:pt x="506549" y="711450"/>
                  </a:cubicBezTo>
                  <a:cubicBezTo>
                    <a:pt x="497769" y="701851"/>
                    <a:pt x="488217" y="693009"/>
                    <a:pt x="477953" y="685018"/>
                  </a:cubicBezTo>
                  <a:cubicBezTo>
                    <a:pt x="464350" y="677289"/>
                    <a:pt x="454921" y="690737"/>
                    <a:pt x="443173" y="691819"/>
                  </a:cubicBezTo>
                  <a:cubicBezTo>
                    <a:pt x="423388" y="697847"/>
                    <a:pt x="402365" y="683163"/>
                    <a:pt x="382889" y="695529"/>
                  </a:cubicBezTo>
                  <a:cubicBezTo>
                    <a:pt x="368853" y="700197"/>
                    <a:pt x="353535" y="699038"/>
                    <a:pt x="340380" y="692283"/>
                  </a:cubicBezTo>
                  <a:cubicBezTo>
                    <a:pt x="337892" y="690907"/>
                    <a:pt x="335604" y="689191"/>
                    <a:pt x="333579" y="687182"/>
                  </a:cubicBezTo>
                  <a:cubicBezTo>
                    <a:pt x="327180" y="675527"/>
                    <a:pt x="319343" y="664722"/>
                    <a:pt x="310239" y="655030"/>
                  </a:cubicBezTo>
                  <a:lnTo>
                    <a:pt x="296481" y="640964"/>
                  </a:lnTo>
                  <a:cubicBezTo>
                    <a:pt x="286913" y="631658"/>
                    <a:pt x="280204" y="619802"/>
                    <a:pt x="277159" y="606802"/>
                  </a:cubicBezTo>
                  <a:cubicBezTo>
                    <a:pt x="272924" y="593571"/>
                    <a:pt x="263727" y="582488"/>
                    <a:pt x="251500" y="575887"/>
                  </a:cubicBezTo>
                  <a:cubicBezTo>
                    <a:pt x="244018" y="571235"/>
                    <a:pt x="236027" y="567447"/>
                    <a:pt x="227695" y="564603"/>
                  </a:cubicBezTo>
                  <a:cubicBezTo>
                    <a:pt x="219039" y="561450"/>
                    <a:pt x="211063" y="556674"/>
                    <a:pt x="204199" y="550537"/>
                  </a:cubicBezTo>
                  <a:cubicBezTo>
                    <a:pt x="200227" y="546873"/>
                    <a:pt x="197985" y="541711"/>
                    <a:pt x="198016" y="536316"/>
                  </a:cubicBezTo>
                  <a:cubicBezTo>
                    <a:pt x="198001" y="519467"/>
                    <a:pt x="190597" y="503484"/>
                    <a:pt x="177767" y="492571"/>
                  </a:cubicBezTo>
                  <a:lnTo>
                    <a:pt x="169111" y="484842"/>
                  </a:lnTo>
                  <a:cubicBezTo>
                    <a:pt x="158816" y="475089"/>
                    <a:pt x="147470" y="466540"/>
                    <a:pt x="135259" y="459337"/>
                  </a:cubicBezTo>
                  <a:cubicBezTo>
                    <a:pt x="127932" y="454082"/>
                    <a:pt x="120048" y="449614"/>
                    <a:pt x="111764" y="446044"/>
                  </a:cubicBezTo>
                  <a:cubicBezTo>
                    <a:pt x="105642" y="442921"/>
                    <a:pt x="100788" y="437789"/>
                    <a:pt x="98006" y="431514"/>
                  </a:cubicBezTo>
                  <a:cubicBezTo>
                    <a:pt x="94512" y="422703"/>
                    <a:pt x="91622" y="413660"/>
                    <a:pt x="89350" y="404463"/>
                  </a:cubicBezTo>
                  <a:cubicBezTo>
                    <a:pt x="77448" y="376948"/>
                    <a:pt x="52716" y="372775"/>
                    <a:pt x="27520" y="370147"/>
                  </a:cubicBezTo>
                  <a:cubicBezTo>
                    <a:pt x="14551" y="366051"/>
                    <a:pt x="4318" y="356003"/>
                    <a:pt x="5" y="343096"/>
                  </a:cubicBezTo>
                  <a:cubicBezTo>
                    <a:pt x="-397" y="336991"/>
                    <a:pt x="886" y="330900"/>
                    <a:pt x="3715" y="325475"/>
                  </a:cubicBezTo>
                  <a:cubicBezTo>
                    <a:pt x="22883" y="284358"/>
                    <a:pt x="48387" y="246332"/>
                    <a:pt x="63999" y="203515"/>
                  </a:cubicBezTo>
                  <a:cubicBezTo>
                    <a:pt x="85331" y="193622"/>
                    <a:pt x="107899" y="198877"/>
                    <a:pt x="130003" y="198259"/>
                  </a:cubicBezTo>
                  <a:cubicBezTo>
                    <a:pt x="136109" y="199279"/>
                    <a:pt x="141225" y="203453"/>
                    <a:pt x="143451" y="209234"/>
                  </a:cubicBezTo>
                  <a:lnTo>
                    <a:pt x="152262" y="227319"/>
                  </a:lnTo>
                  <a:cubicBezTo>
                    <a:pt x="159218" y="244477"/>
                    <a:pt x="174366" y="236285"/>
                    <a:pt x="186269" y="238449"/>
                  </a:cubicBezTo>
                  <a:cubicBezTo>
                    <a:pt x="218421" y="237521"/>
                    <a:pt x="250572" y="240458"/>
                    <a:pt x="282724" y="236748"/>
                  </a:cubicBezTo>
                  <a:cubicBezTo>
                    <a:pt x="288752" y="208152"/>
                    <a:pt x="306992" y="198568"/>
                    <a:pt x="334661" y="203515"/>
                  </a:cubicBezTo>
                  <a:cubicBezTo>
                    <a:pt x="347028" y="203515"/>
                    <a:pt x="359393" y="203515"/>
                    <a:pt x="371759" y="203515"/>
                  </a:cubicBezTo>
                  <a:cubicBezTo>
                    <a:pt x="374557" y="203700"/>
                    <a:pt x="377309" y="204272"/>
                    <a:pt x="379952" y="205215"/>
                  </a:cubicBezTo>
                  <a:cubicBezTo>
                    <a:pt x="392782" y="208770"/>
                    <a:pt x="382116" y="229174"/>
                    <a:pt x="398037" y="230565"/>
                  </a:cubicBezTo>
                  <a:cubicBezTo>
                    <a:pt x="402674" y="229329"/>
                    <a:pt x="407621" y="230565"/>
                    <a:pt x="411794" y="227474"/>
                  </a:cubicBezTo>
                  <a:lnTo>
                    <a:pt x="418287" y="225155"/>
                  </a:lnTo>
                  <a:cubicBezTo>
                    <a:pt x="428334" y="220982"/>
                    <a:pt x="436836" y="216499"/>
                    <a:pt x="435599" y="202742"/>
                  </a:cubicBezTo>
                  <a:cubicBezTo>
                    <a:pt x="434842" y="192942"/>
                    <a:pt x="441442" y="184084"/>
                    <a:pt x="451057" y="182029"/>
                  </a:cubicBezTo>
                  <a:lnTo>
                    <a:pt x="481972" y="173527"/>
                  </a:lnTo>
                  <a:lnTo>
                    <a:pt x="484290" y="173527"/>
                  </a:lnTo>
                  <a:lnTo>
                    <a:pt x="489392" y="173527"/>
                  </a:lnTo>
                  <a:lnTo>
                    <a:pt x="491710" y="173527"/>
                  </a:lnTo>
                  <a:lnTo>
                    <a:pt x="555705" y="211707"/>
                  </a:lnTo>
                  <a:cubicBezTo>
                    <a:pt x="561269" y="215417"/>
                    <a:pt x="565752" y="224691"/>
                    <a:pt x="573326" y="214335"/>
                  </a:cubicBezTo>
                  <a:lnTo>
                    <a:pt x="597440" y="185893"/>
                  </a:lnTo>
                  <a:cubicBezTo>
                    <a:pt x="606884" y="177855"/>
                    <a:pt x="614660" y="168024"/>
                    <a:pt x="620317" y="156987"/>
                  </a:cubicBezTo>
                  <a:lnTo>
                    <a:pt x="622327" y="155596"/>
                  </a:lnTo>
                  <a:cubicBezTo>
                    <a:pt x="628834" y="149490"/>
                    <a:pt x="633858" y="141993"/>
                    <a:pt x="637011" y="133646"/>
                  </a:cubicBezTo>
                  <a:lnTo>
                    <a:pt x="650459" y="122517"/>
                  </a:lnTo>
                  <a:cubicBezTo>
                    <a:pt x="656225" y="113629"/>
                    <a:pt x="657260" y="102484"/>
                    <a:pt x="653242" y="92684"/>
                  </a:cubicBezTo>
                  <a:cubicBezTo>
                    <a:pt x="651078" y="85419"/>
                    <a:pt x="654942" y="77226"/>
                    <a:pt x="650305" y="70270"/>
                  </a:cubicBezTo>
                  <a:lnTo>
                    <a:pt x="649223" y="70270"/>
                  </a:lnTo>
                  <a:cubicBezTo>
                    <a:pt x="645204" y="59914"/>
                    <a:pt x="651696" y="46775"/>
                    <a:pt x="640567" y="38273"/>
                  </a:cubicBezTo>
                  <a:cubicBezTo>
                    <a:pt x="639747" y="34223"/>
                    <a:pt x="641030" y="30034"/>
                    <a:pt x="643967" y="27144"/>
                  </a:cubicBezTo>
                  <a:cubicBezTo>
                    <a:pt x="652623" y="21734"/>
                    <a:pt x="662362" y="24825"/>
                    <a:pt x="671482" y="23125"/>
                  </a:cubicBezTo>
                  <a:cubicBezTo>
                    <a:pt x="680602" y="21425"/>
                    <a:pt x="677510" y="6276"/>
                    <a:pt x="686012" y="1639"/>
                  </a:cubicBezTo>
                  <a:lnTo>
                    <a:pt x="689567" y="-61"/>
                  </a:lnTo>
                  <a:cubicBezTo>
                    <a:pt x="703092" y="3123"/>
                    <a:pt x="712830" y="14948"/>
                    <a:pt x="713372" y="28844"/>
                  </a:cubicBezTo>
                  <a:cubicBezTo>
                    <a:pt x="717391" y="38273"/>
                    <a:pt x="714454" y="48939"/>
                    <a:pt x="718473" y="58368"/>
                  </a:cubicBezTo>
                  <a:cubicBezTo>
                    <a:pt x="719029" y="60068"/>
                    <a:pt x="719292" y="61846"/>
                    <a:pt x="719245" y="63624"/>
                  </a:cubicBezTo>
                  <a:cubicBezTo>
                    <a:pt x="721456" y="73424"/>
                    <a:pt x="722739" y="83409"/>
                    <a:pt x="723110" y="93457"/>
                  </a:cubicBezTo>
                  <a:cubicBezTo>
                    <a:pt x="724192" y="99176"/>
                    <a:pt x="725119" y="105050"/>
                    <a:pt x="726047" y="110924"/>
                  </a:cubicBezTo>
                  <a:cubicBezTo>
                    <a:pt x="730622" y="123985"/>
                    <a:pt x="733374" y="137603"/>
                    <a:pt x="734239" y="151422"/>
                  </a:cubicBezTo>
                  <a:cubicBezTo>
                    <a:pt x="738258" y="158688"/>
                    <a:pt x="734239" y="169044"/>
                    <a:pt x="743204" y="174454"/>
                  </a:cubicBezTo>
                  <a:cubicBezTo>
                    <a:pt x="767890" y="182925"/>
                    <a:pt x="787290" y="202324"/>
                    <a:pt x="795761" y="227010"/>
                  </a:cubicBezTo>
                  <a:cubicBezTo>
                    <a:pt x="804417" y="240149"/>
                    <a:pt x="798852" y="255143"/>
                    <a:pt x="800861" y="269055"/>
                  </a:cubicBezTo>
                  <a:cubicBezTo>
                    <a:pt x="801789" y="276165"/>
                    <a:pt x="796533" y="288376"/>
                    <a:pt x="811991" y="286212"/>
                  </a:cubicBezTo>
                  <a:lnTo>
                    <a:pt x="818328" y="284048"/>
                  </a:lnTo>
                  <a:cubicBezTo>
                    <a:pt x="833013" y="280184"/>
                    <a:pt x="833786" y="290232"/>
                    <a:pt x="835177" y="299506"/>
                  </a:cubicBezTo>
                  <a:cubicBezTo>
                    <a:pt x="836383" y="311965"/>
                    <a:pt x="834574" y="324532"/>
                    <a:pt x="829922" y="336141"/>
                  </a:cubicBezTo>
                  <a:cubicBezTo>
                    <a:pt x="827046" y="340871"/>
                    <a:pt x="821853" y="343699"/>
                    <a:pt x="816319" y="343560"/>
                  </a:cubicBezTo>
                  <a:cubicBezTo>
                    <a:pt x="803365" y="349496"/>
                    <a:pt x="789098" y="352000"/>
                    <a:pt x="774893" y="350825"/>
                  </a:cubicBezTo>
                  <a:cubicBezTo>
                    <a:pt x="769714" y="350686"/>
                    <a:pt x="764536" y="351103"/>
                    <a:pt x="759435" y="352062"/>
                  </a:cubicBezTo>
                  <a:cubicBezTo>
                    <a:pt x="750933" y="358245"/>
                    <a:pt x="755416" y="367519"/>
                    <a:pt x="753716" y="375248"/>
                  </a:cubicBezTo>
                  <a:cubicBezTo>
                    <a:pt x="752015" y="382977"/>
                    <a:pt x="747378" y="389005"/>
                    <a:pt x="747378" y="3962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2" name="Forma Livre: Forma 99">
              <a:extLst>
                <a:ext uri="{FF2B5EF4-FFF2-40B4-BE49-F238E27FC236}">
                  <a16:creationId xmlns:a16="http://schemas.microsoft.com/office/drawing/2014/main" id="{2F0CD126-970F-972F-E86A-6F99C31B9CE6}"/>
                </a:ext>
              </a:extLst>
            </p:cNvPr>
            <p:cNvSpPr/>
            <p:nvPr/>
          </p:nvSpPr>
          <p:spPr>
            <a:xfrm>
              <a:off x="6635022" y="5114429"/>
              <a:ext cx="627782" cy="591402"/>
            </a:xfrm>
            <a:custGeom>
              <a:avLst/>
              <a:gdLst>
                <a:gd name="connsiteX0" fmla="*/ 28736 w 627782"/>
                <a:gd name="connsiteY0" fmla="*/ 245920 h 591402"/>
                <a:gd name="connsiteX1" fmla="*/ 139 w 627782"/>
                <a:gd name="connsiteY1" fmla="*/ 198002 h 591402"/>
                <a:gd name="connsiteX2" fmla="*/ 27499 w 627782"/>
                <a:gd name="connsiteY2" fmla="*/ 181307 h 591402"/>
                <a:gd name="connsiteX3" fmla="*/ 92112 w 627782"/>
                <a:gd name="connsiteY3" fmla="*/ 186099 h 591402"/>
                <a:gd name="connsiteX4" fmla="*/ 129983 w 627782"/>
                <a:gd name="connsiteY4" fmla="*/ 186099 h 591402"/>
                <a:gd name="connsiteX5" fmla="*/ 138639 w 627782"/>
                <a:gd name="connsiteY5" fmla="*/ 178370 h 591402"/>
                <a:gd name="connsiteX6" fmla="*/ 184239 w 627782"/>
                <a:gd name="connsiteY6" fmla="*/ 131998 h 591402"/>
                <a:gd name="connsiteX7" fmla="*/ 273583 w 627782"/>
                <a:gd name="connsiteY7" fmla="*/ 77432 h 591402"/>
                <a:gd name="connsiteX8" fmla="*/ 282239 w 627782"/>
                <a:gd name="connsiteY8" fmla="*/ 40334 h 591402"/>
                <a:gd name="connsiteX9" fmla="*/ 334796 w 627782"/>
                <a:gd name="connsiteY9" fmla="*/ 4009 h 591402"/>
                <a:gd name="connsiteX10" fmla="*/ 364319 w 627782"/>
                <a:gd name="connsiteY10" fmla="*/ 145 h 591402"/>
                <a:gd name="connsiteX11" fmla="*/ 399563 w 627782"/>
                <a:gd name="connsiteY11" fmla="*/ 145 h 591402"/>
                <a:gd name="connsiteX12" fmla="*/ 411774 w 627782"/>
                <a:gd name="connsiteY12" fmla="*/ 4009 h 591402"/>
                <a:gd name="connsiteX13" fmla="*/ 432642 w 627782"/>
                <a:gd name="connsiteY13" fmla="*/ 25650 h 591402"/>
                <a:gd name="connsiteX14" fmla="*/ 477314 w 627782"/>
                <a:gd name="connsiteY14" fmla="*/ 30596 h 591402"/>
                <a:gd name="connsiteX15" fmla="*/ 568977 w 627782"/>
                <a:gd name="connsiteY15" fmla="*/ 65376 h 591402"/>
                <a:gd name="connsiteX16" fmla="*/ 592318 w 627782"/>
                <a:gd name="connsiteY16" fmla="*/ 76814 h 591402"/>
                <a:gd name="connsiteX17" fmla="*/ 622461 w 627782"/>
                <a:gd name="connsiteY17" fmla="*/ 106956 h 591402"/>
                <a:gd name="connsiteX18" fmla="*/ 627716 w 627782"/>
                <a:gd name="connsiteY18" fmla="*/ 140345 h 591402"/>
                <a:gd name="connsiteX19" fmla="*/ 627716 w 627782"/>
                <a:gd name="connsiteY19" fmla="*/ 178216 h 591402"/>
                <a:gd name="connsiteX20" fmla="*/ 621997 w 627782"/>
                <a:gd name="connsiteY20" fmla="*/ 222579 h 591402"/>
                <a:gd name="connsiteX21" fmla="*/ 599119 w 627782"/>
                <a:gd name="connsiteY21" fmla="*/ 298630 h 591402"/>
                <a:gd name="connsiteX22" fmla="*/ 600665 w 627782"/>
                <a:gd name="connsiteY22" fmla="*/ 302958 h 591402"/>
                <a:gd name="connsiteX23" fmla="*/ 600665 w 627782"/>
                <a:gd name="connsiteY23" fmla="*/ 305277 h 591402"/>
                <a:gd name="connsiteX24" fmla="*/ 601593 w 627782"/>
                <a:gd name="connsiteY24" fmla="*/ 333873 h 591402"/>
                <a:gd name="connsiteX25" fmla="*/ 604684 w 627782"/>
                <a:gd name="connsiteY25" fmla="*/ 354896 h 591402"/>
                <a:gd name="connsiteX26" fmla="*/ 575933 w 627782"/>
                <a:gd name="connsiteY26" fmla="*/ 449341 h 591402"/>
                <a:gd name="connsiteX27" fmla="*/ 559084 w 627782"/>
                <a:gd name="connsiteY27" fmla="*/ 477165 h 591402"/>
                <a:gd name="connsiteX28" fmla="*/ 540999 w 627782"/>
                <a:gd name="connsiteY28" fmla="*/ 518900 h 591402"/>
                <a:gd name="connsiteX29" fmla="*/ 500655 w 627782"/>
                <a:gd name="connsiteY29" fmla="*/ 553371 h 591402"/>
                <a:gd name="connsiteX30" fmla="*/ 488598 w 627782"/>
                <a:gd name="connsiteY30" fmla="*/ 583513 h 591402"/>
                <a:gd name="connsiteX31" fmla="*/ 472368 w 627782"/>
                <a:gd name="connsiteY31" fmla="*/ 588459 h 591402"/>
                <a:gd name="connsiteX32" fmla="*/ 436970 w 627782"/>
                <a:gd name="connsiteY32" fmla="*/ 565119 h 591402"/>
                <a:gd name="connsiteX33" fmla="*/ 389515 w 627782"/>
                <a:gd name="connsiteY33" fmla="*/ 568519 h 591402"/>
                <a:gd name="connsiteX34" fmla="*/ 332631 w 627782"/>
                <a:gd name="connsiteY34" fmla="*/ 547806 h 591402"/>
                <a:gd name="connsiteX35" fmla="*/ 292751 w 627782"/>
                <a:gd name="connsiteY35" fmla="*/ 533585 h 591402"/>
                <a:gd name="connsiteX36" fmla="*/ 269410 w 627782"/>
                <a:gd name="connsiteY36" fmla="*/ 520137 h 591402"/>
                <a:gd name="connsiteX37" fmla="*/ 253952 w 627782"/>
                <a:gd name="connsiteY37" fmla="*/ 516427 h 591402"/>
                <a:gd name="connsiteX38" fmla="*/ 217009 w 627782"/>
                <a:gd name="connsiteY38" fmla="*/ 508389 h 591402"/>
                <a:gd name="connsiteX39" fmla="*/ 192895 w 627782"/>
                <a:gd name="connsiteY39" fmla="*/ 460626 h 591402"/>
                <a:gd name="connsiteX40" fmla="*/ 192895 w 627782"/>
                <a:gd name="connsiteY40" fmla="*/ 456761 h 591402"/>
                <a:gd name="connsiteX41" fmla="*/ 189494 w 627782"/>
                <a:gd name="connsiteY41" fmla="*/ 414098 h 591402"/>
                <a:gd name="connsiteX42" fmla="*/ 176201 w 627782"/>
                <a:gd name="connsiteY42" fmla="*/ 407915 h 591402"/>
                <a:gd name="connsiteX43" fmla="*/ 110506 w 627782"/>
                <a:gd name="connsiteY43" fmla="*/ 360306 h 591402"/>
                <a:gd name="connsiteX44" fmla="*/ 89020 w 627782"/>
                <a:gd name="connsiteY44" fmla="*/ 338511 h 591402"/>
                <a:gd name="connsiteX45" fmla="*/ 46048 w 627782"/>
                <a:gd name="connsiteY45" fmla="*/ 278844 h 591402"/>
                <a:gd name="connsiteX46" fmla="*/ 28736 w 627782"/>
                <a:gd name="connsiteY46" fmla="*/ 245920 h 59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27782" h="591402">
                  <a:moveTo>
                    <a:pt x="28736" y="245920"/>
                  </a:moveTo>
                  <a:lnTo>
                    <a:pt x="139" y="198002"/>
                  </a:lnTo>
                  <a:cubicBezTo>
                    <a:pt x="-2180" y="173579"/>
                    <a:pt x="15597" y="182544"/>
                    <a:pt x="27499" y="181307"/>
                  </a:cubicBezTo>
                  <a:cubicBezTo>
                    <a:pt x="48676" y="188263"/>
                    <a:pt x="70625" y="183317"/>
                    <a:pt x="92112" y="186099"/>
                  </a:cubicBezTo>
                  <a:cubicBezTo>
                    <a:pt x="104632" y="188109"/>
                    <a:pt x="117462" y="202948"/>
                    <a:pt x="129983" y="186099"/>
                  </a:cubicBezTo>
                  <a:cubicBezTo>
                    <a:pt x="132610" y="183239"/>
                    <a:pt x="135501" y="180658"/>
                    <a:pt x="138639" y="178370"/>
                  </a:cubicBezTo>
                  <a:cubicBezTo>
                    <a:pt x="156801" y="166128"/>
                    <a:pt x="172305" y="150362"/>
                    <a:pt x="184239" y="131998"/>
                  </a:cubicBezTo>
                  <a:cubicBezTo>
                    <a:pt x="209125" y="105720"/>
                    <a:pt x="243750" y="95518"/>
                    <a:pt x="273583" y="77432"/>
                  </a:cubicBezTo>
                  <a:cubicBezTo>
                    <a:pt x="289041" y="68158"/>
                    <a:pt x="281621" y="53319"/>
                    <a:pt x="282239" y="40334"/>
                  </a:cubicBezTo>
                  <a:cubicBezTo>
                    <a:pt x="291514" y="16221"/>
                    <a:pt x="314082" y="11583"/>
                    <a:pt x="334796" y="4009"/>
                  </a:cubicBezTo>
                  <a:cubicBezTo>
                    <a:pt x="344688" y="2927"/>
                    <a:pt x="354426" y="608"/>
                    <a:pt x="364319" y="145"/>
                  </a:cubicBezTo>
                  <a:cubicBezTo>
                    <a:pt x="374212" y="-319"/>
                    <a:pt x="387815" y="145"/>
                    <a:pt x="399563" y="145"/>
                  </a:cubicBezTo>
                  <a:cubicBezTo>
                    <a:pt x="403860" y="562"/>
                    <a:pt x="408018" y="1876"/>
                    <a:pt x="411774" y="4009"/>
                  </a:cubicBezTo>
                  <a:cubicBezTo>
                    <a:pt x="420121" y="9883"/>
                    <a:pt x="417493" y="26113"/>
                    <a:pt x="432642" y="25650"/>
                  </a:cubicBezTo>
                  <a:cubicBezTo>
                    <a:pt x="447295" y="29004"/>
                    <a:pt x="462289" y="30658"/>
                    <a:pt x="477314" y="30596"/>
                  </a:cubicBezTo>
                  <a:lnTo>
                    <a:pt x="568977" y="65376"/>
                  </a:lnTo>
                  <a:cubicBezTo>
                    <a:pt x="577463" y="67540"/>
                    <a:pt x="585409" y="71435"/>
                    <a:pt x="592318" y="76814"/>
                  </a:cubicBezTo>
                  <a:cubicBezTo>
                    <a:pt x="609321" y="79906"/>
                    <a:pt x="626016" y="83461"/>
                    <a:pt x="622461" y="106956"/>
                  </a:cubicBezTo>
                  <a:cubicBezTo>
                    <a:pt x="624826" y="117978"/>
                    <a:pt x="626588" y="129122"/>
                    <a:pt x="627716" y="140345"/>
                  </a:cubicBezTo>
                  <a:cubicBezTo>
                    <a:pt x="627716" y="152865"/>
                    <a:pt x="627716" y="165541"/>
                    <a:pt x="627716" y="178216"/>
                  </a:cubicBezTo>
                  <a:cubicBezTo>
                    <a:pt x="625089" y="192900"/>
                    <a:pt x="625706" y="208049"/>
                    <a:pt x="621997" y="222579"/>
                  </a:cubicBezTo>
                  <a:cubicBezTo>
                    <a:pt x="617112" y="248671"/>
                    <a:pt x="609445" y="274176"/>
                    <a:pt x="599119" y="298630"/>
                  </a:cubicBezTo>
                  <a:cubicBezTo>
                    <a:pt x="600248" y="299774"/>
                    <a:pt x="600820" y="301351"/>
                    <a:pt x="600665" y="302958"/>
                  </a:cubicBezTo>
                  <a:cubicBezTo>
                    <a:pt x="600665" y="304504"/>
                    <a:pt x="600665" y="305277"/>
                    <a:pt x="600665" y="305277"/>
                  </a:cubicBezTo>
                  <a:cubicBezTo>
                    <a:pt x="598254" y="314706"/>
                    <a:pt x="598579" y="324614"/>
                    <a:pt x="601593" y="333873"/>
                  </a:cubicBezTo>
                  <a:cubicBezTo>
                    <a:pt x="603602" y="340829"/>
                    <a:pt x="599429" y="348558"/>
                    <a:pt x="604684" y="354896"/>
                  </a:cubicBezTo>
                  <a:cubicBezTo>
                    <a:pt x="609785" y="390912"/>
                    <a:pt x="590154" y="419354"/>
                    <a:pt x="575933" y="449341"/>
                  </a:cubicBezTo>
                  <a:cubicBezTo>
                    <a:pt x="569286" y="457998"/>
                    <a:pt x="567586" y="469745"/>
                    <a:pt x="559084" y="477165"/>
                  </a:cubicBezTo>
                  <a:cubicBezTo>
                    <a:pt x="559084" y="493704"/>
                    <a:pt x="542699" y="503134"/>
                    <a:pt x="540999" y="518900"/>
                  </a:cubicBezTo>
                  <a:cubicBezTo>
                    <a:pt x="522605" y="524620"/>
                    <a:pt x="512712" y="540232"/>
                    <a:pt x="500655" y="553371"/>
                  </a:cubicBezTo>
                  <a:lnTo>
                    <a:pt x="488598" y="583513"/>
                  </a:lnTo>
                  <a:cubicBezTo>
                    <a:pt x="484425" y="589233"/>
                    <a:pt x="480251" y="594952"/>
                    <a:pt x="472368" y="588459"/>
                  </a:cubicBezTo>
                  <a:cubicBezTo>
                    <a:pt x="463278" y="577191"/>
                    <a:pt x="450913" y="569029"/>
                    <a:pt x="436970" y="565119"/>
                  </a:cubicBezTo>
                  <a:cubicBezTo>
                    <a:pt x="421357" y="559647"/>
                    <a:pt x="404184" y="560868"/>
                    <a:pt x="389515" y="568519"/>
                  </a:cubicBezTo>
                  <a:cubicBezTo>
                    <a:pt x="371430" y="559090"/>
                    <a:pt x="355354" y="544251"/>
                    <a:pt x="332631" y="547806"/>
                  </a:cubicBezTo>
                  <a:cubicBezTo>
                    <a:pt x="319338" y="542860"/>
                    <a:pt x="302798" y="547806"/>
                    <a:pt x="292751" y="533585"/>
                  </a:cubicBezTo>
                  <a:cubicBezTo>
                    <a:pt x="284434" y="530107"/>
                    <a:pt x="276582" y="525594"/>
                    <a:pt x="269410" y="520137"/>
                  </a:cubicBezTo>
                  <a:lnTo>
                    <a:pt x="253952" y="516427"/>
                  </a:lnTo>
                  <a:cubicBezTo>
                    <a:pt x="241060" y="519843"/>
                    <a:pt x="227319" y="516860"/>
                    <a:pt x="217009" y="508389"/>
                  </a:cubicBezTo>
                  <a:cubicBezTo>
                    <a:pt x="202633" y="495714"/>
                    <a:pt x="201551" y="477474"/>
                    <a:pt x="192895" y="460626"/>
                  </a:cubicBezTo>
                  <a:lnTo>
                    <a:pt x="192895" y="456761"/>
                  </a:lnTo>
                  <a:cubicBezTo>
                    <a:pt x="191349" y="442540"/>
                    <a:pt x="196295" y="427856"/>
                    <a:pt x="189494" y="414098"/>
                  </a:cubicBezTo>
                  <a:cubicBezTo>
                    <a:pt x="185630" y="410543"/>
                    <a:pt x="179601" y="412243"/>
                    <a:pt x="176201" y="407915"/>
                  </a:cubicBezTo>
                  <a:cubicBezTo>
                    <a:pt x="153014" y="393849"/>
                    <a:pt x="140494" y="364943"/>
                    <a:pt x="110506" y="360306"/>
                  </a:cubicBezTo>
                  <a:cubicBezTo>
                    <a:pt x="102468" y="353968"/>
                    <a:pt x="97831" y="344075"/>
                    <a:pt x="89020" y="338511"/>
                  </a:cubicBezTo>
                  <a:cubicBezTo>
                    <a:pt x="72929" y="319962"/>
                    <a:pt x="58553" y="299991"/>
                    <a:pt x="46048" y="278844"/>
                  </a:cubicBezTo>
                  <a:cubicBezTo>
                    <a:pt x="38010" y="268333"/>
                    <a:pt x="38010" y="255194"/>
                    <a:pt x="28736" y="2459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3" name="Forma Livre: Forma 102">
              <a:extLst>
                <a:ext uri="{FF2B5EF4-FFF2-40B4-BE49-F238E27FC236}">
                  <a16:creationId xmlns:a16="http://schemas.microsoft.com/office/drawing/2014/main" id="{EFF75F0B-D293-BE09-82F3-4F43DD519C20}"/>
                </a:ext>
              </a:extLst>
            </p:cNvPr>
            <p:cNvSpPr/>
            <p:nvPr/>
          </p:nvSpPr>
          <p:spPr>
            <a:xfrm>
              <a:off x="6379509" y="4487829"/>
              <a:ext cx="978978" cy="822892"/>
            </a:xfrm>
            <a:custGeom>
              <a:avLst/>
              <a:gdLst>
                <a:gd name="connsiteX0" fmla="*/ 540845 w 978978"/>
                <a:gd name="connsiteY0" fmla="*/ 386689 h 822892"/>
                <a:gd name="connsiteX1" fmla="*/ 555066 w 978978"/>
                <a:gd name="connsiteY1" fmla="*/ 400755 h 822892"/>
                <a:gd name="connsiteX2" fmla="*/ 576243 w 978978"/>
                <a:gd name="connsiteY2" fmla="*/ 410803 h 822892"/>
                <a:gd name="connsiteX3" fmla="*/ 629726 w 978978"/>
                <a:gd name="connsiteY3" fmla="*/ 424560 h 822892"/>
                <a:gd name="connsiteX4" fmla="*/ 639773 w 978978"/>
                <a:gd name="connsiteY4" fmla="*/ 428424 h 822892"/>
                <a:gd name="connsiteX5" fmla="*/ 642401 w 978978"/>
                <a:gd name="connsiteY5" fmla="*/ 387616 h 822892"/>
                <a:gd name="connsiteX6" fmla="*/ 632044 w 978978"/>
                <a:gd name="connsiteY6" fmla="*/ 343098 h 822892"/>
                <a:gd name="connsiteX7" fmla="*/ 624161 w 978978"/>
                <a:gd name="connsiteY7" fmla="*/ 343098 h 822892"/>
                <a:gd name="connsiteX8" fmla="*/ 599738 w 978978"/>
                <a:gd name="connsiteY8" fmla="*/ 343098 h 822892"/>
                <a:gd name="connsiteX9" fmla="*/ 587526 w 978978"/>
                <a:gd name="connsiteY9" fmla="*/ 340007 h 822892"/>
                <a:gd name="connsiteX10" fmla="*/ 563258 w 978978"/>
                <a:gd name="connsiteY10" fmla="*/ 324550 h 822892"/>
                <a:gd name="connsiteX11" fmla="*/ 547801 w 978978"/>
                <a:gd name="connsiteY11" fmla="*/ 309092 h 822892"/>
                <a:gd name="connsiteX12" fmla="*/ 544091 w 978978"/>
                <a:gd name="connsiteY12" fmla="*/ 285287 h 822892"/>
                <a:gd name="connsiteX13" fmla="*/ 555375 w 978978"/>
                <a:gd name="connsiteY13" fmla="*/ 259628 h 822892"/>
                <a:gd name="connsiteX14" fmla="*/ 568823 w 978978"/>
                <a:gd name="connsiteY14" fmla="*/ 224384 h 822892"/>
                <a:gd name="connsiteX15" fmla="*/ 572223 w 978978"/>
                <a:gd name="connsiteY15" fmla="*/ 208927 h 822892"/>
                <a:gd name="connsiteX16" fmla="*/ 578252 w 978978"/>
                <a:gd name="connsiteY16" fmla="*/ 204290 h 822892"/>
                <a:gd name="connsiteX17" fmla="*/ 578252 w 978978"/>
                <a:gd name="connsiteY17" fmla="*/ 161163 h 822892"/>
                <a:gd name="connsiteX18" fmla="*/ 577170 w 978978"/>
                <a:gd name="connsiteY18" fmla="*/ 144469 h 822892"/>
                <a:gd name="connsiteX19" fmla="*/ 566968 w 978978"/>
                <a:gd name="connsiteY19" fmla="*/ 98096 h 822892"/>
                <a:gd name="connsiteX20" fmla="*/ 566968 w 978978"/>
                <a:gd name="connsiteY20" fmla="*/ 76301 h 822892"/>
                <a:gd name="connsiteX21" fmla="*/ 580571 w 978978"/>
                <a:gd name="connsiteY21" fmla="*/ 49250 h 822892"/>
                <a:gd name="connsiteX22" fmla="*/ 580571 w 978978"/>
                <a:gd name="connsiteY22" fmla="*/ 49250 h 822892"/>
                <a:gd name="connsiteX23" fmla="*/ 604221 w 978978"/>
                <a:gd name="connsiteY23" fmla="*/ 30237 h 822892"/>
                <a:gd name="connsiteX24" fmla="*/ 616123 w 978978"/>
                <a:gd name="connsiteY24" fmla="*/ 28537 h 822892"/>
                <a:gd name="connsiteX25" fmla="*/ 653994 w 978978"/>
                <a:gd name="connsiteY25" fmla="*/ 18026 h 822892"/>
                <a:gd name="connsiteX26" fmla="*/ 691556 w 978978"/>
                <a:gd name="connsiteY26" fmla="*/ 9061 h 822892"/>
                <a:gd name="connsiteX27" fmla="*/ 737929 w 978978"/>
                <a:gd name="connsiteY27" fmla="*/ -59 h 822892"/>
                <a:gd name="connsiteX28" fmla="*/ 744730 w 978978"/>
                <a:gd name="connsiteY28" fmla="*/ 6278 h 822892"/>
                <a:gd name="connsiteX29" fmla="*/ 767607 w 978978"/>
                <a:gd name="connsiteY29" fmla="*/ 29001 h 822892"/>
                <a:gd name="connsiteX30" fmla="*/ 803468 w 978978"/>
                <a:gd name="connsiteY30" fmla="*/ 41676 h 822892"/>
                <a:gd name="connsiteX31" fmla="*/ 819853 w 978978"/>
                <a:gd name="connsiteY31" fmla="*/ 64090 h 822892"/>
                <a:gd name="connsiteX32" fmla="*/ 896060 w 978978"/>
                <a:gd name="connsiteY32" fmla="*/ 93459 h 822892"/>
                <a:gd name="connsiteX33" fmla="*/ 919400 w 978978"/>
                <a:gd name="connsiteY33" fmla="*/ 103352 h 822892"/>
                <a:gd name="connsiteX34" fmla="*/ 934858 w 978978"/>
                <a:gd name="connsiteY34" fmla="*/ 118809 h 822892"/>
                <a:gd name="connsiteX35" fmla="*/ 946451 w 978978"/>
                <a:gd name="connsiteY35" fmla="*/ 134267 h 822892"/>
                <a:gd name="connsiteX36" fmla="*/ 978912 w 978978"/>
                <a:gd name="connsiteY36" fmla="*/ 212636 h 822892"/>
                <a:gd name="connsiteX37" fmla="*/ 977212 w 978978"/>
                <a:gd name="connsiteY37" fmla="*/ 227167 h 822892"/>
                <a:gd name="connsiteX38" fmla="*/ 949852 w 978978"/>
                <a:gd name="connsiteY38" fmla="*/ 345572 h 822892"/>
                <a:gd name="connsiteX39" fmla="*/ 955262 w 978978"/>
                <a:gd name="connsiteY39" fmla="*/ 377569 h 822892"/>
                <a:gd name="connsiteX40" fmla="*/ 895750 w 978978"/>
                <a:gd name="connsiteY40" fmla="*/ 456248 h 822892"/>
                <a:gd name="connsiteX41" fmla="*/ 894823 w 978978"/>
                <a:gd name="connsiteY41" fmla="*/ 473097 h 822892"/>
                <a:gd name="connsiteX42" fmla="*/ 900388 w 978978"/>
                <a:gd name="connsiteY42" fmla="*/ 495355 h 822892"/>
                <a:gd name="connsiteX43" fmla="*/ 894668 w 978978"/>
                <a:gd name="connsiteY43" fmla="*/ 505712 h 822892"/>
                <a:gd name="connsiteX44" fmla="*/ 771008 w 978978"/>
                <a:gd name="connsiteY44" fmla="*/ 546056 h 822892"/>
                <a:gd name="connsiteX45" fmla="*/ 742411 w 978978"/>
                <a:gd name="connsiteY45" fmla="*/ 558732 h 822892"/>
                <a:gd name="connsiteX46" fmla="*/ 709178 w 978978"/>
                <a:gd name="connsiteY46" fmla="*/ 569243 h 822892"/>
                <a:gd name="connsiteX47" fmla="*/ 667597 w 978978"/>
                <a:gd name="connsiteY47" fmla="*/ 581299 h 822892"/>
                <a:gd name="connsiteX48" fmla="*/ 662341 w 978978"/>
                <a:gd name="connsiteY48" fmla="*/ 600158 h 822892"/>
                <a:gd name="connsiteX49" fmla="*/ 663887 w 978978"/>
                <a:gd name="connsiteY49" fmla="*/ 620562 h 822892"/>
                <a:gd name="connsiteX50" fmla="*/ 625552 w 978978"/>
                <a:gd name="connsiteY50" fmla="*/ 627672 h 822892"/>
                <a:gd name="connsiteX51" fmla="*/ 591545 w 978978"/>
                <a:gd name="connsiteY51" fmla="*/ 633546 h 822892"/>
                <a:gd name="connsiteX52" fmla="*/ 540072 w 978978"/>
                <a:gd name="connsiteY52" fmla="*/ 668789 h 822892"/>
                <a:gd name="connsiteX53" fmla="*/ 534816 w 978978"/>
                <a:gd name="connsiteY53" fmla="*/ 708670 h 822892"/>
                <a:gd name="connsiteX54" fmla="*/ 440061 w 978978"/>
                <a:gd name="connsiteY54" fmla="*/ 761998 h 822892"/>
                <a:gd name="connsiteX55" fmla="*/ 394770 w 978978"/>
                <a:gd name="connsiteY55" fmla="*/ 808371 h 822892"/>
                <a:gd name="connsiteX56" fmla="*/ 387351 w 978978"/>
                <a:gd name="connsiteY56" fmla="*/ 815327 h 822892"/>
                <a:gd name="connsiteX57" fmla="*/ 352881 w 978978"/>
                <a:gd name="connsiteY57" fmla="*/ 816255 h 822892"/>
                <a:gd name="connsiteX58" fmla="*/ 344070 w 978978"/>
                <a:gd name="connsiteY58" fmla="*/ 814554 h 822892"/>
                <a:gd name="connsiteX59" fmla="*/ 249315 w 978978"/>
                <a:gd name="connsiteY59" fmla="*/ 807444 h 822892"/>
                <a:gd name="connsiteX60" fmla="*/ 243441 w 978978"/>
                <a:gd name="connsiteY60" fmla="*/ 801724 h 822892"/>
                <a:gd name="connsiteX61" fmla="*/ 239422 w 978978"/>
                <a:gd name="connsiteY61" fmla="*/ 796933 h 822892"/>
                <a:gd name="connsiteX62" fmla="*/ 237876 w 978978"/>
                <a:gd name="connsiteY62" fmla="*/ 784257 h 822892"/>
                <a:gd name="connsiteX63" fmla="*/ 202943 w 978978"/>
                <a:gd name="connsiteY63" fmla="*/ 768800 h 822892"/>
                <a:gd name="connsiteX64" fmla="*/ 166617 w 978978"/>
                <a:gd name="connsiteY64" fmla="*/ 777611 h 822892"/>
                <a:gd name="connsiteX65" fmla="*/ 163834 w 978978"/>
                <a:gd name="connsiteY65" fmla="*/ 777611 h 822892"/>
                <a:gd name="connsiteX66" fmla="*/ 126891 w 978978"/>
                <a:gd name="connsiteY66" fmla="*/ 781475 h 822892"/>
                <a:gd name="connsiteX67" fmla="*/ 81446 w 978978"/>
                <a:gd name="connsiteY67" fmla="*/ 771582 h 822892"/>
                <a:gd name="connsiteX68" fmla="*/ 61660 w 978978"/>
                <a:gd name="connsiteY68" fmla="*/ 750560 h 822892"/>
                <a:gd name="connsiteX69" fmla="*/ 29663 w 978978"/>
                <a:gd name="connsiteY69" fmla="*/ 724900 h 822892"/>
                <a:gd name="connsiteX70" fmla="*/ 8022 w 978978"/>
                <a:gd name="connsiteY70" fmla="*/ 703878 h 822892"/>
                <a:gd name="connsiteX71" fmla="*/ 757 w 978978"/>
                <a:gd name="connsiteY71" fmla="*/ 664461 h 822892"/>
                <a:gd name="connsiteX72" fmla="*/ 757 w 978978"/>
                <a:gd name="connsiteY72" fmla="*/ 628909 h 822892"/>
                <a:gd name="connsiteX73" fmla="*/ 3849 w 978978"/>
                <a:gd name="connsiteY73" fmla="*/ 589492 h 822892"/>
                <a:gd name="connsiteX74" fmla="*/ 6477 w 978978"/>
                <a:gd name="connsiteY74" fmla="*/ 545902 h 822892"/>
                <a:gd name="connsiteX75" fmla="*/ 6477 w 978978"/>
                <a:gd name="connsiteY75" fmla="*/ 441563 h 822892"/>
                <a:gd name="connsiteX76" fmla="*/ 28117 w 978978"/>
                <a:gd name="connsiteY76" fmla="*/ 393490 h 822892"/>
                <a:gd name="connsiteX77" fmla="*/ 81910 w 978978"/>
                <a:gd name="connsiteY77" fmla="*/ 395500 h 822892"/>
                <a:gd name="connsiteX78" fmla="*/ 119935 w 978978"/>
                <a:gd name="connsiteY78" fmla="*/ 395500 h 822892"/>
                <a:gd name="connsiteX79" fmla="*/ 146058 w 978978"/>
                <a:gd name="connsiteY79" fmla="*/ 395500 h 822892"/>
                <a:gd name="connsiteX80" fmla="*/ 169090 w 978978"/>
                <a:gd name="connsiteY80" fmla="*/ 389935 h 822892"/>
                <a:gd name="connsiteX81" fmla="*/ 163217 w 978978"/>
                <a:gd name="connsiteY81" fmla="*/ 372622 h 822892"/>
                <a:gd name="connsiteX82" fmla="*/ 164144 w 978978"/>
                <a:gd name="connsiteY82" fmla="*/ 354537 h 822892"/>
                <a:gd name="connsiteX83" fmla="*/ 167699 w 978978"/>
                <a:gd name="connsiteY83" fmla="*/ 330114 h 822892"/>
                <a:gd name="connsiteX84" fmla="*/ 169399 w 978978"/>
                <a:gd name="connsiteY84" fmla="*/ 308319 h 822892"/>
                <a:gd name="connsiteX85" fmla="*/ 174964 w 978978"/>
                <a:gd name="connsiteY85" fmla="*/ 271839 h 822892"/>
                <a:gd name="connsiteX86" fmla="*/ 175892 w 978978"/>
                <a:gd name="connsiteY86" fmla="*/ 260864 h 822892"/>
                <a:gd name="connsiteX87" fmla="*/ 179910 w 978978"/>
                <a:gd name="connsiteY87" fmla="*/ 232422 h 822892"/>
                <a:gd name="connsiteX88" fmla="*/ 178365 w 978978"/>
                <a:gd name="connsiteY88" fmla="*/ 220829 h 822892"/>
                <a:gd name="connsiteX89" fmla="*/ 180838 w 978978"/>
                <a:gd name="connsiteY89" fmla="*/ 220829 h 822892"/>
                <a:gd name="connsiteX90" fmla="*/ 204024 w 978978"/>
                <a:gd name="connsiteY90" fmla="*/ 223148 h 822892"/>
                <a:gd name="connsiteX91" fmla="*/ 222265 w 978978"/>
                <a:gd name="connsiteY91" fmla="*/ 255300 h 822892"/>
                <a:gd name="connsiteX92" fmla="*/ 233085 w 978978"/>
                <a:gd name="connsiteY92" fmla="*/ 255300 h 822892"/>
                <a:gd name="connsiteX93" fmla="*/ 258435 w 978978"/>
                <a:gd name="connsiteY93" fmla="*/ 246334 h 822892"/>
                <a:gd name="connsiteX94" fmla="*/ 278375 w 978978"/>
                <a:gd name="connsiteY94" fmla="*/ 255315 h 822892"/>
                <a:gd name="connsiteX95" fmla="*/ 278530 w 978978"/>
                <a:gd name="connsiteY95" fmla="*/ 255763 h 822892"/>
                <a:gd name="connsiteX96" fmla="*/ 289350 w 978978"/>
                <a:gd name="connsiteY96" fmla="*/ 272921 h 822892"/>
                <a:gd name="connsiteX97" fmla="*/ 314237 w 978978"/>
                <a:gd name="connsiteY97" fmla="*/ 288379 h 822892"/>
                <a:gd name="connsiteX98" fmla="*/ 331859 w 978978"/>
                <a:gd name="connsiteY98" fmla="*/ 300900 h 822892"/>
                <a:gd name="connsiteX99" fmla="*/ 344533 w 978978"/>
                <a:gd name="connsiteY99" fmla="*/ 308010 h 822892"/>
                <a:gd name="connsiteX100" fmla="*/ 386887 w 978978"/>
                <a:gd name="connsiteY100" fmla="*/ 305382 h 822892"/>
                <a:gd name="connsiteX101" fmla="*/ 408373 w 978978"/>
                <a:gd name="connsiteY101" fmla="*/ 296417 h 822892"/>
                <a:gd name="connsiteX102" fmla="*/ 425531 w 978978"/>
                <a:gd name="connsiteY102" fmla="*/ 294098 h 822892"/>
                <a:gd name="connsiteX103" fmla="*/ 454128 w 978978"/>
                <a:gd name="connsiteY103" fmla="*/ 321767 h 822892"/>
                <a:gd name="connsiteX104" fmla="*/ 476850 w 978978"/>
                <a:gd name="connsiteY104" fmla="*/ 331815 h 822892"/>
                <a:gd name="connsiteX105" fmla="*/ 522141 w 978978"/>
                <a:gd name="connsiteY105" fmla="*/ 354228 h 822892"/>
                <a:gd name="connsiteX106" fmla="*/ 524305 w 978978"/>
                <a:gd name="connsiteY106" fmla="*/ 358092 h 822892"/>
                <a:gd name="connsiteX107" fmla="*/ 540845 w 978978"/>
                <a:gd name="connsiteY107" fmla="*/ 386689 h 82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78978" h="822892">
                  <a:moveTo>
                    <a:pt x="540845" y="386689"/>
                  </a:moveTo>
                  <a:lnTo>
                    <a:pt x="555066" y="400755"/>
                  </a:lnTo>
                  <a:cubicBezTo>
                    <a:pt x="563104" y="401992"/>
                    <a:pt x="568359" y="409102"/>
                    <a:pt x="576243" y="410803"/>
                  </a:cubicBezTo>
                  <a:cubicBezTo>
                    <a:pt x="593710" y="417140"/>
                    <a:pt x="614423" y="410803"/>
                    <a:pt x="629726" y="424560"/>
                  </a:cubicBezTo>
                  <a:cubicBezTo>
                    <a:pt x="632446" y="427095"/>
                    <a:pt x="636048" y="428486"/>
                    <a:pt x="639773" y="428424"/>
                  </a:cubicBezTo>
                  <a:cubicBezTo>
                    <a:pt x="649666" y="415440"/>
                    <a:pt x="644565" y="401374"/>
                    <a:pt x="642401" y="387616"/>
                  </a:cubicBezTo>
                  <a:cubicBezTo>
                    <a:pt x="637300" y="373241"/>
                    <a:pt x="652448" y="354074"/>
                    <a:pt x="632044" y="343098"/>
                  </a:cubicBezTo>
                  <a:lnTo>
                    <a:pt x="624161" y="343098"/>
                  </a:lnTo>
                  <a:cubicBezTo>
                    <a:pt x="615968" y="343098"/>
                    <a:pt x="607776" y="343098"/>
                    <a:pt x="599738" y="343098"/>
                  </a:cubicBezTo>
                  <a:cubicBezTo>
                    <a:pt x="595611" y="342326"/>
                    <a:pt x="591530" y="341290"/>
                    <a:pt x="587526" y="340007"/>
                  </a:cubicBezTo>
                  <a:cubicBezTo>
                    <a:pt x="578004" y="337565"/>
                    <a:pt x="569503" y="332139"/>
                    <a:pt x="563258" y="324550"/>
                  </a:cubicBezTo>
                  <a:lnTo>
                    <a:pt x="547801" y="309092"/>
                  </a:lnTo>
                  <a:cubicBezTo>
                    <a:pt x="543967" y="301780"/>
                    <a:pt x="542669" y="293418"/>
                    <a:pt x="544091" y="285287"/>
                  </a:cubicBezTo>
                  <a:cubicBezTo>
                    <a:pt x="550583" y="277867"/>
                    <a:pt x="550583" y="267820"/>
                    <a:pt x="555375" y="259628"/>
                  </a:cubicBezTo>
                  <a:cubicBezTo>
                    <a:pt x="557956" y="247246"/>
                    <a:pt x="562485" y="235344"/>
                    <a:pt x="568823" y="224384"/>
                  </a:cubicBezTo>
                  <a:cubicBezTo>
                    <a:pt x="567030" y="219005"/>
                    <a:pt x="568343" y="213070"/>
                    <a:pt x="572223" y="208927"/>
                  </a:cubicBezTo>
                  <a:cubicBezTo>
                    <a:pt x="574650" y="208031"/>
                    <a:pt x="576753" y="206407"/>
                    <a:pt x="578252" y="204290"/>
                  </a:cubicBezTo>
                  <a:cubicBezTo>
                    <a:pt x="581884" y="190146"/>
                    <a:pt x="581884" y="175307"/>
                    <a:pt x="578252" y="161163"/>
                  </a:cubicBezTo>
                  <a:cubicBezTo>
                    <a:pt x="578252" y="155753"/>
                    <a:pt x="578252" y="150034"/>
                    <a:pt x="577170" y="144469"/>
                  </a:cubicBezTo>
                  <a:cubicBezTo>
                    <a:pt x="569132" y="130093"/>
                    <a:pt x="575006" y="112626"/>
                    <a:pt x="566968" y="98096"/>
                  </a:cubicBezTo>
                  <a:cubicBezTo>
                    <a:pt x="565886" y="90878"/>
                    <a:pt x="565886" y="83520"/>
                    <a:pt x="566968" y="76301"/>
                  </a:cubicBezTo>
                  <a:cubicBezTo>
                    <a:pt x="572177" y="67645"/>
                    <a:pt x="576722" y="58602"/>
                    <a:pt x="580571" y="49250"/>
                  </a:cubicBezTo>
                  <a:lnTo>
                    <a:pt x="580571" y="49250"/>
                  </a:lnTo>
                  <a:cubicBezTo>
                    <a:pt x="584589" y="39218"/>
                    <a:pt x="593555" y="32000"/>
                    <a:pt x="604221" y="30237"/>
                  </a:cubicBezTo>
                  <a:lnTo>
                    <a:pt x="616123" y="28537"/>
                  </a:lnTo>
                  <a:cubicBezTo>
                    <a:pt x="628025" y="22509"/>
                    <a:pt x="641937" y="23591"/>
                    <a:pt x="653994" y="18026"/>
                  </a:cubicBezTo>
                  <a:cubicBezTo>
                    <a:pt x="666762" y="16171"/>
                    <a:pt x="679329" y="13172"/>
                    <a:pt x="691556" y="9061"/>
                  </a:cubicBezTo>
                  <a:cubicBezTo>
                    <a:pt x="707013" y="7824"/>
                    <a:pt x="721389" y="-214"/>
                    <a:pt x="737929" y="-59"/>
                  </a:cubicBezTo>
                  <a:lnTo>
                    <a:pt x="744730" y="6278"/>
                  </a:lnTo>
                  <a:cubicBezTo>
                    <a:pt x="754159" y="11998"/>
                    <a:pt x="759105" y="21736"/>
                    <a:pt x="767607" y="29001"/>
                  </a:cubicBezTo>
                  <a:cubicBezTo>
                    <a:pt x="778737" y="35802"/>
                    <a:pt x="794658" y="29001"/>
                    <a:pt x="803468" y="41676"/>
                  </a:cubicBezTo>
                  <a:cubicBezTo>
                    <a:pt x="807255" y="50240"/>
                    <a:pt x="812851" y="57875"/>
                    <a:pt x="819853" y="64090"/>
                  </a:cubicBezTo>
                  <a:cubicBezTo>
                    <a:pt x="843844" y="77213"/>
                    <a:pt x="869473" y="87075"/>
                    <a:pt x="896060" y="93459"/>
                  </a:cubicBezTo>
                  <a:cubicBezTo>
                    <a:pt x="902551" y="99951"/>
                    <a:pt x="912445" y="98096"/>
                    <a:pt x="919400" y="103352"/>
                  </a:cubicBezTo>
                  <a:cubicBezTo>
                    <a:pt x="924022" y="109009"/>
                    <a:pt x="929200" y="114187"/>
                    <a:pt x="934858" y="118809"/>
                  </a:cubicBezTo>
                  <a:cubicBezTo>
                    <a:pt x="939480" y="123339"/>
                    <a:pt x="943390" y="128563"/>
                    <a:pt x="946451" y="134267"/>
                  </a:cubicBezTo>
                  <a:cubicBezTo>
                    <a:pt x="955262" y="161318"/>
                    <a:pt x="977366" y="182649"/>
                    <a:pt x="978912" y="212636"/>
                  </a:cubicBezTo>
                  <a:cubicBezTo>
                    <a:pt x="976810" y="217166"/>
                    <a:pt x="976207" y="222267"/>
                    <a:pt x="977212" y="227167"/>
                  </a:cubicBezTo>
                  <a:cubicBezTo>
                    <a:pt x="955571" y="263801"/>
                    <a:pt x="953562" y="304454"/>
                    <a:pt x="949852" y="345572"/>
                  </a:cubicBezTo>
                  <a:cubicBezTo>
                    <a:pt x="948924" y="356701"/>
                    <a:pt x="960363" y="365667"/>
                    <a:pt x="955262" y="377569"/>
                  </a:cubicBezTo>
                  <a:cubicBezTo>
                    <a:pt x="920328" y="392254"/>
                    <a:pt x="911362" y="426879"/>
                    <a:pt x="895750" y="456248"/>
                  </a:cubicBezTo>
                  <a:cubicBezTo>
                    <a:pt x="892597" y="461349"/>
                    <a:pt x="892241" y="467686"/>
                    <a:pt x="894823" y="473097"/>
                  </a:cubicBezTo>
                  <a:cubicBezTo>
                    <a:pt x="898440" y="479960"/>
                    <a:pt x="900341" y="487596"/>
                    <a:pt x="900388" y="495355"/>
                  </a:cubicBezTo>
                  <a:cubicBezTo>
                    <a:pt x="900063" y="499467"/>
                    <a:pt x="897976" y="503239"/>
                    <a:pt x="894668" y="505712"/>
                  </a:cubicBezTo>
                  <a:cubicBezTo>
                    <a:pt x="853551" y="519160"/>
                    <a:pt x="812588" y="532454"/>
                    <a:pt x="771008" y="546056"/>
                  </a:cubicBezTo>
                  <a:cubicBezTo>
                    <a:pt x="760496" y="547571"/>
                    <a:pt x="750604" y="551961"/>
                    <a:pt x="742411" y="558732"/>
                  </a:cubicBezTo>
                  <a:cubicBezTo>
                    <a:pt x="731282" y="561823"/>
                    <a:pt x="718298" y="559659"/>
                    <a:pt x="709178" y="569243"/>
                  </a:cubicBezTo>
                  <a:cubicBezTo>
                    <a:pt x="694694" y="570649"/>
                    <a:pt x="680596" y="574730"/>
                    <a:pt x="667597" y="581299"/>
                  </a:cubicBezTo>
                  <a:cubicBezTo>
                    <a:pt x="658167" y="585473"/>
                    <a:pt x="660950" y="593047"/>
                    <a:pt x="662341" y="600158"/>
                  </a:cubicBezTo>
                  <a:cubicBezTo>
                    <a:pt x="663732" y="607268"/>
                    <a:pt x="667597" y="613451"/>
                    <a:pt x="663887" y="620562"/>
                  </a:cubicBezTo>
                  <a:cubicBezTo>
                    <a:pt x="652912" y="632619"/>
                    <a:pt x="638382" y="625817"/>
                    <a:pt x="625552" y="627672"/>
                  </a:cubicBezTo>
                  <a:cubicBezTo>
                    <a:pt x="613912" y="626977"/>
                    <a:pt x="602273" y="628986"/>
                    <a:pt x="591545" y="633546"/>
                  </a:cubicBezTo>
                  <a:cubicBezTo>
                    <a:pt x="574388" y="645294"/>
                    <a:pt x="550583" y="647458"/>
                    <a:pt x="540072" y="668789"/>
                  </a:cubicBezTo>
                  <a:cubicBezTo>
                    <a:pt x="543735" y="682253"/>
                    <a:pt x="541834" y="696613"/>
                    <a:pt x="534816" y="708670"/>
                  </a:cubicBezTo>
                  <a:cubicBezTo>
                    <a:pt x="501753" y="723679"/>
                    <a:pt x="470049" y="741517"/>
                    <a:pt x="440061" y="761998"/>
                  </a:cubicBezTo>
                  <a:cubicBezTo>
                    <a:pt x="424604" y="777456"/>
                    <a:pt x="409146" y="792914"/>
                    <a:pt x="394770" y="808371"/>
                  </a:cubicBezTo>
                  <a:lnTo>
                    <a:pt x="387351" y="815327"/>
                  </a:lnTo>
                  <a:cubicBezTo>
                    <a:pt x="376222" y="828157"/>
                    <a:pt x="364629" y="821819"/>
                    <a:pt x="352881" y="816255"/>
                  </a:cubicBezTo>
                  <a:cubicBezTo>
                    <a:pt x="350037" y="815296"/>
                    <a:pt x="347068" y="814724"/>
                    <a:pt x="344070" y="814554"/>
                  </a:cubicBezTo>
                  <a:cubicBezTo>
                    <a:pt x="312320" y="815914"/>
                    <a:pt x="280508" y="813519"/>
                    <a:pt x="249315" y="807444"/>
                  </a:cubicBezTo>
                  <a:lnTo>
                    <a:pt x="243441" y="801724"/>
                  </a:lnTo>
                  <a:cubicBezTo>
                    <a:pt x="241710" y="800503"/>
                    <a:pt x="240319" y="798849"/>
                    <a:pt x="239422" y="796933"/>
                  </a:cubicBezTo>
                  <a:cubicBezTo>
                    <a:pt x="238062" y="792852"/>
                    <a:pt x="237536" y="788539"/>
                    <a:pt x="237876" y="784257"/>
                  </a:cubicBezTo>
                  <a:cubicBezTo>
                    <a:pt x="231632" y="771196"/>
                    <a:pt x="216808" y="764641"/>
                    <a:pt x="202943" y="768800"/>
                  </a:cubicBezTo>
                  <a:cubicBezTo>
                    <a:pt x="191040" y="772509"/>
                    <a:pt x="177437" y="769572"/>
                    <a:pt x="166617" y="777611"/>
                  </a:cubicBezTo>
                  <a:lnTo>
                    <a:pt x="163834" y="777611"/>
                  </a:lnTo>
                  <a:cubicBezTo>
                    <a:pt x="151391" y="775879"/>
                    <a:pt x="138701" y="777209"/>
                    <a:pt x="126891" y="781475"/>
                  </a:cubicBezTo>
                  <a:cubicBezTo>
                    <a:pt x="111434" y="779929"/>
                    <a:pt x="93194" y="790750"/>
                    <a:pt x="81446" y="771582"/>
                  </a:cubicBezTo>
                  <a:lnTo>
                    <a:pt x="61660" y="750560"/>
                  </a:lnTo>
                  <a:cubicBezTo>
                    <a:pt x="49449" y="744145"/>
                    <a:pt x="38582" y="735427"/>
                    <a:pt x="29663" y="724900"/>
                  </a:cubicBezTo>
                  <a:lnTo>
                    <a:pt x="8022" y="703878"/>
                  </a:lnTo>
                  <a:cubicBezTo>
                    <a:pt x="-4189" y="692594"/>
                    <a:pt x="2612" y="677755"/>
                    <a:pt x="757" y="664461"/>
                  </a:cubicBezTo>
                  <a:cubicBezTo>
                    <a:pt x="-1097" y="651168"/>
                    <a:pt x="757" y="640656"/>
                    <a:pt x="757" y="628909"/>
                  </a:cubicBezTo>
                  <a:cubicBezTo>
                    <a:pt x="757" y="617161"/>
                    <a:pt x="4931" y="602786"/>
                    <a:pt x="3849" y="589492"/>
                  </a:cubicBezTo>
                  <a:cubicBezTo>
                    <a:pt x="6647" y="575148"/>
                    <a:pt x="7528" y="560478"/>
                    <a:pt x="6477" y="545902"/>
                  </a:cubicBezTo>
                  <a:lnTo>
                    <a:pt x="6477" y="441563"/>
                  </a:lnTo>
                  <a:cubicBezTo>
                    <a:pt x="9723" y="423787"/>
                    <a:pt x="-3880" y="398437"/>
                    <a:pt x="28117" y="393490"/>
                  </a:cubicBezTo>
                  <a:cubicBezTo>
                    <a:pt x="45955" y="395701"/>
                    <a:pt x="63948" y="396381"/>
                    <a:pt x="81910" y="395500"/>
                  </a:cubicBezTo>
                  <a:lnTo>
                    <a:pt x="119935" y="395500"/>
                  </a:lnTo>
                  <a:cubicBezTo>
                    <a:pt x="128591" y="395500"/>
                    <a:pt x="137402" y="395500"/>
                    <a:pt x="146058" y="395500"/>
                  </a:cubicBezTo>
                  <a:cubicBezTo>
                    <a:pt x="154715" y="395500"/>
                    <a:pt x="164917" y="406629"/>
                    <a:pt x="169090" y="389935"/>
                  </a:cubicBezTo>
                  <a:cubicBezTo>
                    <a:pt x="160898" y="386225"/>
                    <a:pt x="164299" y="378651"/>
                    <a:pt x="163217" y="372622"/>
                  </a:cubicBezTo>
                  <a:cubicBezTo>
                    <a:pt x="162134" y="366594"/>
                    <a:pt x="163217" y="360565"/>
                    <a:pt x="164144" y="354537"/>
                  </a:cubicBezTo>
                  <a:cubicBezTo>
                    <a:pt x="167158" y="346777"/>
                    <a:pt x="168379" y="338415"/>
                    <a:pt x="167699" y="330114"/>
                  </a:cubicBezTo>
                  <a:cubicBezTo>
                    <a:pt x="169198" y="322957"/>
                    <a:pt x="169770" y="315631"/>
                    <a:pt x="169399" y="308319"/>
                  </a:cubicBezTo>
                  <a:cubicBezTo>
                    <a:pt x="172182" y="296324"/>
                    <a:pt x="174037" y="284128"/>
                    <a:pt x="174964" y="271839"/>
                  </a:cubicBezTo>
                  <a:cubicBezTo>
                    <a:pt x="174964" y="268160"/>
                    <a:pt x="175273" y="264497"/>
                    <a:pt x="175892" y="260864"/>
                  </a:cubicBezTo>
                  <a:cubicBezTo>
                    <a:pt x="178241" y="251559"/>
                    <a:pt x="179586" y="242021"/>
                    <a:pt x="179910" y="232422"/>
                  </a:cubicBezTo>
                  <a:lnTo>
                    <a:pt x="178365" y="220829"/>
                  </a:lnTo>
                  <a:lnTo>
                    <a:pt x="180838" y="220829"/>
                  </a:lnTo>
                  <a:cubicBezTo>
                    <a:pt x="188072" y="215728"/>
                    <a:pt x="197949" y="216717"/>
                    <a:pt x="204024" y="223148"/>
                  </a:cubicBezTo>
                  <a:cubicBezTo>
                    <a:pt x="212835" y="232268"/>
                    <a:pt x="209125" y="248653"/>
                    <a:pt x="222265" y="255300"/>
                  </a:cubicBezTo>
                  <a:cubicBezTo>
                    <a:pt x="225851" y="255841"/>
                    <a:pt x="229498" y="255841"/>
                    <a:pt x="233085" y="255300"/>
                  </a:cubicBezTo>
                  <a:cubicBezTo>
                    <a:pt x="241308" y="251698"/>
                    <a:pt x="249779" y="248699"/>
                    <a:pt x="258435" y="246334"/>
                  </a:cubicBezTo>
                  <a:cubicBezTo>
                    <a:pt x="266411" y="243304"/>
                    <a:pt x="275346" y="247324"/>
                    <a:pt x="278375" y="255315"/>
                  </a:cubicBezTo>
                  <a:cubicBezTo>
                    <a:pt x="278422" y="255454"/>
                    <a:pt x="278484" y="255609"/>
                    <a:pt x="278530" y="255763"/>
                  </a:cubicBezTo>
                  <a:cubicBezTo>
                    <a:pt x="282085" y="261482"/>
                    <a:pt x="285640" y="267202"/>
                    <a:pt x="289350" y="272921"/>
                  </a:cubicBezTo>
                  <a:cubicBezTo>
                    <a:pt x="298161" y="277095"/>
                    <a:pt x="304808" y="285442"/>
                    <a:pt x="314237" y="288379"/>
                  </a:cubicBezTo>
                  <a:cubicBezTo>
                    <a:pt x="319430" y="293433"/>
                    <a:pt x="325382" y="297653"/>
                    <a:pt x="331859" y="300900"/>
                  </a:cubicBezTo>
                  <a:cubicBezTo>
                    <a:pt x="336496" y="302600"/>
                    <a:pt x="342524" y="301827"/>
                    <a:pt x="344533" y="308010"/>
                  </a:cubicBezTo>
                  <a:cubicBezTo>
                    <a:pt x="358708" y="309308"/>
                    <a:pt x="372991" y="308412"/>
                    <a:pt x="386887" y="305382"/>
                  </a:cubicBezTo>
                  <a:cubicBezTo>
                    <a:pt x="393998" y="302136"/>
                    <a:pt x="401263" y="299663"/>
                    <a:pt x="408373" y="296417"/>
                  </a:cubicBezTo>
                  <a:cubicBezTo>
                    <a:pt x="414556" y="299663"/>
                    <a:pt x="419039" y="288997"/>
                    <a:pt x="425531" y="294098"/>
                  </a:cubicBezTo>
                  <a:cubicBezTo>
                    <a:pt x="433600" y="304717"/>
                    <a:pt x="443246" y="314054"/>
                    <a:pt x="454128" y="321767"/>
                  </a:cubicBezTo>
                  <a:lnTo>
                    <a:pt x="476850" y="331815"/>
                  </a:lnTo>
                  <a:cubicBezTo>
                    <a:pt x="490917" y="341244"/>
                    <a:pt x="512866" y="335061"/>
                    <a:pt x="522141" y="354228"/>
                  </a:cubicBezTo>
                  <a:cubicBezTo>
                    <a:pt x="523548" y="355001"/>
                    <a:pt x="524382" y="356500"/>
                    <a:pt x="524305" y="358092"/>
                  </a:cubicBezTo>
                  <a:cubicBezTo>
                    <a:pt x="528169" y="368604"/>
                    <a:pt x="536826" y="376332"/>
                    <a:pt x="540845" y="3866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4" name="Forma Livre: Forma 104">
              <a:extLst>
                <a:ext uri="{FF2B5EF4-FFF2-40B4-BE49-F238E27FC236}">
                  <a16:creationId xmlns:a16="http://schemas.microsoft.com/office/drawing/2014/main" id="{9CF4D0C0-C33F-ACA6-5363-3926D39EF792}"/>
                </a:ext>
              </a:extLst>
            </p:cNvPr>
            <p:cNvSpPr/>
            <p:nvPr/>
          </p:nvSpPr>
          <p:spPr>
            <a:xfrm>
              <a:off x="7048054" y="3451407"/>
              <a:ext cx="437229" cy="466759"/>
            </a:xfrm>
            <a:custGeom>
              <a:avLst/>
              <a:gdLst>
                <a:gd name="connsiteX0" fmla="*/ 116992 w 437229"/>
                <a:gd name="connsiteY0" fmla="*/ 147862 h 466759"/>
                <a:gd name="connsiteX1" fmla="*/ 92570 w 437229"/>
                <a:gd name="connsiteY1" fmla="*/ 137506 h 466759"/>
                <a:gd name="connsiteX2" fmla="*/ 93806 w 437229"/>
                <a:gd name="connsiteY2" fmla="*/ 37186 h 466759"/>
                <a:gd name="connsiteX3" fmla="*/ 111273 w 437229"/>
                <a:gd name="connsiteY3" fmla="*/ 31776 h 466759"/>
                <a:gd name="connsiteX4" fmla="*/ 154555 w 437229"/>
                <a:gd name="connsiteY4" fmla="*/ 37186 h 466759"/>
                <a:gd name="connsiteX5" fmla="*/ 204637 w 437229"/>
                <a:gd name="connsiteY5" fmla="*/ 37186 h 466759"/>
                <a:gd name="connsiteX6" fmla="*/ 230451 w 437229"/>
                <a:gd name="connsiteY6" fmla="*/ 35950 h 466759"/>
                <a:gd name="connsiteX7" fmla="*/ 269095 w 437229"/>
                <a:gd name="connsiteY7" fmla="*/ 31467 h 466759"/>
                <a:gd name="connsiteX8" fmla="*/ 284553 w 437229"/>
                <a:gd name="connsiteY8" fmla="*/ 29767 h 466759"/>
                <a:gd name="connsiteX9" fmla="*/ 307893 w 437229"/>
                <a:gd name="connsiteY9" fmla="*/ 25748 h 466759"/>
                <a:gd name="connsiteX10" fmla="*/ 332471 w 437229"/>
                <a:gd name="connsiteY10" fmla="*/ 6890 h 466759"/>
                <a:gd name="connsiteX11" fmla="*/ 354266 w 437229"/>
                <a:gd name="connsiteY11" fmla="*/ 243 h 466759"/>
                <a:gd name="connsiteX12" fmla="*/ 378071 w 437229"/>
                <a:gd name="connsiteY12" fmla="*/ 19565 h 466759"/>
                <a:gd name="connsiteX13" fmla="*/ 390128 w 437229"/>
                <a:gd name="connsiteY13" fmla="*/ 50480 h 466759"/>
                <a:gd name="connsiteX14" fmla="*/ 400948 w 437229"/>
                <a:gd name="connsiteY14" fmla="*/ 83404 h 466759"/>
                <a:gd name="connsiteX15" fmla="*/ 424907 w 437229"/>
                <a:gd name="connsiteY15" fmla="*/ 107982 h 466759"/>
                <a:gd name="connsiteX16" fmla="*/ 434336 w 437229"/>
                <a:gd name="connsiteY16" fmla="*/ 118184 h 466759"/>
                <a:gd name="connsiteX17" fmla="*/ 430626 w 437229"/>
                <a:gd name="connsiteY17" fmla="*/ 211857 h 466759"/>
                <a:gd name="connsiteX18" fmla="*/ 343291 w 437229"/>
                <a:gd name="connsiteY18" fmla="*/ 349120 h 466759"/>
                <a:gd name="connsiteX19" fmla="*/ 325669 w 437229"/>
                <a:gd name="connsiteY19" fmla="*/ 381272 h 466759"/>
                <a:gd name="connsiteX20" fmla="*/ 321032 w 437229"/>
                <a:gd name="connsiteY20" fmla="*/ 385600 h 466759"/>
                <a:gd name="connsiteX21" fmla="*/ 309748 w 437229"/>
                <a:gd name="connsiteY21" fmla="*/ 391010 h 466759"/>
                <a:gd name="connsiteX22" fmla="*/ 291045 w 437229"/>
                <a:gd name="connsiteY22" fmla="*/ 426253 h 466759"/>
                <a:gd name="connsiteX23" fmla="*/ 244672 w 437229"/>
                <a:gd name="connsiteY23" fmla="*/ 433055 h 466759"/>
                <a:gd name="connsiteX24" fmla="*/ 102926 w 437229"/>
                <a:gd name="connsiteY24" fmla="*/ 433055 h 466759"/>
                <a:gd name="connsiteX25" fmla="*/ 56554 w 437229"/>
                <a:gd name="connsiteY25" fmla="*/ 439392 h 466759"/>
                <a:gd name="connsiteX26" fmla="*/ 53307 w 437229"/>
                <a:gd name="connsiteY26" fmla="*/ 447894 h 466759"/>
                <a:gd name="connsiteX27" fmla="*/ 8172 w 437229"/>
                <a:gd name="connsiteY27" fmla="*/ 463351 h 466759"/>
                <a:gd name="connsiteX28" fmla="*/ 288 w 437229"/>
                <a:gd name="connsiteY28" fmla="*/ 416979 h 466759"/>
                <a:gd name="connsiteX29" fmla="*/ 3225 w 437229"/>
                <a:gd name="connsiteY29" fmla="*/ 384054 h 466759"/>
                <a:gd name="connsiteX30" fmla="*/ 6007 w 437229"/>
                <a:gd name="connsiteY30" fmla="*/ 352057 h 466759"/>
                <a:gd name="connsiteX31" fmla="*/ 6007 w 437229"/>
                <a:gd name="connsiteY31" fmla="*/ 319905 h 466759"/>
                <a:gd name="connsiteX32" fmla="*/ 16673 w 437229"/>
                <a:gd name="connsiteY32" fmla="*/ 301047 h 466759"/>
                <a:gd name="connsiteX33" fmla="*/ 46042 w 437229"/>
                <a:gd name="connsiteY33" fmla="*/ 256065 h 466759"/>
                <a:gd name="connsiteX34" fmla="*/ 60572 w 437229"/>
                <a:gd name="connsiteY34" fmla="*/ 235507 h 466759"/>
                <a:gd name="connsiteX35" fmla="*/ 66910 w 437229"/>
                <a:gd name="connsiteY35" fmla="*/ 229633 h 466759"/>
                <a:gd name="connsiteX36" fmla="*/ 106172 w 437229"/>
                <a:gd name="connsiteY36" fmla="*/ 195008 h 466759"/>
                <a:gd name="connsiteX37" fmla="*/ 127813 w 437229"/>
                <a:gd name="connsiteY37" fmla="*/ 173677 h 466759"/>
                <a:gd name="connsiteX38" fmla="*/ 116992 w 437229"/>
                <a:gd name="connsiteY38" fmla="*/ 147862 h 46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7229" h="466759">
                  <a:moveTo>
                    <a:pt x="116992" y="147862"/>
                  </a:moveTo>
                  <a:lnTo>
                    <a:pt x="92570" y="137506"/>
                  </a:lnTo>
                  <a:cubicBezTo>
                    <a:pt x="83079" y="104674"/>
                    <a:pt x="83512" y="69771"/>
                    <a:pt x="93806" y="37186"/>
                  </a:cubicBezTo>
                  <a:lnTo>
                    <a:pt x="111273" y="31776"/>
                  </a:lnTo>
                  <a:cubicBezTo>
                    <a:pt x="125232" y="36259"/>
                    <a:pt x="139916" y="38098"/>
                    <a:pt x="154555" y="37186"/>
                  </a:cubicBezTo>
                  <a:lnTo>
                    <a:pt x="204637" y="37186"/>
                  </a:lnTo>
                  <a:cubicBezTo>
                    <a:pt x="213263" y="37557"/>
                    <a:pt x="221903" y="37140"/>
                    <a:pt x="230451" y="35950"/>
                  </a:cubicBezTo>
                  <a:cubicBezTo>
                    <a:pt x="243497" y="37248"/>
                    <a:pt x="256683" y="35718"/>
                    <a:pt x="269095" y="31467"/>
                  </a:cubicBezTo>
                  <a:cubicBezTo>
                    <a:pt x="274304" y="31653"/>
                    <a:pt x="279513" y="31081"/>
                    <a:pt x="284553" y="29767"/>
                  </a:cubicBezTo>
                  <a:cubicBezTo>
                    <a:pt x="292436" y="29767"/>
                    <a:pt x="301092" y="33167"/>
                    <a:pt x="307893" y="25748"/>
                  </a:cubicBezTo>
                  <a:cubicBezTo>
                    <a:pt x="317168" y="20801"/>
                    <a:pt x="327988" y="18019"/>
                    <a:pt x="332471" y="6890"/>
                  </a:cubicBezTo>
                  <a:cubicBezTo>
                    <a:pt x="339736" y="4416"/>
                    <a:pt x="345765" y="-1458"/>
                    <a:pt x="354266" y="243"/>
                  </a:cubicBezTo>
                  <a:cubicBezTo>
                    <a:pt x="363340" y="5143"/>
                    <a:pt x="371409" y="11697"/>
                    <a:pt x="378071" y="19565"/>
                  </a:cubicBezTo>
                  <a:lnTo>
                    <a:pt x="390128" y="50480"/>
                  </a:lnTo>
                  <a:cubicBezTo>
                    <a:pt x="395074" y="60991"/>
                    <a:pt x="391674" y="74284"/>
                    <a:pt x="400948" y="83404"/>
                  </a:cubicBezTo>
                  <a:cubicBezTo>
                    <a:pt x="404813" y="95616"/>
                    <a:pt x="417797" y="98862"/>
                    <a:pt x="424907" y="107982"/>
                  </a:cubicBezTo>
                  <a:cubicBezTo>
                    <a:pt x="428926" y="110610"/>
                    <a:pt x="434027" y="113238"/>
                    <a:pt x="434336" y="118184"/>
                  </a:cubicBezTo>
                  <a:cubicBezTo>
                    <a:pt x="435573" y="149099"/>
                    <a:pt x="441756" y="181096"/>
                    <a:pt x="430626" y="211857"/>
                  </a:cubicBezTo>
                  <a:cubicBezTo>
                    <a:pt x="406822" y="261012"/>
                    <a:pt x="371424" y="302747"/>
                    <a:pt x="343291" y="349120"/>
                  </a:cubicBezTo>
                  <a:cubicBezTo>
                    <a:pt x="336954" y="359476"/>
                    <a:pt x="326906" y="367978"/>
                    <a:pt x="325669" y="381272"/>
                  </a:cubicBezTo>
                  <a:lnTo>
                    <a:pt x="321032" y="385600"/>
                  </a:lnTo>
                  <a:cubicBezTo>
                    <a:pt x="317539" y="387918"/>
                    <a:pt x="313752" y="389742"/>
                    <a:pt x="309748" y="391010"/>
                  </a:cubicBezTo>
                  <a:cubicBezTo>
                    <a:pt x="306580" y="404149"/>
                    <a:pt x="300149" y="416268"/>
                    <a:pt x="291045" y="426253"/>
                  </a:cubicBezTo>
                  <a:cubicBezTo>
                    <a:pt x="276097" y="431200"/>
                    <a:pt x="260408" y="433503"/>
                    <a:pt x="244672" y="433055"/>
                  </a:cubicBezTo>
                  <a:lnTo>
                    <a:pt x="102926" y="433055"/>
                  </a:lnTo>
                  <a:cubicBezTo>
                    <a:pt x="87469" y="435837"/>
                    <a:pt x="70311" y="426871"/>
                    <a:pt x="56554" y="439392"/>
                  </a:cubicBezTo>
                  <a:lnTo>
                    <a:pt x="53307" y="447894"/>
                  </a:lnTo>
                  <a:cubicBezTo>
                    <a:pt x="40632" y="460105"/>
                    <a:pt x="28266" y="472935"/>
                    <a:pt x="8172" y="463351"/>
                  </a:cubicBezTo>
                  <a:cubicBezTo>
                    <a:pt x="-4968" y="449749"/>
                    <a:pt x="1989" y="432436"/>
                    <a:pt x="288" y="416979"/>
                  </a:cubicBezTo>
                  <a:cubicBezTo>
                    <a:pt x="2421" y="406143"/>
                    <a:pt x="3410" y="395106"/>
                    <a:pt x="3225" y="384054"/>
                  </a:cubicBezTo>
                  <a:cubicBezTo>
                    <a:pt x="5853" y="373605"/>
                    <a:pt x="6795" y="362800"/>
                    <a:pt x="6007" y="352057"/>
                  </a:cubicBezTo>
                  <a:cubicBezTo>
                    <a:pt x="6007" y="341391"/>
                    <a:pt x="6007" y="330726"/>
                    <a:pt x="6007" y="319905"/>
                  </a:cubicBezTo>
                  <a:cubicBezTo>
                    <a:pt x="5188" y="311991"/>
                    <a:pt x="9470" y="304432"/>
                    <a:pt x="16673" y="301047"/>
                  </a:cubicBezTo>
                  <a:cubicBezTo>
                    <a:pt x="26566" y="285589"/>
                    <a:pt x="36304" y="271059"/>
                    <a:pt x="46042" y="256065"/>
                  </a:cubicBezTo>
                  <a:cubicBezTo>
                    <a:pt x="48547" y="247827"/>
                    <a:pt x="53632" y="240608"/>
                    <a:pt x="60572" y="235507"/>
                  </a:cubicBezTo>
                  <a:lnTo>
                    <a:pt x="66910" y="229633"/>
                  </a:lnTo>
                  <a:cubicBezTo>
                    <a:pt x="82368" y="221286"/>
                    <a:pt x="91951" y="205210"/>
                    <a:pt x="106172" y="195008"/>
                  </a:cubicBezTo>
                  <a:lnTo>
                    <a:pt x="127813" y="173677"/>
                  </a:lnTo>
                  <a:cubicBezTo>
                    <a:pt x="134151" y="159919"/>
                    <a:pt x="122248" y="154664"/>
                    <a:pt x="116992" y="147862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5" name="Forma Livre: Forma 105">
              <a:extLst>
                <a:ext uri="{FF2B5EF4-FFF2-40B4-BE49-F238E27FC236}">
                  <a16:creationId xmlns:a16="http://schemas.microsoft.com/office/drawing/2014/main" id="{3036A666-501F-608C-73AD-F8D4314FD4D5}"/>
                </a:ext>
              </a:extLst>
            </p:cNvPr>
            <p:cNvSpPr/>
            <p:nvPr/>
          </p:nvSpPr>
          <p:spPr>
            <a:xfrm>
              <a:off x="7266513" y="4603608"/>
              <a:ext cx="259128" cy="647478"/>
            </a:xfrm>
            <a:custGeom>
              <a:avLst/>
              <a:gdLst>
                <a:gd name="connsiteX0" fmla="*/ 54654 w 259128"/>
                <a:gd name="connsiteY0" fmla="*/ 233348 h 647478"/>
                <a:gd name="connsiteX1" fmla="*/ 70112 w 259128"/>
                <a:gd name="connsiteY1" fmla="*/ 131946 h 647478"/>
                <a:gd name="connsiteX2" fmla="*/ 89280 w 259128"/>
                <a:gd name="connsiteY2" fmla="*/ 104741 h 647478"/>
                <a:gd name="connsiteX3" fmla="*/ 88043 w 259128"/>
                <a:gd name="connsiteY3" fmla="*/ 101649 h 647478"/>
                <a:gd name="connsiteX4" fmla="*/ 89280 w 259128"/>
                <a:gd name="connsiteY4" fmla="*/ 100104 h 647478"/>
                <a:gd name="connsiteX5" fmla="*/ 53882 w 259128"/>
                <a:gd name="connsiteY5" fmla="*/ 16478 h 647478"/>
                <a:gd name="connsiteX6" fmla="*/ 51872 w 259128"/>
                <a:gd name="connsiteY6" fmla="*/ 2567 h 647478"/>
                <a:gd name="connsiteX7" fmla="*/ 54345 w 259128"/>
                <a:gd name="connsiteY7" fmla="*/ -61 h 647478"/>
                <a:gd name="connsiteX8" fmla="*/ 138125 w 259128"/>
                <a:gd name="connsiteY8" fmla="*/ 90520 h 647478"/>
                <a:gd name="connsiteX9" fmla="*/ 159457 w 259128"/>
                <a:gd name="connsiteY9" fmla="*/ 164098 h 647478"/>
                <a:gd name="connsiteX10" fmla="*/ 161930 w 259128"/>
                <a:gd name="connsiteY10" fmla="*/ 206452 h 647478"/>
                <a:gd name="connsiteX11" fmla="*/ 158993 w 259128"/>
                <a:gd name="connsiteY11" fmla="*/ 234894 h 647478"/>
                <a:gd name="connsiteX12" fmla="*/ 153737 w 259128"/>
                <a:gd name="connsiteY12" fmla="*/ 267354 h 647478"/>
                <a:gd name="connsiteX13" fmla="*/ 153737 w 259128"/>
                <a:gd name="connsiteY13" fmla="*/ 273074 h 647478"/>
                <a:gd name="connsiteX14" fmla="*/ 153737 w 259128"/>
                <a:gd name="connsiteY14" fmla="*/ 297806 h 647478"/>
                <a:gd name="connsiteX15" fmla="*/ 154665 w 259128"/>
                <a:gd name="connsiteY15" fmla="*/ 328721 h 647478"/>
                <a:gd name="connsiteX16" fmla="*/ 212322 w 259128"/>
                <a:gd name="connsiteY16" fmla="*/ 383904 h 647478"/>
                <a:gd name="connsiteX17" fmla="*/ 253439 w 259128"/>
                <a:gd name="connsiteY17" fmla="*/ 459956 h 647478"/>
                <a:gd name="connsiteX18" fmla="*/ 253439 w 259128"/>
                <a:gd name="connsiteY18" fmla="*/ 493808 h 647478"/>
                <a:gd name="connsiteX19" fmla="*/ 247565 w 259128"/>
                <a:gd name="connsiteY19" fmla="*/ 534461 h 647478"/>
                <a:gd name="connsiteX20" fmla="*/ 237208 w 259128"/>
                <a:gd name="connsiteY20" fmla="*/ 563521 h 647478"/>
                <a:gd name="connsiteX21" fmla="*/ 205366 w 259128"/>
                <a:gd name="connsiteY21" fmla="*/ 576505 h 647478"/>
                <a:gd name="connsiteX22" fmla="*/ 197637 w 259128"/>
                <a:gd name="connsiteY22" fmla="*/ 584234 h 647478"/>
                <a:gd name="connsiteX23" fmla="*/ 197637 w 259128"/>
                <a:gd name="connsiteY23" fmla="*/ 619168 h 647478"/>
                <a:gd name="connsiteX24" fmla="*/ 197637 w 259128"/>
                <a:gd name="connsiteY24" fmla="*/ 639418 h 647478"/>
                <a:gd name="connsiteX25" fmla="*/ 177079 w 259128"/>
                <a:gd name="connsiteY25" fmla="*/ 639418 h 647478"/>
                <a:gd name="connsiteX26" fmla="*/ 175842 w 259128"/>
                <a:gd name="connsiteY26" fmla="*/ 623960 h 647478"/>
                <a:gd name="connsiteX27" fmla="*/ 124059 w 259128"/>
                <a:gd name="connsiteY27" fmla="*/ 569086 h 647478"/>
                <a:gd name="connsiteX28" fmla="*/ 124059 w 259128"/>
                <a:gd name="connsiteY28" fmla="*/ 535079 h 647478"/>
                <a:gd name="connsiteX29" fmla="*/ 142144 w 259128"/>
                <a:gd name="connsiteY29" fmla="*/ 493344 h 647478"/>
                <a:gd name="connsiteX30" fmla="*/ 136580 w 259128"/>
                <a:gd name="connsiteY30" fmla="*/ 436151 h 647478"/>
                <a:gd name="connsiteX31" fmla="*/ 124987 w 259128"/>
                <a:gd name="connsiteY31" fmla="*/ 436151 h 647478"/>
                <a:gd name="connsiteX32" fmla="*/ 71194 w 259128"/>
                <a:gd name="connsiteY32" fmla="*/ 433059 h 647478"/>
                <a:gd name="connsiteX33" fmla="*/ 49090 w 259128"/>
                <a:gd name="connsiteY33" fmla="*/ 407400 h 647478"/>
                <a:gd name="connsiteX34" fmla="*/ 37187 w 259128"/>
                <a:gd name="connsiteY34" fmla="*/ 389160 h 647478"/>
                <a:gd name="connsiteX35" fmla="*/ 8900 w 259128"/>
                <a:gd name="connsiteY35" fmla="*/ 379113 h 647478"/>
                <a:gd name="connsiteX36" fmla="*/ 2254 w 259128"/>
                <a:gd name="connsiteY36" fmla="*/ 354226 h 647478"/>
                <a:gd name="connsiteX37" fmla="*/ 1790 w 259128"/>
                <a:gd name="connsiteY37" fmla="*/ 344178 h 647478"/>
                <a:gd name="connsiteX38" fmla="*/ 2254 w 259128"/>
                <a:gd name="connsiteY38" fmla="*/ 343715 h 647478"/>
                <a:gd name="connsiteX39" fmla="*/ 31159 w 259128"/>
                <a:gd name="connsiteY39" fmla="*/ 281884 h 647478"/>
                <a:gd name="connsiteX40" fmla="*/ 67484 w 259128"/>
                <a:gd name="connsiteY40" fmla="*/ 260244 h 647478"/>
                <a:gd name="connsiteX41" fmla="*/ 54654 w 259128"/>
                <a:gd name="connsiteY41" fmla="*/ 233348 h 64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59128" h="647478">
                  <a:moveTo>
                    <a:pt x="54654" y="233348"/>
                  </a:moveTo>
                  <a:cubicBezTo>
                    <a:pt x="53727" y="198568"/>
                    <a:pt x="65630" y="165798"/>
                    <a:pt x="70112" y="131946"/>
                  </a:cubicBezTo>
                  <a:cubicBezTo>
                    <a:pt x="71813" y="118807"/>
                    <a:pt x="82169" y="113242"/>
                    <a:pt x="89280" y="104741"/>
                  </a:cubicBezTo>
                  <a:cubicBezTo>
                    <a:pt x="88043" y="103659"/>
                    <a:pt x="87579" y="102731"/>
                    <a:pt x="88043" y="101649"/>
                  </a:cubicBezTo>
                  <a:cubicBezTo>
                    <a:pt x="88507" y="100567"/>
                    <a:pt x="88816" y="100104"/>
                    <a:pt x="89280" y="100104"/>
                  </a:cubicBezTo>
                  <a:cubicBezTo>
                    <a:pt x="82478" y="70116"/>
                    <a:pt x="59292" y="47084"/>
                    <a:pt x="53882" y="16478"/>
                  </a:cubicBezTo>
                  <a:cubicBezTo>
                    <a:pt x="51532" y="12243"/>
                    <a:pt x="50821" y="7297"/>
                    <a:pt x="51872" y="2567"/>
                  </a:cubicBezTo>
                  <a:lnTo>
                    <a:pt x="54345" y="-61"/>
                  </a:lnTo>
                  <a:cubicBezTo>
                    <a:pt x="112620" y="2103"/>
                    <a:pt x="129315" y="41674"/>
                    <a:pt x="138125" y="90520"/>
                  </a:cubicBezTo>
                  <a:cubicBezTo>
                    <a:pt x="143860" y="115422"/>
                    <a:pt x="150986" y="139984"/>
                    <a:pt x="159457" y="164098"/>
                  </a:cubicBezTo>
                  <a:cubicBezTo>
                    <a:pt x="168268" y="177855"/>
                    <a:pt x="161621" y="192385"/>
                    <a:pt x="161930" y="206452"/>
                  </a:cubicBezTo>
                  <a:cubicBezTo>
                    <a:pt x="159642" y="215757"/>
                    <a:pt x="158653" y="225325"/>
                    <a:pt x="158993" y="234894"/>
                  </a:cubicBezTo>
                  <a:cubicBezTo>
                    <a:pt x="154974" y="245405"/>
                    <a:pt x="158993" y="256998"/>
                    <a:pt x="153737" y="267354"/>
                  </a:cubicBezTo>
                  <a:cubicBezTo>
                    <a:pt x="153737" y="269210"/>
                    <a:pt x="153737" y="271219"/>
                    <a:pt x="153737" y="273074"/>
                  </a:cubicBezTo>
                  <a:cubicBezTo>
                    <a:pt x="153737" y="281266"/>
                    <a:pt x="153737" y="289613"/>
                    <a:pt x="153737" y="297806"/>
                  </a:cubicBezTo>
                  <a:cubicBezTo>
                    <a:pt x="149873" y="307822"/>
                    <a:pt x="150213" y="318967"/>
                    <a:pt x="154665" y="328721"/>
                  </a:cubicBezTo>
                  <a:cubicBezTo>
                    <a:pt x="175996" y="344951"/>
                    <a:pt x="192845" y="365819"/>
                    <a:pt x="212322" y="383904"/>
                  </a:cubicBezTo>
                  <a:cubicBezTo>
                    <a:pt x="226079" y="409255"/>
                    <a:pt x="252357" y="427804"/>
                    <a:pt x="253439" y="459956"/>
                  </a:cubicBezTo>
                  <a:cubicBezTo>
                    <a:pt x="260936" y="469988"/>
                    <a:pt x="260936" y="483776"/>
                    <a:pt x="253439" y="493808"/>
                  </a:cubicBezTo>
                  <a:cubicBezTo>
                    <a:pt x="254134" y="507611"/>
                    <a:pt x="252140" y="521415"/>
                    <a:pt x="247565" y="534461"/>
                  </a:cubicBezTo>
                  <a:cubicBezTo>
                    <a:pt x="245401" y="544663"/>
                    <a:pt x="247565" y="556102"/>
                    <a:pt x="237208" y="563521"/>
                  </a:cubicBezTo>
                  <a:lnTo>
                    <a:pt x="205366" y="576505"/>
                  </a:lnTo>
                  <a:cubicBezTo>
                    <a:pt x="202738" y="579133"/>
                    <a:pt x="199955" y="581452"/>
                    <a:pt x="197637" y="584234"/>
                  </a:cubicBezTo>
                  <a:cubicBezTo>
                    <a:pt x="192072" y="595982"/>
                    <a:pt x="197637" y="607575"/>
                    <a:pt x="197637" y="619168"/>
                  </a:cubicBezTo>
                  <a:cubicBezTo>
                    <a:pt x="198333" y="625908"/>
                    <a:pt x="198333" y="632678"/>
                    <a:pt x="197637" y="639418"/>
                  </a:cubicBezTo>
                  <a:cubicBezTo>
                    <a:pt x="194236" y="650238"/>
                    <a:pt x="189599" y="649929"/>
                    <a:pt x="177079" y="639418"/>
                  </a:cubicBezTo>
                  <a:cubicBezTo>
                    <a:pt x="179861" y="634008"/>
                    <a:pt x="182643" y="626588"/>
                    <a:pt x="175842" y="623960"/>
                  </a:cubicBezTo>
                  <a:cubicBezTo>
                    <a:pt x="148018" y="615149"/>
                    <a:pt x="140753" y="587790"/>
                    <a:pt x="124059" y="569086"/>
                  </a:cubicBezTo>
                  <a:cubicBezTo>
                    <a:pt x="120735" y="557987"/>
                    <a:pt x="120735" y="546178"/>
                    <a:pt x="124059" y="535079"/>
                  </a:cubicBezTo>
                  <a:cubicBezTo>
                    <a:pt x="135343" y="523486"/>
                    <a:pt x="134261" y="506483"/>
                    <a:pt x="142144" y="493344"/>
                  </a:cubicBezTo>
                  <a:cubicBezTo>
                    <a:pt x="140753" y="474331"/>
                    <a:pt x="146318" y="454546"/>
                    <a:pt x="136580" y="436151"/>
                  </a:cubicBezTo>
                  <a:lnTo>
                    <a:pt x="124987" y="436151"/>
                  </a:lnTo>
                  <a:cubicBezTo>
                    <a:pt x="107257" y="432889"/>
                    <a:pt x="89187" y="431838"/>
                    <a:pt x="71194" y="433059"/>
                  </a:cubicBezTo>
                  <a:cubicBezTo>
                    <a:pt x="57282" y="430277"/>
                    <a:pt x="55737" y="416520"/>
                    <a:pt x="49090" y="407400"/>
                  </a:cubicBezTo>
                  <a:lnTo>
                    <a:pt x="37187" y="389160"/>
                  </a:lnTo>
                  <a:cubicBezTo>
                    <a:pt x="28377" y="383904"/>
                    <a:pt x="15856" y="389160"/>
                    <a:pt x="8900" y="379113"/>
                  </a:cubicBezTo>
                  <a:cubicBezTo>
                    <a:pt x="6736" y="370920"/>
                    <a:pt x="4572" y="362573"/>
                    <a:pt x="2254" y="354226"/>
                  </a:cubicBezTo>
                  <a:cubicBezTo>
                    <a:pt x="-653" y="351583"/>
                    <a:pt x="-854" y="347085"/>
                    <a:pt x="1790" y="344178"/>
                  </a:cubicBezTo>
                  <a:cubicBezTo>
                    <a:pt x="1929" y="344024"/>
                    <a:pt x="2099" y="343869"/>
                    <a:pt x="2254" y="343715"/>
                  </a:cubicBezTo>
                  <a:cubicBezTo>
                    <a:pt x="9487" y="322074"/>
                    <a:pt x="19195" y="301315"/>
                    <a:pt x="31159" y="281884"/>
                  </a:cubicBezTo>
                  <a:cubicBezTo>
                    <a:pt x="37234" y="267509"/>
                    <a:pt x="51950" y="258745"/>
                    <a:pt x="67484" y="260244"/>
                  </a:cubicBezTo>
                  <a:cubicBezTo>
                    <a:pt x="72740" y="247414"/>
                    <a:pt x="58365" y="242777"/>
                    <a:pt x="54654" y="2333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6" name="Forma Livre: Forma 106">
              <a:extLst>
                <a:ext uri="{FF2B5EF4-FFF2-40B4-BE49-F238E27FC236}">
                  <a16:creationId xmlns:a16="http://schemas.microsoft.com/office/drawing/2014/main" id="{4F46406A-82DD-D3E6-C7A2-BE956E0C1E17}"/>
                </a:ext>
              </a:extLst>
            </p:cNvPr>
            <p:cNvSpPr/>
            <p:nvPr/>
          </p:nvSpPr>
          <p:spPr>
            <a:xfrm>
              <a:off x="7008219" y="3993446"/>
              <a:ext cx="124590" cy="177969"/>
            </a:xfrm>
            <a:custGeom>
              <a:avLst/>
              <a:gdLst>
                <a:gd name="connsiteX0" fmla="*/ 103654 w 124590"/>
                <a:gd name="connsiteY0" fmla="*/ 18540 h 177969"/>
                <a:gd name="connsiteX1" fmla="*/ 107364 w 124590"/>
                <a:gd name="connsiteY1" fmla="*/ 32297 h 177969"/>
                <a:gd name="connsiteX2" fmla="*/ 121584 w 124590"/>
                <a:gd name="connsiteY2" fmla="*/ 75269 h 177969"/>
                <a:gd name="connsiteX3" fmla="*/ 50480 w 124590"/>
                <a:gd name="connsiteY3" fmla="*/ 169406 h 177969"/>
                <a:gd name="connsiteX4" fmla="*/ 12300 w 124590"/>
                <a:gd name="connsiteY4" fmla="*/ 177908 h 177969"/>
                <a:gd name="connsiteX5" fmla="*/ 2098 w 124590"/>
                <a:gd name="connsiteY5" fmla="*/ 156576 h 177969"/>
                <a:gd name="connsiteX6" fmla="*/ 2098 w 124590"/>
                <a:gd name="connsiteY6" fmla="*/ 117778 h 177969"/>
                <a:gd name="connsiteX7" fmla="*/ 3180 w 124590"/>
                <a:gd name="connsiteY7" fmla="*/ 109585 h 177969"/>
                <a:gd name="connsiteX8" fmla="*/ 4571 w 124590"/>
                <a:gd name="connsiteY8" fmla="*/ 72951 h 177969"/>
                <a:gd name="connsiteX9" fmla="*/ -67 w 124590"/>
                <a:gd name="connsiteY9" fmla="*/ 52701 h 177969"/>
                <a:gd name="connsiteX10" fmla="*/ 13536 w 124590"/>
                <a:gd name="connsiteY10" fmla="*/ 32916 h 177969"/>
                <a:gd name="connsiteX11" fmla="*/ 21265 w 124590"/>
                <a:gd name="connsiteY11" fmla="*/ 30597 h 177969"/>
                <a:gd name="connsiteX12" fmla="*/ 52180 w 124590"/>
                <a:gd name="connsiteY12" fmla="*/ 23023 h 177969"/>
                <a:gd name="connsiteX13" fmla="*/ 65474 w 124590"/>
                <a:gd name="connsiteY13" fmla="*/ 2310 h 177969"/>
                <a:gd name="connsiteX14" fmla="*/ 103654 w 124590"/>
                <a:gd name="connsiteY14" fmla="*/ 18540 h 17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590" h="177969">
                  <a:moveTo>
                    <a:pt x="103654" y="18540"/>
                  </a:moveTo>
                  <a:cubicBezTo>
                    <a:pt x="105586" y="22915"/>
                    <a:pt x="106838" y="27552"/>
                    <a:pt x="107364" y="32297"/>
                  </a:cubicBezTo>
                  <a:cubicBezTo>
                    <a:pt x="105972" y="48837"/>
                    <a:pt x="133332" y="55175"/>
                    <a:pt x="121584" y="75269"/>
                  </a:cubicBezTo>
                  <a:cubicBezTo>
                    <a:pt x="101490" y="109431"/>
                    <a:pt x="92679" y="152557"/>
                    <a:pt x="50480" y="169406"/>
                  </a:cubicBezTo>
                  <a:cubicBezTo>
                    <a:pt x="37341" y="169839"/>
                    <a:pt x="24387" y="172714"/>
                    <a:pt x="12300" y="177908"/>
                  </a:cubicBezTo>
                  <a:cubicBezTo>
                    <a:pt x="-3158" y="176671"/>
                    <a:pt x="3180" y="164460"/>
                    <a:pt x="2098" y="156576"/>
                  </a:cubicBezTo>
                  <a:cubicBezTo>
                    <a:pt x="397" y="143592"/>
                    <a:pt x="7508" y="130762"/>
                    <a:pt x="2098" y="117778"/>
                  </a:cubicBezTo>
                  <a:cubicBezTo>
                    <a:pt x="2082" y="115011"/>
                    <a:pt x="2438" y="112259"/>
                    <a:pt x="3180" y="109585"/>
                  </a:cubicBezTo>
                  <a:cubicBezTo>
                    <a:pt x="5035" y="97466"/>
                    <a:pt x="5498" y="85178"/>
                    <a:pt x="4571" y="72951"/>
                  </a:cubicBezTo>
                  <a:cubicBezTo>
                    <a:pt x="4571" y="65995"/>
                    <a:pt x="861" y="59658"/>
                    <a:pt x="-67" y="52701"/>
                  </a:cubicBezTo>
                  <a:cubicBezTo>
                    <a:pt x="-113" y="43906"/>
                    <a:pt x="5313" y="36023"/>
                    <a:pt x="13536" y="32916"/>
                  </a:cubicBezTo>
                  <a:cubicBezTo>
                    <a:pt x="16009" y="31834"/>
                    <a:pt x="18606" y="31061"/>
                    <a:pt x="21265" y="30597"/>
                  </a:cubicBezTo>
                  <a:cubicBezTo>
                    <a:pt x="32394" y="30597"/>
                    <a:pt x="44296" y="34152"/>
                    <a:pt x="52180" y="23023"/>
                  </a:cubicBezTo>
                  <a:cubicBezTo>
                    <a:pt x="56663" y="16067"/>
                    <a:pt x="56817" y="6483"/>
                    <a:pt x="65474" y="2310"/>
                  </a:cubicBezTo>
                  <a:cubicBezTo>
                    <a:pt x="82168" y="-936"/>
                    <a:pt x="98707" y="-4492"/>
                    <a:pt x="103654" y="18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7" name="Forma Livre: Forma 107">
              <a:extLst>
                <a:ext uri="{FF2B5EF4-FFF2-40B4-BE49-F238E27FC236}">
                  <a16:creationId xmlns:a16="http://schemas.microsoft.com/office/drawing/2014/main" id="{32382877-D0B3-E51F-72F0-D3B411EA0F91}"/>
                </a:ext>
              </a:extLst>
            </p:cNvPr>
            <p:cNvSpPr/>
            <p:nvPr/>
          </p:nvSpPr>
          <p:spPr>
            <a:xfrm>
              <a:off x="6971263" y="3892873"/>
              <a:ext cx="168809" cy="136022"/>
            </a:xfrm>
            <a:custGeom>
              <a:avLst/>
              <a:gdLst>
                <a:gd name="connsiteX0" fmla="*/ 59767 w 168809"/>
                <a:gd name="connsiteY0" fmla="*/ 135962 h 136022"/>
                <a:gd name="connsiteX1" fmla="*/ 54511 w 168809"/>
                <a:gd name="connsiteY1" fmla="*/ 135962 h 136022"/>
                <a:gd name="connsiteX2" fmla="*/ 24369 w 168809"/>
                <a:gd name="connsiteY2" fmla="*/ 127151 h 136022"/>
                <a:gd name="connsiteX3" fmla="*/ 12466 w 168809"/>
                <a:gd name="connsiteY3" fmla="*/ 126223 h 136022"/>
                <a:gd name="connsiteX4" fmla="*/ 719 w 168809"/>
                <a:gd name="connsiteY4" fmla="*/ 106592 h 136022"/>
                <a:gd name="connsiteX5" fmla="*/ 719 w 168809"/>
                <a:gd name="connsiteY5" fmla="*/ 106592 h 136022"/>
                <a:gd name="connsiteX6" fmla="*/ 16176 w 168809"/>
                <a:gd name="connsiteY6" fmla="*/ 83096 h 136022"/>
                <a:gd name="connsiteX7" fmla="*/ 28388 w 168809"/>
                <a:gd name="connsiteY7" fmla="*/ 65166 h 136022"/>
                <a:gd name="connsiteX8" fmla="*/ 46164 w 168809"/>
                <a:gd name="connsiteY8" fmla="*/ 46617 h 136022"/>
                <a:gd name="connsiteX9" fmla="*/ 64558 w 168809"/>
                <a:gd name="connsiteY9" fmla="*/ 24822 h 136022"/>
                <a:gd name="connsiteX10" fmla="*/ 87899 w 168809"/>
                <a:gd name="connsiteY10" fmla="*/ 19566 h 136022"/>
                <a:gd name="connsiteX11" fmla="*/ 128862 w 168809"/>
                <a:gd name="connsiteY11" fmla="*/ 1944 h 136022"/>
                <a:gd name="connsiteX12" fmla="*/ 133499 w 168809"/>
                <a:gd name="connsiteY12" fmla="*/ 1944 h 136022"/>
                <a:gd name="connsiteX13" fmla="*/ 168742 w 168809"/>
                <a:gd name="connsiteY13" fmla="*/ 66711 h 136022"/>
                <a:gd name="connsiteX14" fmla="*/ 167351 w 168809"/>
                <a:gd name="connsiteY14" fmla="*/ 69803 h 136022"/>
                <a:gd name="connsiteX15" fmla="*/ 168742 w 168809"/>
                <a:gd name="connsiteY15" fmla="*/ 71194 h 136022"/>
                <a:gd name="connsiteX16" fmla="*/ 145556 w 168809"/>
                <a:gd name="connsiteY16" fmla="*/ 101027 h 136022"/>
                <a:gd name="connsiteX17" fmla="*/ 97792 w 168809"/>
                <a:gd name="connsiteY17" fmla="*/ 105974 h 136022"/>
                <a:gd name="connsiteX18" fmla="*/ 90682 w 168809"/>
                <a:gd name="connsiteY18" fmla="*/ 126378 h 136022"/>
                <a:gd name="connsiteX19" fmla="*/ 59767 w 168809"/>
                <a:gd name="connsiteY19" fmla="*/ 135962 h 1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809" h="136022">
                  <a:moveTo>
                    <a:pt x="59767" y="135962"/>
                  </a:moveTo>
                  <a:lnTo>
                    <a:pt x="54511" y="135962"/>
                  </a:lnTo>
                  <a:cubicBezTo>
                    <a:pt x="44000" y="134416"/>
                    <a:pt x="38280" y="116949"/>
                    <a:pt x="24369" y="127151"/>
                  </a:cubicBezTo>
                  <a:cubicBezTo>
                    <a:pt x="20442" y="128449"/>
                    <a:pt x="16145" y="128109"/>
                    <a:pt x="12466" y="126223"/>
                  </a:cubicBezTo>
                  <a:cubicBezTo>
                    <a:pt x="7365" y="120349"/>
                    <a:pt x="-2991" y="117876"/>
                    <a:pt x="719" y="106592"/>
                  </a:cubicBezTo>
                  <a:lnTo>
                    <a:pt x="719" y="106592"/>
                  </a:lnTo>
                  <a:cubicBezTo>
                    <a:pt x="7906" y="100316"/>
                    <a:pt x="13255" y="92186"/>
                    <a:pt x="16176" y="83096"/>
                  </a:cubicBezTo>
                  <a:cubicBezTo>
                    <a:pt x="21416" y="77996"/>
                    <a:pt x="25559" y="71905"/>
                    <a:pt x="28388" y="65166"/>
                  </a:cubicBezTo>
                  <a:cubicBezTo>
                    <a:pt x="34416" y="58983"/>
                    <a:pt x="42299" y="54655"/>
                    <a:pt x="46164" y="46617"/>
                  </a:cubicBezTo>
                  <a:lnTo>
                    <a:pt x="64558" y="24822"/>
                  </a:lnTo>
                  <a:cubicBezTo>
                    <a:pt x="70339" y="18128"/>
                    <a:pt x="79815" y="15995"/>
                    <a:pt x="87899" y="19566"/>
                  </a:cubicBezTo>
                  <a:cubicBezTo>
                    <a:pt x="105057" y="21730"/>
                    <a:pt x="114486" y="5963"/>
                    <a:pt x="128862" y="1944"/>
                  </a:cubicBezTo>
                  <a:cubicBezTo>
                    <a:pt x="130408" y="-730"/>
                    <a:pt x="131953" y="-730"/>
                    <a:pt x="133499" y="1944"/>
                  </a:cubicBezTo>
                  <a:cubicBezTo>
                    <a:pt x="151121" y="19783"/>
                    <a:pt x="163332" y="42227"/>
                    <a:pt x="168742" y="66711"/>
                  </a:cubicBezTo>
                  <a:cubicBezTo>
                    <a:pt x="167351" y="67794"/>
                    <a:pt x="166733" y="68721"/>
                    <a:pt x="167351" y="69803"/>
                  </a:cubicBezTo>
                  <a:cubicBezTo>
                    <a:pt x="167969" y="70885"/>
                    <a:pt x="168278" y="71194"/>
                    <a:pt x="168742" y="71194"/>
                  </a:cubicBezTo>
                  <a:lnTo>
                    <a:pt x="145556" y="101027"/>
                  </a:lnTo>
                  <a:cubicBezTo>
                    <a:pt x="130098" y="109683"/>
                    <a:pt x="113095" y="98863"/>
                    <a:pt x="97792" y="105974"/>
                  </a:cubicBezTo>
                  <a:cubicBezTo>
                    <a:pt x="92691" y="111848"/>
                    <a:pt x="94237" y="119886"/>
                    <a:pt x="90682" y="126378"/>
                  </a:cubicBezTo>
                  <a:cubicBezTo>
                    <a:pt x="83726" y="139671"/>
                    <a:pt x="69195" y="129315"/>
                    <a:pt x="59767" y="1359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8" name="Forma Livre: Forma 108">
              <a:extLst>
                <a:ext uri="{FF2B5EF4-FFF2-40B4-BE49-F238E27FC236}">
                  <a16:creationId xmlns:a16="http://schemas.microsoft.com/office/drawing/2014/main" id="{ADB4CE03-CF6F-9FB5-4D31-8D0650C9EA84}"/>
                </a:ext>
              </a:extLst>
            </p:cNvPr>
            <p:cNvSpPr/>
            <p:nvPr/>
          </p:nvSpPr>
          <p:spPr>
            <a:xfrm>
              <a:off x="3254039" y="1474114"/>
              <a:ext cx="962854" cy="1043342"/>
            </a:xfrm>
            <a:custGeom>
              <a:avLst/>
              <a:gdLst>
                <a:gd name="connsiteX0" fmla="*/ 737262 w 962854"/>
                <a:gd name="connsiteY0" fmla="*/ 2832 h 1043342"/>
                <a:gd name="connsiteX1" fmla="*/ 880399 w 962854"/>
                <a:gd name="connsiteY1" fmla="*/ 114900 h 1043342"/>
                <a:gd name="connsiteX2" fmla="*/ 931873 w 962854"/>
                <a:gd name="connsiteY2" fmla="*/ 157253 h 1043342"/>
                <a:gd name="connsiteX3" fmla="*/ 962788 w 962854"/>
                <a:gd name="connsiteY3" fmla="*/ 176111 h 1043342"/>
                <a:gd name="connsiteX4" fmla="*/ 935273 w 962854"/>
                <a:gd name="connsiteY4" fmla="*/ 191569 h 1043342"/>
                <a:gd name="connsiteX5" fmla="*/ 881017 w 962854"/>
                <a:gd name="connsiteY5" fmla="*/ 194970 h 1043342"/>
                <a:gd name="connsiteX6" fmla="*/ 853348 w 962854"/>
                <a:gd name="connsiteY6" fmla="*/ 227276 h 1043342"/>
                <a:gd name="connsiteX7" fmla="*/ 853348 w 962854"/>
                <a:gd name="connsiteY7" fmla="*/ 269784 h 1043342"/>
                <a:gd name="connsiteX8" fmla="*/ 853348 w 962854"/>
                <a:gd name="connsiteY8" fmla="*/ 450638 h 1043342"/>
                <a:gd name="connsiteX9" fmla="*/ 853348 w 962854"/>
                <a:gd name="connsiteY9" fmla="*/ 606295 h 1043342"/>
                <a:gd name="connsiteX10" fmla="*/ 853348 w 962854"/>
                <a:gd name="connsiteY10" fmla="*/ 699041 h 1043342"/>
                <a:gd name="connsiteX11" fmla="*/ 857213 w 962854"/>
                <a:gd name="connsiteY11" fmla="*/ 765972 h 1043342"/>
                <a:gd name="connsiteX12" fmla="*/ 861231 w 962854"/>
                <a:gd name="connsiteY12" fmla="*/ 916065 h 1043342"/>
                <a:gd name="connsiteX13" fmla="*/ 863705 w 962854"/>
                <a:gd name="connsiteY13" fmla="*/ 919775 h 1043342"/>
                <a:gd name="connsiteX14" fmla="*/ 866796 w 962854"/>
                <a:gd name="connsiteY14" fmla="*/ 923021 h 1043342"/>
                <a:gd name="connsiteX15" fmla="*/ 881017 w 962854"/>
                <a:gd name="connsiteY15" fmla="*/ 974649 h 1043342"/>
                <a:gd name="connsiteX16" fmla="*/ 871124 w 962854"/>
                <a:gd name="connsiteY16" fmla="*/ 995517 h 1043342"/>
                <a:gd name="connsiteX17" fmla="*/ 858913 w 962854"/>
                <a:gd name="connsiteY17" fmla="*/ 1003245 h 1043342"/>
                <a:gd name="connsiteX18" fmla="*/ 819805 w 962854"/>
                <a:gd name="connsiteY18" fmla="*/ 1005873 h 1043342"/>
                <a:gd name="connsiteX19" fmla="*/ 750246 w 962854"/>
                <a:gd name="connsiteY19" fmla="*/ 1004328 h 1043342"/>
                <a:gd name="connsiteX20" fmla="*/ 712221 w 962854"/>
                <a:gd name="connsiteY20" fmla="*/ 1000000 h 1043342"/>
                <a:gd name="connsiteX21" fmla="*/ 698463 w 962854"/>
                <a:gd name="connsiteY21" fmla="*/ 1000000 h 1043342"/>
                <a:gd name="connsiteX22" fmla="*/ 645444 w 962854"/>
                <a:gd name="connsiteY22" fmla="*/ 998144 h 1043342"/>
                <a:gd name="connsiteX23" fmla="*/ 608346 w 962854"/>
                <a:gd name="connsiteY23" fmla="*/ 994126 h 1043342"/>
                <a:gd name="connsiteX24" fmla="*/ 594279 w 962854"/>
                <a:gd name="connsiteY24" fmla="*/ 994126 h 1043342"/>
                <a:gd name="connsiteX25" fmla="*/ 547907 w 962854"/>
                <a:gd name="connsiteY25" fmla="*/ 992271 h 1043342"/>
                <a:gd name="connsiteX26" fmla="*/ 522556 w 962854"/>
                <a:gd name="connsiteY26" fmla="*/ 988097 h 1043342"/>
                <a:gd name="connsiteX27" fmla="*/ 488859 w 962854"/>
                <a:gd name="connsiteY27" fmla="*/ 996135 h 1043342"/>
                <a:gd name="connsiteX28" fmla="*/ 432284 w 962854"/>
                <a:gd name="connsiteY28" fmla="*/ 1013602 h 1043342"/>
                <a:gd name="connsiteX29" fmla="*/ 413426 w 962854"/>
                <a:gd name="connsiteY29" fmla="*/ 982687 h 1043342"/>
                <a:gd name="connsiteX30" fmla="*/ 394413 w 962854"/>
                <a:gd name="connsiteY30" fmla="*/ 963210 h 1043342"/>
                <a:gd name="connsiteX31" fmla="*/ 380965 w 962854"/>
                <a:gd name="connsiteY31" fmla="*/ 976195 h 1043342"/>
                <a:gd name="connsiteX32" fmla="*/ 369372 w 962854"/>
                <a:gd name="connsiteY32" fmla="*/ 1000154 h 1043342"/>
                <a:gd name="connsiteX33" fmla="*/ 360716 w 962854"/>
                <a:gd name="connsiteY33" fmla="*/ 1018239 h 1043342"/>
                <a:gd name="connsiteX34" fmla="*/ 323927 w 962854"/>
                <a:gd name="connsiteY34" fmla="*/ 1043281 h 1043342"/>
                <a:gd name="connsiteX35" fmla="*/ 286210 w 962854"/>
                <a:gd name="connsiteY35" fmla="*/ 1012366 h 1043342"/>
                <a:gd name="connsiteX36" fmla="*/ 261478 w 962854"/>
                <a:gd name="connsiteY36" fmla="*/ 982532 h 1043342"/>
                <a:gd name="connsiteX37" fmla="*/ 253131 w 962854"/>
                <a:gd name="connsiteY37" fmla="*/ 965065 h 1043342"/>
                <a:gd name="connsiteX38" fmla="*/ 243856 w 962854"/>
                <a:gd name="connsiteY38" fmla="*/ 940952 h 1043342"/>
                <a:gd name="connsiteX39" fmla="*/ 226544 w 962854"/>
                <a:gd name="connsiteY39" fmla="*/ 924103 h 1043342"/>
                <a:gd name="connsiteX40" fmla="*/ 201348 w 962854"/>
                <a:gd name="connsiteY40" fmla="*/ 916838 h 1043342"/>
                <a:gd name="connsiteX41" fmla="*/ 194392 w 962854"/>
                <a:gd name="connsiteY41" fmla="*/ 913746 h 1043342"/>
                <a:gd name="connsiteX42" fmla="*/ 173988 w 962854"/>
                <a:gd name="connsiteY42" fmla="*/ 895352 h 1043342"/>
                <a:gd name="connsiteX43" fmla="*/ 146938 w 962854"/>
                <a:gd name="connsiteY43" fmla="*/ 877885 h 1043342"/>
                <a:gd name="connsiteX44" fmla="*/ 135654 w 962854"/>
                <a:gd name="connsiteY44" fmla="*/ 874175 h 1043342"/>
                <a:gd name="connsiteX45" fmla="*/ 86962 w 962854"/>
                <a:gd name="connsiteY45" fmla="*/ 875102 h 1043342"/>
                <a:gd name="connsiteX46" fmla="*/ 54811 w 962854"/>
                <a:gd name="connsiteY46" fmla="*/ 877266 h 1043342"/>
                <a:gd name="connsiteX47" fmla="*/ 16321 w 962854"/>
                <a:gd name="connsiteY47" fmla="*/ 877266 h 1043342"/>
                <a:gd name="connsiteX48" fmla="*/ 2873 w 962854"/>
                <a:gd name="connsiteY48" fmla="*/ 872011 h 1043342"/>
                <a:gd name="connsiteX49" fmla="*/ 7820 w 962854"/>
                <a:gd name="connsiteY49" fmla="*/ 841096 h 1043342"/>
                <a:gd name="connsiteX50" fmla="*/ 19876 w 962854"/>
                <a:gd name="connsiteY50" fmla="*/ 812808 h 1043342"/>
                <a:gd name="connsiteX51" fmla="*/ 31006 w 962854"/>
                <a:gd name="connsiteY51" fmla="*/ 781893 h 1043342"/>
                <a:gd name="connsiteX52" fmla="*/ 31006 w 962854"/>
                <a:gd name="connsiteY52" fmla="*/ 759480 h 1043342"/>
                <a:gd name="connsiteX53" fmla="*/ 29460 w 962854"/>
                <a:gd name="connsiteY53" fmla="*/ 731656 h 1043342"/>
                <a:gd name="connsiteX54" fmla="*/ 33788 w 962854"/>
                <a:gd name="connsiteY54" fmla="*/ 694403 h 1043342"/>
                <a:gd name="connsiteX55" fmla="*/ 33788 w 962854"/>
                <a:gd name="connsiteY55" fmla="*/ 653286 h 1043342"/>
                <a:gd name="connsiteX56" fmla="*/ 15703 w 962854"/>
                <a:gd name="connsiteY56" fmla="*/ 622371 h 1043342"/>
                <a:gd name="connsiteX57" fmla="*/ 28687 w 962854"/>
                <a:gd name="connsiteY57" fmla="*/ 603204 h 1043342"/>
                <a:gd name="connsiteX58" fmla="*/ 44145 w 962854"/>
                <a:gd name="connsiteY58" fmla="*/ 581718 h 1043342"/>
                <a:gd name="connsiteX59" fmla="*/ 44145 w 962854"/>
                <a:gd name="connsiteY59" fmla="*/ 577854 h 1043342"/>
                <a:gd name="connsiteX60" fmla="*/ 42135 w 962854"/>
                <a:gd name="connsiteY60" fmla="*/ 543847 h 1043342"/>
                <a:gd name="connsiteX61" fmla="*/ 30078 w 962854"/>
                <a:gd name="connsiteY61" fmla="*/ 517105 h 1043342"/>
                <a:gd name="connsiteX62" fmla="*/ 20495 w 962854"/>
                <a:gd name="connsiteY62" fmla="*/ 501648 h 1043342"/>
                <a:gd name="connsiteX63" fmla="*/ 8747 w 962854"/>
                <a:gd name="connsiteY63" fmla="*/ 475834 h 1043342"/>
                <a:gd name="connsiteX64" fmla="*/ 21422 w 962854"/>
                <a:gd name="connsiteY64" fmla="*/ 453111 h 1043342"/>
                <a:gd name="connsiteX65" fmla="*/ 49246 w 962854"/>
                <a:gd name="connsiteY65" fmla="*/ 449247 h 1043342"/>
                <a:gd name="connsiteX66" fmla="*/ 94382 w 962854"/>
                <a:gd name="connsiteY66" fmla="*/ 450947 h 1043342"/>
                <a:gd name="connsiteX67" fmla="*/ 135190 w 962854"/>
                <a:gd name="connsiteY67" fmla="*/ 450947 h 1043342"/>
                <a:gd name="connsiteX68" fmla="*/ 191610 w 962854"/>
                <a:gd name="connsiteY68" fmla="*/ 456666 h 1043342"/>
                <a:gd name="connsiteX69" fmla="*/ 227471 w 962854"/>
                <a:gd name="connsiteY69" fmla="*/ 456666 h 1043342"/>
                <a:gd name="connsiteX70" fmla="*/ 277709 w 962854"/>
                <a:gd name="connsiteY70" fmla="*/ 462695 h 1043342"/>
                <a:gd name="connsiteX71" fmla="*/ 306305 w 962854"/>
                <a:gd name="connsiteY71" fmla="*/ 460376 h 1043342"/>
                <a:gd name="connsiteX72" fmla="*/ 319135 w 962854"/>
                <a:gd name="connsiteY72" fmla="*/ 454348 h 1043342"/>
                <a:gd name="connsiteX73" fmla="*/ 317898 w 962854"/>
                <a:gd name="connsiteY73" fmla="*/ 402874 h 1043342"/>
                <a:gd name="connsiteX74" fmla="*/ 316352 w 962854"/>
                <a:gd name="connsiteY74" fmla="*/ 367940 h 1043342"/>
                <a:gd name="connsiteX75" fmla="*/ 318053 w 962854"/>
                <a:gd name="connsiteY75" fmla="*/ 359438 h 1043342"/>
                <a:gd name="connsiteX76" fmla="*/ 329182 w 962854"/>
                <a:gd name="connsiteY76" fmla="*/ 327750 h 1043342"/>
                <a:gd name="connsiteX77" fmla="*/ 381274 w 962854"/>
                <a:gd name="connsiteY77" fmla="*/ 290961 h 1043342"/>
                <a:gd name="connsiteX78" fmla="*/ 389312 w 962854"/>
                <a:gd name="connsiteY78" fmla="*/ 290961 h 1043342"/>
                <a:gd name="connsiteX79" fmla="*/ 415899 w 962854"/>
                <a:gd name="connsiteY79" fmla="*/ 289570 h 1043342"/>
                <a:gd name="connsiteX80" fmla="*/ 420227 w 962854"/>
                <a:gd name="connsiteY80" fmla="*/ 277049 h 1043342"/>
                <a:gd name="connsiteX81" fmla="*/ 425019 w 962854"/>
                <a:gd name="connsiteY81" fmla="*/ 246134 h 1043342"/>
                <a:gd name="connsiteX82" fmla="*/ 426256 w 962854"/>
                <a:gd name="connsiteY82" fmla="*/ 234077 h 1043342"/>
                <a:gd name="connsiteX83" fmla="*/ 428420 w 962854"/>
                <a:gd name="connsiteY83" fmla="*/ 221557 h 1043342"/>
                <a:gd name="connsiteX84" fmla="*/ 431048 w 962854"/>
                <a:gd name="connsiteY84" fmla="*/ 190642 h 1043342"/>
                <a:gd name="connsiteX85" fmla="*/ 444496 w 962854"/>
                <a:gd name="connsiteY85" fmla="*/ 103461 h 1043342"/>
                <a:gd name="connsiteX86" fmla="*/ 458098 w 962854"/>
                <a:gd name="connsiteY86" fmla="*/ 74710 h 1043342"/>
                <a:gd name="connsiteX87" fmla="*/ 478966 w 962854"/>
                <a:gd name="connsiteY87" fmla="*/ 67445 h 1043342"/>
                <a:gd name="connsiteX88" fmla="*/ 495969 w 962854"/>
                <a:gd name="connsiteY88" fmla="*/ 67445 h 1043342"/>
                <a:gd name="connsiteX89" fmla="*/ 539560 w 962854"/>
                <a:gd name="connsiteY89" fmla="*/ 72546 h 1043342"/>
                <a:gd name="connsiteX90" fmla="*/ 559964 w 962854"/>
                <a:gd name="connsiteY90" fmla="*/ 72546 h 1043342"/>
                <a:gd name="connsiteX91" fmla="*/ 603554 w 962854"/>
                <a:gd name="connsiteY91" fmla="*/ 77801 h 1043342"/>
                <a:gd name="connsiteX92" fmla="*/ 628750 w 962854"/>
                <a:gd name="connsiteY92" fmla="*/ 77801 h 1043342"/>
                <a:gd name="connsiteX93" fmla="*/ 672340 w 962854"/>
                <a:gd name="connsiteY93" fmla="*/ 83675 h 1043342"/>
                <a:gd name="connsiteX94" fmla="*/ 706965 w 962854"/>
                <a:gd name="connsiteY94" fmla="*/ 48277 h 1043342"/>
                <a:gd name="connsiteX95" fmla="*/ 710829 w 962854"/>
                <a:gd name="connsiteY95" fmla="*/ 18599 h 1043342"/>
                <a:gd name="connsiteX96" fmla="*/ 715467 w 962854"/>
                <a:gd name="connsiteY96" fmla="*/ 5460 h 1043342"/>
                <a:gd name="connsiteX97" fmla="*/ 737262 w 962854"/>
                <a:gd name="connsiteY97" fmla="*/ 2832 h 104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62854" h="1043342">
                  <a:moveTo>
                    <a:pt x="737262" y="2832"/>
                  </a:moveTo>
                  <a:cubicBezTo>
                    <a:pt x="782800" y="42883"/>
                    <a:pt x="830595" y="80305"/>
                    <a:pt x="880399" y="114900"/>
                  </a:cubicBezTo>
                  <a:cubicBezTo>
                    <a:pt x="898747" y="127513"/>
                    <a:pt x="915967" y="141672"/>
                    <a:pt x="931873" y="157253"/>
                  </a:cubicBezTo>
                  <a:cubicBezTo>
                    <a:pt x="940853" y="165492"/>
                    <a:pt x="951349" y="171891"/>
                    <a:pt x="962788" y="176111"/>
                  </a:cubicBezTo>
                  <a:cubicBezTo>
                    <a:pt x="961706" y="195588"/>
                    <a:pt x="946094" y="189405"/>
                    <a:pt x="935273" y="191569"/>
                  </a:cubicBezTo>
                  <a:cubicBezTo>
                    <a:pt x="917111" y="190224"/>
                    <a:pt x="898855" y="191368"/>
                    <a:pt x="881017" y="194970"/>
                  </a:cubicBezTo>
                  <a:cubicBezTo>
                    <a:pt x="858913" y="194970"/>
                    <a:pt x="851493" y="206254"/>
                    <a:pt x="853348" y="227276"/>
                  </a:cubicBezTo>
                  <a:cubicBezTo>
                    <a:pt x="854739" y="241342"/>
                    <a:pt x="853348" y="255563"/>
                    <a:pt x="853348" y="269784"/>
                  </a:cubicBezTo>
                  <a:cubicBezTo>
                    <a:pt x="853348" y="330069"/>
                    <a:pt x="853348" y="390353"/>
                    <a:pt x="853348" y="450638"/>
                  </a:cubicBezTo>
                  <a:cubicBezTo>
                    <a:pt x="853348" y="502421"/>
                    <a:pt x="853348" y="554358"/>
                    <a:pt x="853348" y="606295"/>
                  </a:cubicBezTo>
                  <a:cubicBezTo>
                    <a:pt x="853348" y="637211"/>
                    <a:pt x="853348" y="668126"/>
                    <a:pt x="853348" y="699041"/>
                  </a:cubicBezTo>
                  <a:cubicBezTo>
                    <a:pt x="851694" y="721423"/>
                    <a:pt x="852993" y="743929"/>
                    <a:pt x="857213" y="765972"/>
                  </a:cubicBezTo>
                  <a:cubicBezTo>
                    <a:pt x="862468" y="815900"/>
                    <a:pt x="855667" y="866137"/>
                    <a:pt x="861231" y="916065"/>
                  </a:cubicBezTo>
                  <a:lnTo>
                    <a:pt x="863705" y="919775"/>
                  </a:lnTo>
                  <a:lnTo>
                    <a:pt x="866796" y="923021"/>
                  </a:lnTo>
                  <a:cubicBezTo>
                    <a:pt x="888128" y="935696"/>
                    <a:pt x="884109" y="955327"/>
                    <a:pt x="881017" y="974649"/>
                  </a:cubicBezTo>
                  <a:cubicBezTo>
                    <a:pt x="879951" y="982455"/>
                    <a:pt x="876504" y="989751"/>
                    <a:pt x="871124" y="995517"/>
                  </a:cubicBezTo>
                  <a:cubicBezTo>
                    <a:pt x="867770" y="999087"/>
                    <a:pt x="863566" y="1001746"/>
                    <a:pt x="858913" y="1003245"/>
                  </a:cubicBezTo>
                  <a:cubicBezTo>
                    <a:pt x="846021" y="1005595"/>
                    <a:pt x="832898" y="1006476"/>
                    <a:pt x="819805" y="1005873"/>
                  </a:cubicBezTo>
                  <a:cubicBezTo>
                    <a:pt x="796603" y="1006600"/>
                    <a:pt x="773386" y="1006074"/>
                    <a:pt x="750246" y="1004328"/>
                  </a:cubicBezTo>
                  <a:cubicBezTo>
                    <a:pt x="737957" y="1000509"/>
                    <a:pt x="725050" y="999041"/>
                    <a:pt x="712221" y="1000000"/>
                  </a:cubicBezTo>
                  <a:lnTo>
                    <a:pt x="698463" y="1000000"/>
                  </a:lnTo>
                  <a:cubicBezTo>
                    <a:pt x="680765" y="1000695"/>
                    <a:pt x="663050" y="1000077"/>
                    <a:pt x="645444" y="998144"/>
                  </a:cubicBezTo>
                  <a:cubicBezTo>
                    <a:pt x="633433" y="994497"/>
                    <a:pt x="620851" y="993136"/>
                    <a:pt x="608346" y="994126"/>
                  </a:cubicBezTo>
                  <a:lnTo>
                    <a:pt x="594279" y="994126"/>
                  </a:lnTo>
                  <a:cubicBezTo>
                    <a:pt x="578791" y="994728"/>
                    <a:pt x="563287" y="994110"/>
                    <a:pt x="547907" y="992271"/>
                  </a:cubicBezTo>
                  <a:cubicBezTo>
                    <a:pt x="539699" y="989658"/>
                    <a:pt x="531166" y="988252"/>
                    <a:pt x="522556" y="988097"/>
                  </a:cubicBezTo>
                  <a:cubicBezTo>
                    <a:pt x="510809" y="988097"/>
                    <a:pt x="498133" y="985006"/>
                    <a:pt x="488859" y="996135"/>
                  </a:cubicBezTo>
                  <a:cubicBezTo>
                    <a:pt x="472010" y="1008037"/>
                    <a:pt x="457944" y="1027050"/>
                    <a:pt x="432284" y="1013602"/>
                  </a:cubicBezTo>
                  <a:cubicBezTo>
                    <a:pt x="422855" y="1005255"/>
                    <a:pt x="420382" y="992580"/>
                    <a:pt x="413426" y="982687"/>
                  </a:cubicBezTo>
                  <a:cubicBezTo>
                    <a:pt x="409407" y="973876"/>
                    <a:pt x="405543" y="965065"/>
                    <a:pt x="394413" y="963210"/>
                  </a:cubicBezTo>
                  <a:cubicBezTo>
                    <a:pt x="383284" y="961356"/>
                    <a:pt x="383747" y="970166"/>
                    <a:pt x="380965" y="976195"/>
                  </a:cubicBezTo>
                  <a:cubicBezTo>
                    <a:pt x="376637" y="983954"/>
                    <a:pt x="372766" y="991946"/>
                    <a:pt x="369372" y="1000154"/>
                  </a:cubicBezTo>
                  <a:cubicBezTo>
                    <a:pt x="367022" y="1006430"/>
                    <a:pt x="364126" y="1012474"/>
                    <a:pt x="360716" y="1018239"/>
                  </a:cubicBezTo>
                  <a:cubicBezTo>
                    <a:pt x="350514" y="1029523"/>
                    <a:pt x="341857" y="1043281"/>
                    <a:pt x="323927" y="1043281"/>
                  </a:cubicBezTo>
                  <a:cubicBezTo>
                    <a:pt x="306614" y="1038952"/>
                    <a:pt x="297340" y="1024731"/>
                    <a:pt x="286210" y="1012366"/>
                  </a:cubicBezTo>
                  <a:cubicBezTo>
                    <a:pt x="279177" y="1001483"/>
                    <a:pt x="270875" y="991467"/>
                    <a:pt x="261478" y="982532"/>
                  </a:cubicBezTo>
                  <a:cubicBezTo>
                    <a:pt x="257448" y="977400"/>
                    <a:pt x="254598" y="971434"/>
                    <a:pt x="253131" y="965065"/>
                  </a:cubicBezTo>
                  <a:cubicBezTo>
                    <a:pt x="251525" y="956533"/>
                    <a:pt x="248382" y="948356"/>
                    <a:pt x="243856" y="940952"/>
                  </a:cubicBezTo>
                  <a:cubicBezTo>
                    <a:pt x="240610" y="933223"/>
                    <a:pt x="234361" y="927133"/>
                    <a:pt x="226544" y="924103"/>
                  </a:cubicBezTo>
                  <a:cubicBezTo>
                    <a:pt x="218042" y="921630"/>
                    <a:pt x="209695" y="919620"/>
                    <a:pt x="201348" y="916838"/>
                  </a:cubicBezTo>
                  <a:cubicBezTo>
                    <a:pt x="198924" y="916065"/>
                    <a:pt x="196592" y="915029"/>
                    <a:pt x="194392" y="913746"/>
                  </a:cubicBezTo>
                  <a:cubicBezTo>
                    <a:pt x="187137" y="908135"/>
                    <a:pt x="180317" y="901983"/>
                    <a:pt x="173988" y="895352"/>
                  </a:cubicBezTo>
                  <a:cubicBezTo>
                    <a:pt x="167348" y="886479"/>
                    <a:pt x="157752" y="880296"/>
                    <a:pt x="146938" y="877885"/>
                  </a:cubicBezTo>
                  <a:cubicBezTo>
                    <a:pt x="143073" y="876803"/>
                    <a:pt x="139363" y="875412"/>
                    <a:pt x="135654" y="874175"/>
                  </a:cubicBezTo>
                  <a:cubicBezTo>
                    <a:pt x="119717" y="869445"/>
                    <a:pt x="102707" y="869770"/>
                    <a:pt x="86962" y="875102"/>
                  </a:cubicBezTo>
                  <a:cubicBezTo>
                    <a:pt x="76327" y="876756"/>
                    <a:pt x="65571" y="877483"/>
                    <a:pt x="54811" y="877266"/>
                  </a:cubicBezTo>
                  <a:cubicBezTo>
                    <a:pt x="41981" y="877266"/>
                    <a:pt x="29151" y="877266"/>
                    <a:pt x="16321" y="877266"/>
                  </a:cubicBezTo>
                  <a:cubicBezTo>
                    <a:pt x="11409" y="876926"/>
                    <a:pt x="6719" y="875087"/>
                    <a:pt x="2873" y="872011"/>
                  </a:cubicBezTo>
                  <a:cubicBezTo>
                    <a:pt x="-4547" y="860109"/>
                    <a:pt x="3955" y="850834"/>
                    <a:pt x="7820" y="841096"/>
                  </a:cubicBezTo>
                  <a:lnTo>
                    <a:pt x="19876" y="812808"/>
                  </a:lnTo>
                  <a:cubicBezTo>
                    <a:pt x="19689" y="801493"/>
                    <a:pt x="23647" y="790488"/>
                    <a:pt x="31006" y="781893"/>
                  </a:cubicBezTo>
                  <a:lnTo>
                    <a:pt x="31006" y="759480"/>
                  </a:lnTo>
                  <a:cubicBezTo>
                    <a:pt x="28809" y="750375"/>
                    <a:pt x="28285" y="740946"/>
                    <a:pt x="29460" y="731656"/>
                  </a:cubicBezTo>
                  <a:cubicBezTo>
                    <a:pt x="32000" y="719398"/>
                    <a:pt x="33448" y="706924"/>
                    <a:pt x="33788" y="694403"/>
                  </a:cubicBezTo>
                  <a:cubicBezTo>
                    <a:pt x="37653" y="680971"/>
                    <a:pt x="37653" y="666719"/>
                    <a:pt x="33788" y="653286"/>
                  </a:cubicBezTo>
                  <a:lnTo>
                    <a:pt x="15703" y="622371"/>
                  </a:lnTo>
                  <a:cubicBezTo>
                    <a:pt x="18538" y="615091"/>
                    <a:pt x="22976" y="608537"/>
                    <a:pt x="28687" y="603204"/>
                  </a:cubicBezTo>
                  <a:lnTo>
                    <a:pt x="44145" y="581718"/>
                  </a:lnTo>
                  <a:cubicBezTo>
                    <a:pt x="44145" y="580481"/>
                    <a:pt x="44145" y="579245"/>
                    <a:pt x="44145" y="577854"/>
                  </a:cubicBezTo>
                  <a:cubicBezTo>
                    <a:pt x="45252" y="566477"/>
                    <a:pt x="44573" y="555007"/>
                    <a:pt x="42135" y="543847"/>
                  </a:cubicBezTo>
                  <a:cubicBezTo>
                    <a:pt x="42135" y="533336"/>
                    <a:pt x="42135" y="522824"/>
                    <a:pt x="30078" y="517105"/>
                  </a:cubicBezTo>
                  <a:cubicBezTo>
                    <a:pt x="25132" y="513395"/>
                    <a:pt x="16630" y="511695"/>
                    <a:pt x="20495" y="501648"/>
                  </a:cubicBezTo>
                  <a:cubicBezTo>
                    <a:pt x="16630" y="492991"/>
                    <a:pt x="12611" y="484490"/>
                    <a:pt x="8747" y="475834"/>
                  </a:cubicBezTo>
                  <a:cubicBezTo>
                    <a:pt x="5037" y="463777"/>
                    <a:pt x="13230" y="458521"/>
                    <a:pt x="21422" y="453111"/>
                  </a:cubicBezTo>
                  <a:cubicBezTo>
                    <a:pt x="30347" y="449989"/>
                    <a:pt x="39806" y="448675"/>
                    <a:pt x="49246" y="449247"/>
                  </a:cubicBezTo>
                  <a:cubicBezTo>
                    <a:pt x="64703" y="448319"/>
                    <a:pt x="79234" y="452184"/>
                    <a:pt x="94382" y="450947"/>
                  </a:cubicBezTo>
                  <a:cubicBezTo>
                    <a:pt x="107886" y="448628"/>
                    <a:pt x="121686" y="448628"/>
                    <a:pt x="135190" y="450947"/>
                  </a:cubicBezTo>
                  <a:cubicBezTo>
                    <a:pt x="153455" y="456465"/>
                    <a:pt x="172611" y="458397"/>
                    <a:pt x="191610" y="456666"/>
                  </a:cubicBezTo>
                  <a:cubicBezTo>
                    <a:pt x="203450" y="454332"/>
                    <a:pt x="215631" y="454332"/>
                    <a:pt x="227471" y="456666"/>
                  </a:cubicBezTo>
                  <a:cubicBezTo>
                    <a:pt x="243601" y="462215"/>
                    <a:pt x="260725" y="464271"/>
                    <a:pt x="277709" y="462695"/>
                  </a:cubicBezTo>
                  <a:cubicBezTo>
                    <a:pt x="287172" y="461226"/>
                    <a:pt x="296729" y="460453"/>
                    <a:pt x="306305" y="460376"/>
                  </a:cubicBezTo>
                  <a:cubicBezTo>
                    <a:pt x="311306" y="460561"/>
                    <a:pt x="316087" y="458320"/>
                    <a:pt x="319135" y="454348"/>
                  </a:cubicBezTo>
                  <a:cubicBezTo>
                    <a:pt x="323137" y="437360"/>
                    <a:pt x="322712" y="419645"/>
                    <a:pt x="317898" y="402874"/>
                  </a:cubicBezTo>
                  <a:cubicBezTo>
                    <a:pt x="315688" y="391373"/>
                    <a:pt x="315167" y="379595"/>
                    <a:pt x="316352" y="367940"/>
                  </a:cubicBezTo>
                  <a:cubicBezTo>
                    <a:pt x="316680" y="365065"/>
                    <a:pt x="317249" y="362220"/>
                    <a:pt x="318053" y="359438"/>
                  </a:cubicBezTo>
                  <a:cubicBezTo>
                    <a:pt x="321763" y="348927"/>
                    <a:pt x="325318" y="338261"/>
                    <a:pt x="329182" y="327750"/>
                  </a:cubicBezTo>
                  <a:cubicBezTo>
                    <a:pt x="340222" y="308366"/>
                    <a:pt x="359309" y="294887"/>
                    <a:pt x="381274" y="290961"/>
                  </a:cubicBezTo>
                  <a:cubicBezTo>
                    <a:pt x="383939" y="290575"/>
                    <a:pt x="386647" y="290575"/>
                    <a:pt x="389312" y="290961"/>
                  </a:cubicBezTo>
                  <a:cubicBezTo>
                    <a:pt x="398066" y="293604"/>
                    <a:pt x="407475" y="293110"/>
                    <a:pt x="415899" y="289570"/>
                  </a:cubicBezTo>
                  <a:cubicBezTo>
                    <a:pt x="418913" y="286123"/>
                    <a:pt x="420475" y="281625"/>
                    <a:pt x="420227" y="277049"/>
                  </a:cubicBezTo>
                  <a:cubicBezTo>
                    <a:pt x="421263" y="266662"/>
                    <a:pt x="422870" y="256352"/>
                    <a:pt x="425019" y="246134"/>
                  </a:cubicBezTo>
                  <a:cubicBezTo>
                    <a:pt x="425019" y="242115"/>
                    <a:pt x="425019" y="238096"/>
                    <a:pt x="426256" y="234077"/>
                  </a:cubicBezTo>
                  <a:cubicBezTo>
                    <a:pt x="426580" y="229842"/>
                    <a:pt x="427307" y="225653"/>
                    <a:pt x="428420" y="221557"/>
                  </a:cubicBezTo>
                  <a:cubicBezTo>
                    <a:pt x="430986" y="211463"/>
                    <a:pt x="431867" y="201014"/>
                    <a:pt x="431048" y="190642"/>
                  </a:cubicBezTo>
                  <a:cubicBezTo>
                    <a:pt x="434757" y="161427"/>
                    <a:pt x="438004" y="132212"/>
                    <a:pt x="444496" y="103461"/>
                  </a:cubicBezTo>
                  <a:cubicBezTo>
                    <a:pt x="448360" y="93568"/>
                    <a:pt x="448669" y="81975"/>
                    <a:pt x="458098" y="74710"/>
                  </a:cubicBezTo>
                  <a:cubicBezTo>
                    <a:pt x="464745" y="71479"/>
                    <a:pt x="471747" y="69052"/>
                    <a:pt x="478966" y="67445"/>
                  </a:cubicBezTo>
                  <a:cubicBezTo>
                    <a:pt x="484577" y="66363"/>
                    <a:pt x="490358" y="66363"/>
                    <a:pt x="495969" y="67445"/>
                  </a:cubicBezTo>
                  <a:cubicBezTo>
                    <a:pt x="510051" y="71835"/>
                    <a:pt x="524844" y="73566"/>
                    <a:pt x="539560" y="72546"/>
                  </a:cubicBezTo>
                  <a:cubicBezTo>
                    <a:pt x="546299" y="71309"/>
                    <a:pt x="553224" y="71309"/>
                    <a:pt x="559964" y="72546"/>
                  </a:cubicBezTo>
                  <a:cubicBezTo>
                    <a:pt x="574339" y="75483"/>
                    <a:pt x="588251" y="82902"/>
                    <a:pt x="603554" y="77801"/>
                  </a:cubicBezTo>
                  <a:cubicBezTo>
                    <a:pt x="611855" y="76024"/>
                    <a:pt x="620449" y="76024"/>
                    <a:pt x="628750" y="77801"/>
                  </a:cubicBezTo>
                  <a:cubicBezTo>
                    <a:pt x="643125" y="80738"/>
                    <a:pt x="656883" y="88158"/>
                    <a:pt x="672340" y="83675"/>
                  </a:cubicBezTo>
                  <a:cubicBezTo>
                    <a:pt x="696608" y="83675"/>
                    <a:pt x="706965" y="71464"/>
                    <a:pt x="706965" y="48277"/>
                  </a:cubicBezTo>
                  <a:cubicBezTo>
                    <a:pt x="709485" y="38585"/>
                    <a:pt x="710783" y="28615"/>
                    <a:pt x="710829" y="18599"/>
                  </a:cubicBezTo>
                  <a:cubicBezTo>
                    <a:pt x="711432" y="13946"/>
                    <a:pt x="713024" y="9463"/>
                    <a:pt x="715467" y="5460"/>
                  </a:cubicBezTo>
                  <a:cubicBezTo>
                    <a:pt x="721047" y="-739"/>
                    <a:pt x="730368" y="-1867"/>
                    <a:pt x="737262" y="28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9" name="Forma Livre: Forma 109">
              <a:extLst>
                <a:ext uri="{FF2B5EF4-FFF2-40B4-BE49-F238E27FC236}">
                  <a16:creationId xmlns:a16="http://schemas.microsoft.com/office/drawing/2014/main" id="{74D3CDAA-F897-9B29-9E7B-A1D75A6020E8}"/>
                </a:ext>
              </a:extLst>
            </p:cNvPr>
            <p:cNvSpPr/>
            <p:nvPr/>
          </p:nvSpPr>
          <p:spPr>
            <a:xfrm>
              <a:off x="4776940" y="2643889"/>
              <a:ext cx="976125" cy="791997"/>
            </a:xfrm>
            <a:custGeom>
              <a:avLst/>
              <a:gdLst>
                <a:gd name="connsiteX0" fmla="*/ 450811 w 976125"/>
                <a:gd name="connsiteY0" fmla="*/ 770817 h 791997"/>
                <a:gd name="connsiteX1" fmla="*/ 450811 w 976125"/>
                <a:gd name="connsiteY1" fmla="*/ 772672 h 791997"/>
                <a:gd name="connsiteX2" fmla="*/ 408921 w 976125"/>
                <a:gd name="connsiteY2" fmla="*/ 781483 h 791997"/>
                <a:gd name="connsiteX3" fmla="*/ 380788 w 976125"/>
                <a:gd name="connsiteY3" fmla="*/ 774372 h 791997"/>
                <a:gd name="connsiteX4" fmla="*/ 344308 w 976125"/>
                <a:gd name="connsiteY4" fmla="*/ 774372 h 791997"/>
                <a:gd name="connsiteX5" fmla="*/ 311693 w 976125"/>
                <a:gd name="connsiteY5" fmla="*/ 786893 h 791997"/>
                <a:gd name="connsiteX6" fmla="*/ 269648 w 976125"/>
                <a:gd name="connsiteY6" fmla="*/ 786893 h 791997"/>
                <a:gd name="connsiteX7" fmla="*/ 233632 w 976125"/>
                <a:gd name="connsiteY7" fmla="*/ 756751 h 791997"/>
                <a:gd name="connsiteX8" fmla="*/ 220184 w 976125"/>
                <a:gd name="connsiteY8" fmla="*/ 728000 h 791997"/>
                <a:gd name="connsiteX9" fmla="*/ 211219 w 976125"/>
                <a:gd name="connsiteY9" fmla="*/ 699403 h 791997"/>
                <a:gd name="connsiteX10" fmla="*/ 154644 w 976125"/>
                <a:gd name="connsiteY10" fmla="*/ 636182 h 791997"/>
                <a:gd name="connsiteX11" fmla="*/ 130221 w 976125"/>
                <a:gd name="connsiteY11" fmla="*/ 625825 h 791997"/>
                <a:gd name="connsiteX12" fmla="*/ 124965 w 976125"/>
                <a:gd name="connsiteY12" fmla="*/ 623970 h 791997"/>
                <a:gd name="connsiteX13" fmla="*/ 7643 w 976125"/>
                <a:gd name="connsiteY13" fmla="*/ 619642 h 791997"/>
                <a:gd name="connsiteX14" fmla="*/ 377 w 976125"/>
                <a:gd name="connsiteY14" fmla="*/ 550856 h 791997"/>
                <a:gd name="connsiteX15" fmla="*/ 377 w 976125"/>
                <a:gd name="connsiteY15" fmla="*/ 504483 h 791997"/>
                <a:gd name="connsiteX16" fmla="*/ 1459 w 976125"/>
                <a:gd name="connsiteY16" fmla="*/ 439871 h 791997"/>
                <a:gd name="connsiteX17" fmla="*/ 19699 w 976125"/>
                <a:gd name="connsiteY17" fmla="*/ 403700 h 791997"/>
                <a:gd name="connsiteX18" fmla="*/ 30520 w 976125"/>
                <a:gd name="connsiteY18" fmla="*/ 377731 h 791997"/>
                <a:gd name="connsiteX19" fmla="*/ 61435 w 976125"/>
                <a:gd name="connsiteY19" fmla="*/ 324866 h 791997"/>
                <a:gd name="connsiteX20" fmla="*/ 83384 w 976125"/>
                <a:gd name="connsiteY20" fmla="*/ 269683 h 791997"/>
                <a:gd name="connsiteX21" fmla="*/ 80293 w 976125"/>
                <a:gd name="connsiteY21" fmla="*/ 237067 h 791997"/>
                <a:gd name="connsiteX22" fmla="*/ 69627 w 976125"/>
                <a:gd name="connsiteY22" fmla="*/ 214963 h 791997"/>
                <a:gd name="connsiteX23" fmla="*/ 71018 w 976125"/>
                <a:gd name="connsiteY23" fmla="*/ 172455 h 791997"/>
                <a:gd name="connsiteX24" fmla="*/ 69936 w 976125"/>
                <a:gd name="connsiteY24" fmla="*/ 134738 h 791997"/>
                <a:gd name="connsiteX25" fmla="*/ 72719 w 976125"/>
                <a:gd name="connsiteY25" fmla="*/ 119281 h 791997"/>
                <a:gd name="connsiteX26" fmla="*/ 85549 w 976125"/>
                <a:gd name="connsiteY26" fmla="*/ 95631 h 791997"/>
                <a:gd name="connsiteX27" fmla="*/ 93896 w 976125"/>
                <a:gd name="connsiteY27" fmla="*/ 88211 h 791997"/>
                <a:gd name="connsiteX28" fmla="*/ 114145 w 976125"/>
                <a:gd name="connsiteY28" fmla="*/ 64870 h 791997"/>
                <a:gd name="connsiteX29" fmla="*/ 119864 w 976125"/>
                <a:gd name="connsiteY29" fmla="*/ 37665 h 791997"/>
                <a:gd name="connsiteX30" fmla="*/ 133931 w 976125"/>
                <a:gd name="connsiteY30" fmla="*/ 17106 h 791997"/>
                <a:gd name="connsiteX31" fmla="*/ 164846 w 976125"/>
                <a:gd name="connsiteY31" fmla="*/ 4586 h 791997"/>
                <a:gd name="connsiteX32" fmla="*/ 181849 w 976125"/>
                <a:gd name="connsiteY32" fmla="*/ 412 h 791997"/>
                <a:gd name="connsiteX33" fmla="*/ 259137 w 976125"/>
                <a:gd name="connsiteY33" fmla="*/ 3967 h 791997"/>
                <a:gd name="connsiteX34" fmla="*/ 281860 w 976125"/>
                <a:gd name="connsiteY34" fmla="*/ 16024 h 791997"/>
                <a:gd name="connsiteX35" fmla="*/ 311229 w 976125"/>
                <a:gd name="connsiteY35" fmla="*/ 27772 h 791997"/>
                <a:gd name="connsiteX36" fmla="*/ 330087 w 976125"/>
                <a:gd name="connsiteY36" fmla="*/ 41375 h 791997"/>
                <a:gd name="connsiteX37" fmla="*/ 350337 w 976125"/>
                <a:gd name="connsiteY37" fmla="*/ 62552 h 791997"/>
                <a:gd name="connsiteX38" fmla="*/ 369659 w 976125"/>
                <a:gd name="connsiteY38" fmla="*/ 61315 h 791997"/>
                <a:gd name="connsiteX39" fmla="*/ 417422 w 976125"/>
                <a:gd name="connsiteY39" fmla="*/ 38747 h 791997"/>
                <a:gd name="connsiteX40" fmla="*/ 453748 w 976125"/>
                <a:gd name="connsiteY40" fmla="*/ 43848 h 791997"/>
                <a:gd name="connsiteX41" fmla="*/ 461167 w 976125"/>
                <a:gd name="connsiteY41" fmla="*/ 46939 h 791997"/>
                <a:gd name="connsiteX42" fmla="*/ 492082 w 976125"/>
                <a:gd name="connsiteY42" fmla="*/ 69662 h 791997"/>
                <a:gd name="connsiteX43" fmla="*/ 501975 w 976125"/>
                <a:gd name="connsiteY43" fmla="*/ 75227 h 791997"/>
                <a:gd name="connsiteX44" fmla="*/ 539383 w 976125"/>
                <a:gd name="connsiteY44" fmla="*/ 83265 h 791997"/>
                <a:gd name="connsiteX45" fmla="*/ 573389 w 976125"/>
                <a:gd name="connsiteY45" fmla="*/ 79246 h 791997"/>
                <a:gd name="connsiteX46" fmla="*/ 600595 w 976125"/>
                <a:gd name="connsiteY46" fmla="*/ 55905 h 791997"/>
                <a:gd name="connsiteX47" fmla="*/ 635683 w 976125"/>
                <a:gd name="connsiteY47" fmla="*/ 37046 h 791997"/>
                <a:gd name="connsiteX48" fmla="*/ 730284 w 976125"/>
                <a:gd name="connsiteY48" fmla="*/ 34728 h 791997"/>
                <a:gd name="connsiteX49" fmla="*/ 763981 w 976125"/>
                <a:gd name="connsiteY49" fmla="*/ 41529 h 791997"/>
                <a:gd name="connsiteX50" fmla="*/ 771246 w 976125"/>
                <a:gd name="connsiteY50" fmla="*/ 45548 h 791997"/>
                <a:gd name="connsiteX51" fmla="*/ 801079 w 976125"/>
                <a:gd name="connsiteY51" fmla="*/ 49258 h 791997"/>
                <a:gd name="connsiteX52" fmla="*/ 826584 w 976125"/>
                <a:gd name="connsiteY52" fmla="*/ 28390 h 791997"/>
                <a:gd name="connsiteX53" fmla="*/ 852862 w 976125"/>
                <a:gd name="connsiteY53" fmla="*/ 10769 h 791997"/>
                <a:gd name="connsiteX54" fmla="*/ 892124 w 976125"/>
                <a:gd name="connsiteY54" fmla="*/ 103 h 791997"/>
                <a:gd name="connsiteX55" fmla="*/ 923967 w 976125"/>
                <a:gd name="connsiteY55" fmla="*/ 16488 h 791997"/>
                <a:gd name="connsiteX56" fmla="*/ 942207 w 976125"/>
                <a:gd name="connsiteY56" fmla="*/ 38438 h 791997"/>
                <a:gd name="connsiteX57" fmla="*/ 948699 w 976125"/>
                <a:gd name="connsiteY57" fmla="*/ 88675 h 791997"/>
                <a:gd name="connsiteX58" fmla="*/ 950554 w 976125"/>
                <a:gd name="connsiteY58" fmla="*/ 96249 h 791997"/>
                <a:gd name="connsiteX59" fmla="*/ 968794 w 976125"/>
                <a:gd name="connsiteY59" fmla="*/ 122836 h 791997"/>
                <a:gd name="connsiteX60" fmla="*/ 976059 w 976125"/>
                <a:gd name="connsiteY60" fmla="*/ 132265 h 791997"/>
                <a:gd name="connsiteX61" fmla="*/ 976059 w 976125"/>
                <a:gd name="connsiteY61" fmla="*/ 172146 h 791997"/>
                <a:gd name="connsiteX62" fmla="*/ 948235 w 976125"/>
                <a:gd name="connsiteY62" fmla="*/ 206307 h 791997"/>
                <a:gd name="connsiteX63" fmla="*/ 919329 w 976125"/>
                <a:gd name="connsiteY63" fmla="*/ 217282 h 791997"/>
                <a:gd name="connsiteX64" fmla="*/ 905418 w 976125"/>
                <a:gd name="connsiteY64" fmla="*/ 234903 h 791997"/>
                <a:gd name="connsiteX65" fmla="*/ 883159 w 976125"/>
                <a:gd name="connsiteY65" fmla="*/ 277875 h 791997"/>
                <a:gd name="connsiteX66" fmla="*/ 868938 w 976125"/>
                <a:gd name="connsiteY66" fmla="*/ 306781 h 791997"/>
                <a:gd name="connsiteX67" fmla="*/ 866619 w 976125"/>
                <a:gd name="connsiteY67" fmla="*/ 313737 h 791997"/>
                <a:gd name="connsiteX68" fmla="*/ 857808 w 976125"/>
                <a:gd name="connsiteY68" fmla="*/ 346198 h 791997"/>
                <a:gd name="connsiteX69" fmla="*/ 856417 w 976125"/>
                <a:gd name="connsiteY69" fmla="*/ 353618 h 791997"/>
                <a:gd name="connsiteX70" fmla="*/ 845597 w 976125"/>
                <a:gd name="connsiteY70" fmla="*/ 385769 h 791997"/>
                <a:gd name="connsiteX71" fmla="*/ 843433 w 976125"/>
                <a:gd name="connsiteY71" fmla="*/ 393034 h 791997"/>
                <a:gd name="connsiteX72" fmla="*/ 831840 w 976125"/>
                <a:gd name="connsiteY72" fmla="*/ 420394 h 791997"/>
                <a:gd name="connsiteX73" fmla="*/ 826739 w 976125"/>
                <a:gd name="connsiteY73" fmla="*/ 425959 h 791997"/>
                <a:gd name="connsiteX74" fmla="*/ 809581 w 976125"/>
                <a:gd name="connsiteY74" fmla="*/ 444044 h 791997"/>
                <a:gd name="connsiteX75" fmla="*/ 779593 w 976125"/>
                <a:gd name="connsiteY75" fmla="*/ 492736 h 791997"/>
                <a:gd name="connsiteX76" fmla="*/ 764136 w 976125"/>
                <a:gd name="connsiteY76" fmla="*/ 518086 h 791997"/>
                <a:gd name="connsiteX77" fmla="*/ 758725 w 976125"/>
                <a:gd name="connsiteY77" fmla="*/ 539108 h 791997"/>
                <a:gd name="connsiteX78" fmla="*/ 755943 w 976125"/>
                <a:gd name="connsiteY78" fmla="*/ 550083 h 791997"/>
                <a:gd name="connsiteX79" fmla="*/ 740486 w 976125"/>
                <a:gd name="connsiteY79" fmla="*/ 576052 h 791997"/>
                <a:gd name="connsiteX80" fmla="*/ 732293 w 976125"/>
                <a:gd name="connsiteY80" fmla="*/ 600320 h 791997"/>
                <a:gd name="connsiteX81" fmla="*/ 724873 w 976125"/>
                <a:gd name="connsiteY81" fmla="*/ 613614 h 791997"/>
                <a:gd name="connsiteX82" fmla="*/ 697977 w 976125"/>
                <a:gd name="connsiteY82" fmla="*/ 619024 h 791997"/>
                <a:gd name="connsiteX83" fmla="*/ 673400 w 976125"/>
                <a:gd name="connsiteY83" fmla="*/ 610831 h 791997"/>
                <a:gd name="connsiteX84" fmla="*/ 648822 w 976125"/>
                <a:gd name="connsiteY84" fmla="*/ 589345 h 791997"/>
                <a:gd name="connsiteX85" fmla="*/ 644494 w 976125"/>
                <a:gd name="connsiteY85" fmla="*/ 583781 h 791997"/>
                <a:gd name="connsiteX86" fmla="*/ 616516 w 976125"/>
                <a:gd name="connsiteY86" fmla="*/ 580689 h 791997"/>
                <a:gd name="connsiteX87" fmla="*/ 586374 w 976125"/>
                <a:gd name="connsiteY87" fmla="*/ 583317 h 791997"/>
                <a:gd name="connsiteX88" fmla="*/ 572307 w 976125"/>
                <a:gd name="connsiteY88" fmla="*/ 587645 h 791997"/>
                <a:gd name="connsiteX89" fmla="*/ 559787 w 976125"/>
                <a:gd name="connsiteY89" fmla="*/ 611759 h 791997"/>
                <a:gd name="connsiteX90" fmla="*/ 512177 w 976125"/>
                <a:gd name="connsiteY90" fmla="*/ 673589 h 791997"/>
                <a:gd name="connsiteX91" fmla="*/ 494246 w 976125"/>
                <a:gd name="connsiteY91" fmla="*/ 702031 h 791997"/>
                <a:gd name="connsiteX92" fmla="*/ 485127 w 976125"/>
                <a:gd name="connsiteY92" fmla="*/ 731400 h 791997"/>
                <a:gd name="connsiteX93" fmla="*/ 475852 w 976125"/>
                <a:gd name="connsiteY93" fmla="*/ 748867 h 791997"/>
                <a:gd name="connsiteX94" fmla="*/ 450811 w 976125"/>
                <a:gd name="connsiteY94" fmla="*/ 770817 h 79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76125" h="791997">
                  <a:moveTo>
                    <a:pt x="450811" y="770817"/>
                  </a:moveTo>
                  <a:lnTo>
                    <a:pt x="450811" y="772672"/>
                  </a:lnTo>
                  <a:cubicBezTo>
                    <a:pt x="440145" y="791066"/>
                    <a:pt x="423760" y="782565"/>
                    <a:pt x="408921" y="781483"/>
                  </a:cubicBezTo>
                  <a:cubicBezTo>
                    <a:pt x="400636" y="775949"/>
                    <a:pt x="390712" y="773429"/>
                    <a:pt x="380788" y="774372"/>
                  </a:cubicBezTo>
                  <a:cubicBezTo>
                    <a:pt x="368978" y="770199"/>
                    <a:pt x="356102" y="770199"/>
                    <a:pt x="344308" y="774372"/>
                  </a:cubicBezTo>
                  <a:cubicBezTo>
                    <a:pt x="335281" y="782302"/>
                    <a:pt x="323703" y="786738"/>
                    <a:pt x="311693" y="786893"/>
                  </a:cubicBezTo>
                  <a:cubicBezTo>
                    <a:pt x="298477" y="793617"/>
                    <a:pt x="282864" y="793617"/>
                    <a:pt x="269648" y="786893"/>
                  </a:cubicBezTo>
                  <a:cubicBezTo>
                    <a:pt x="256664" y="777928"/>
                    <a:pt x="236414" y="777618"/>
                    <a:pt x="233632" y="756751"/>
                  </a:cubicBezTo>
                  <a:cubicBezTo>
                    <a:pt x="229613" y="747012"/>
                    <a:pt x="223275" y="738202"/>
                    <a:pt x="220184" y="728000"/>
                  </a:cubicBezTo>
                  <a:cubicBezTo>
                    <a:pt x="214774" y="719405"/>
                    <a:pt x="211682" y="709543"/>
                    <a:pt x="211219" y="699403"/>
                  </a:cubicBezTo>
                  <a:cubicBezTo>
                    <a:pt x="195761" y="675289"/>
                    <a:pt x="181695" y="650093"/>
                    <a:pt x="154644" y="636182"/>
                  </a:cubicBezTo>
                  <a:cubicBezTo>
                    <a:pt x="146235" y="633415"/>
                    <a:pt x="138058" y="629937"/>
                    <a:pt x="130221" y="625825"/>
                  </a:cubicBezTo>
                  <a:cubicBezTo>
                    <a:pt x="128583" y="624913"/>
                    <a:pt x="126805" y="624279"/>
                    <a:pt x="124965" y="623970"/>
                  </a:cubicBezTo>
                  <a:cubicBezTo>
                    <a:pt x="86012" y="617324"/>
                    <a:pt x="46596" y="625670"/>
                    <a:pt x="7643" y="619642"/>
                  </a:cubicBezTo>
                  <a:cubicBezTo>
                    <a:pt x="-5805" y="597847"/>
                    <a:pt x="3005" y="573269"/>
                    <a:pt x="377" y="550856"/>
                  </a:cubicBezTo>
                  <a:cubicBezTo>
                    <a:pt x="377" y="535398"/>
                    <a:pt x="377" y="519941"/>
                    <a:pt x="377" y="504483"/>
                  </a:cubicBezTo>
                  <a:cubicBezTo>
                    <a:pt x="377" y="482843"/>
                    <a:pt x="377" y="461357"/>
                    <a:pt x="1459" y="439871"/>
                  </a:cubicBezTo>
                  <a:cubicBezTo>
                    <a:pt x="4907" y="426654"/>
                    <a:pt x="11120" y="414335"/>
                    <a:pt x="19699" y="403700"/>
                  </a:cubicBezTo>
                  <a:cubicBezTo>
                    <a:pt x="25790" y="396296"/>
                    <a:pt x="29546" y="387269"/>
                    <a:pt x="30520" y="377731"/>
                  </a:cubicBezTo>
                  <a:cubicBezTo>
                    <a:pt x="32467" y="356400"/>
                    <a:pt x="43798" y="337032"/>
                    <a:pt x="61435" y="324866"/>
                  </a:cubicBezTo>
                  <a:cubicBezTo>
                    <a:pt x="76892" y="309409"/>
                    <a:pt x="67463" y="284677"/>
                    <a:pt x="83384" y="269683"/>
                  </a:cubicBezTo>
                  <a:cubicBezTo>
                    <a:pt x="90588" y="259558"/>
                    <a:pt x="89274" y="245662"/>
                    <a:pt x="80293" y="237067"/>
                  </a:cubicBezTo>
                  <a:cubicBezTo>
                    <a:pt x="75455" y="230390"/>
                    <a:pt x="71853" y="222908"/>
                    <a:pt x="69627" y="214963"/>
                  </a:cubicBezTo>
                  <a:cubicBezTo>
                    <a:pt x="70555" y="200742"/>
                    <a:pt x="71482" y="186676"/>
                    <a:pt x="71018" y="172455"/>
                  </a:cubicBezTo>
                  <a:cubicBezTo>
                    <a:pt x="71436" y="159872"/>
                    <a:pt x="71065" y="147275"/>
                    <a:pt x="69936" y="134738"/>
                  </a:cubicBezTo>
                  <a:cubicBezTo>
                    <a:pt x="69612" y="129436"/>
                    <a:pt x="70570" y="124134"/>
                    <a:pt x="72719" y="119281"/>
                  </a:cubicBezTo>
                  <a:cubicBezTo>
                    <a:pt x="76429" y="111088"/>
                    <a:pt x="81839" y="103823"/>
                    <a:pt x="85549" y="95631"/>
                  </a:cubicBezTo>
                  <a:cubicBezTo>
                    <a:pt x="87496" y="92354"/>
                    <a:pt x="90418" y="89772"/>
                    <a:pt x="93896" y="88211"/>
                  </a:cubicBezTo>
                  <a:cubicBezTo>
                    <a:pt x="104762" y="85274"/>
                    <a:pt x="112769" y="76046"/>
                    <a:pt x="114145" y="64870"/>
                  </a:cubicBezTo>
                  <a:cubicBezTo>
                    <a:pt x="117082" y="55905"/>
                    <a:pt x="117855" y="46630"/>
                    <a:pt x="119864" y="37665"/>
                  </a:cubicBezTo>
                  <a:cubicBezTo>
                    <a:pt x="121766" y="29271"/>
                    <a:pt x="126805" y="21929"/>
                    <a:pt x="133931" y="17106"/>
                  </a:cubicBezTo>
                  <a:cubicBezTo>
                    <a:pt x="143978" y="11851"/>
                    <a:pt x="155108" y="9378"/>
                    <a:pt x="164846" y="4586"/>
                  </a:cubicBezTo>
                  <a:cubicBezTo>
                    <a:pt x="170194" y="2128"/>
                    <a:pt x="175975" y="706"/>
                    <a:pt x="181849" y="412"/>
                  </a:cubicBezTo>
                  <a:cubicBezTo>
                    <a:pt x="207509" y="3967"/>
                    <a:pt x="233478" y="-670"/>
                    <a:pt x="259137" y="3967"/>
                  </a:cubicBezTo>
                  <a:cubicBezTo>
                    <a:pt x="267129" y="7152"/>
                    <a:pt x="274749" y="11201"/>
                    <a:pt x="281860" y="16024"/>
                  </a:cubicBezTo>
                  <a:cubicBezTo>
                    <a:pt x="290887" y="21635"/>
                    <a:pt x="300826" y="25623"/>
                    <a:pt x="311229" y="27772"/>
                  </a:cubicBezTo>
                  <a:cubicBezTo>
                    <a:pt x="318710" y="30369"/>
                    <a:pt x="325265" y="35099"/>
                    <a:pt x="330087" y="41375"/>
                  </a:cubicBezTo>
                  <a:cubicBezTo>
                    <a:pt x="335219" y="49830"/>
                    <a:pt x="342129" y="57049"/>
                    <a:pt x="350337" y="62552"/>
                  </a:cubicBezTo>
                  <a:cubicBezTo>
                    <a:pt x="356272" y="66725"/>
                    <a:pt x="364310" y="66215"/>
                    <a:pt x="369659" y="61315"/>
                  </a:cubicBezTo>
                  <a:cubicBezTo>
                    <a:pt x="382179" y="46630"/>
                    <a:pt x="400574" y="45857"/>
                    <a:pt x="417422" y="38747"/>
                  </a:cubicBezTo>
                  <a:cubicBezTo>
                    <a:pt x="429742" y="38098"/>
                    <a:pt x="442077" y="39829"/>
                    <a:pt x="453748" y="43848"/>
                  </a:cubicBezTo>
                  <a:cubicBezTo>
                    <a:pt x="456314" y="44621"/>
                    <a:pt x="458802" y="45656"/>
                    <a:pt x="461167" y="46939"/>
                  </a:cubicBezTo>
                  <a:cubicBezTo>
                    <a:pt x="469700" y="56662"/>
                    <a:pt x="480257" y="64422"/>
                    <a:pt x="492082" y="69662"/>
                  </a:cubicBezTo>
                  <a:cubicBezTo>
                    <a:pt x="495329" y="71517"/>
                    <a:pt x="498575" y="73526"/>
                    <a:pt x="501975" y="75227"/>
                  </a:cubicBezTo>
                  <a:cubicBezTo>
                    <a:pt x="514233" y="78813"/>
                    <a:pt x="526738" y="81503"/>
                    <a:pt x="539383" y="83265"/>
                  </a:cubicBezTo>
                  <a:cubicBezTo>
                    <a:pt x="550868" y="84965"/>
                    <a:pt x="562615" y="83589"/>
                    <a:pt x="573389" y="79246"/>
                  </a:cubicBezTo>
                  <a:cubicBezTo>
                    <a:pt x="583869" y="73279"/>
                    <a:pt x="593113" y="65365"/>
                    <a:pt x="600595" y="55905"/>
                  </a:cubicBezTo>
                  <a:cubicBezTo>
                    <a:pt x="609452" y="45378"/>
                    <a:pt x="622003" y="38623"/>
                    <a:pt x="635683" y="37046"/>
                  </a:cubicBezTo>
                  <a:cubicBezTo>
                    <a:pt x="666598" y="35192"/>
                    <a:pt x="698750" y="38747"/>
                    <a:pt x="730284" y="34728"/>
                  </a:cubicBezTo>
                  <a:cubicBezTo>
                    <a:pt x="741969" y="31698"/>
                    <a:pt x="754397" y="34202"/>
                    <a:pt x="763981" y="41529"/>
                  </a:cubicBezTo>
                  <a:lnTo>
                    <a:pt x="771246" y="45548"/>
                  </a:lnTo>
                  <a:cubicBezTo>
                    <a:pt x="779686" y="52334"/>
                    <a:pt x="791233" y="53772"/>
                    <a:pt x="801079" y="49258"/>
                  </a:cubicBezTo>
                  <a:cubicBezTo>
                    <a:pt x="810926" y="44126"/>
                    <a:pt x="819597" y="37016"/>
                    <a:pt x="826584" y="28390"/>
                  </a:cubicBezTo>
                  <a:cubicBezTo>
                    <a:pt x="834189" y="20940"/>
                    <a:pt x="843093" y="14973"/>
                    <a:pt x="852862" y="10769"/>
                  </a:cubicBezTo>
                  <a:cubicBezTo>
                    <a:pt x="865583" y="5992"/>
                    <a:pt x="878738" y="2422"/>
                    <a:pt x="892124" y="103"/>
                  </a:cubicBezTo>
                  <a:cubicBezTo>
                    <a:pt x="906500" y="-1752"/>
                    <a:pt x="912528" y="12624"/>
                    <a:pt x="923967" y="16488"/>
                  </a:cubicBezTo>
                  <a:cubicBezTo>
                    <a:pt x="931881" y="22068"/>
                    <a:pt x="938172" y="29642"/>
                    <a:pt x="942207" y="38438"/>
                  </a:cubicBezTo>
                  <a:cubicBezTo>
                    <a:pt x="942670" y="55364"/>
                    <a:pt x="944835" y="72197"/>
                    <a:pt x="948699" y="88675"/>
                  </a:cubicBezTo>
                  <a:cubicBezTo>
                    <a:pt x="949456" y="91164"/>
                    <a:pt x="950074" y="93683"/>
                    <a:pt x="950554" y="96249"/>
                  </a:cubicBezTo>
                  <a:cubicBezTo>
                    <a:pt x="950755" y="107966"/>
                    <a:pt x="957927" y="118431"/>
                    <a:pt x="968794" y="122836"/>
                  </a:cubicBezTo>
                  <a:cubicBezTo>
                    <a:pt x="972040" y="125247"/>
                    <a:pt x="974544" y="128509"/>
                    <a:pt x="976059" y="132265"/>
                  </a:cubicBezTo>
                  <a:cubicBezTo>
                    <a:pt x="976059" y="145559"/>
                    <a:pt x="976059" y="158852"/>
                    <a:pt x="976059" y="172146"/>
                  </a:cubicBezTo>
                  <a:cubicBezTo>
                    <a:pt x="971560" y="186707"/>
                    <a:pt x="961591" y="198965"/>
                    <a:pt x="948235" y="206307"/>
                  </a:cubicBezTo>
                  <a:cubicBezTo>
                    <a:pt x="939270" y="211872"/>
                    <a:pt x="928604" y="212644"/>
                    <a:pt x="919329" y="217282"/>
                  </a:cubicBezTo>
                  <a:cubicBezTo>
                    <a:pt x="913455" y="222228"/>
                    <a:pt x="903872" y="223929"/>
                    <a:pt x="905418" y="234903"/>
                  </a:cubicBezTo>
                  <a:cubicBezTo>
                    <a:pt x="899235" y="249835"/>
                    <a:pt x="891800" y="264211"/>
                    <a:pt x="883159" y="277875"/>
                  </a:cubicBezTo>
                  <a:cubicBezTo>
                    <a:pt x="875878" y="286037"/>
                    <a:pt x="870947" y="296023"/>
                    <a:pt x="868938" y="306781"/>
                  </a:cubicBezTo>
                  <a:cubicBezTo>
                    <a:pt x="868304" y="309146"/>
                    <a:pt x="867531" y="311465"/>
                    <a:pt x="866619" y="313737"/>
                  </a:cubicBezTo>
                  <a:cubicBezTo>
                    <a:pt x="862229" y="324109"/>
                    <a:pt x="859261" y="335022"/>
                    <a:pt x="857808" y="346198"/>
                  </a:cubicBezTo>
                  <a:cubicBezTo>
                    <a:pt x="857499" y="348702"/>
                    <a:pt x="857035" y="351175"/>
                    <a:pt x="856417" y="353618"/>
                  </a:cubicBezTo>
                  <a:cubicBezTo>
                    <a:pt x="851965" y="364036"/>
                    <a:pt x="848333" y="374779"/>
                    <a:pt x="845597" y="385769"/>
                  </a:cubicBezTo>
                  <a:cubicBezTo>
                    <a:pt x="845118" y="388258"/>
                    <a:pt x="844391" y="390685"/>
                    <a:pt x="843433" y="393034"/>
                  </a:cubicBezTo>
                  <a:cubicBezTo>
                    <a:pt x="838950" y="401845"/>
                    <a:pt x="835704" y="411274"/>
                    <a:pt x="831840" y="420394"/>
                  </a:cubicBezTo>
                  <a:cubicBezTo>
                    <a:pt x="830479" y="422527"/>
                    <a:pt x="828748" y="424413"/>
                    <a:pt x="826739" y="425959"/>
                  </a:cubicBezTo>
                  <a:cubicBezTo>
                    <a:pt x="819056" y="429761"/>
                    <a:pt x="812981" y="436176"/>
                    <a:pt x="809581" y="444044"/>
                  </a:cubicBezTo>
                  <a:cubicBezTo>
                    <a:pt x="798915" y="459502"/>
                    <a:pt x="790259" y="476969"/>
                    <a:pt x="779593" y="492736"/>
                  </a:cubicBezTo>
                  <a:cubicBezTo>
                    <a:pt x="773456" y="500541"/>
                    <a:pt x="768263" y="509059"/>
                    <a:pt x="764136" y="518086"/>
                  </a:cubicBezTo>
                  <a:cubicBezTo>
                    <a:pt x="761044" y="524702"/>
                    <a:pt x="759205" y="531828"/>
                    <a:pt x="758725" y="539108"/>
                  </a:cubicBezTo>
                  <a:cubicBezTo>
                    <a:pt x="758277" y="542864"/>
                    <a:pt x="757334" y="546559"/>
                    <a:pt x="755943" y="550083"/>
                  </a:cubicBezTo>
                  <a:cubicBezTo>
                    <a:pt x="750255" y="558415"/>
                    <a:pt x="745092" y="567086"/>
                    <a:pt x="740486" y="576052"/>
                  </a:cubicBezTo>
                  <a:cubicBezTo>
                    <a:pt x="736930" y="583781"/>
                    <a:pt x="730438" y="590582"/>
                    <a:pt x="732293" y="600320"/>
                  </a:cubicBezTo>
                  <a:cubicBezTo>
                    <a:pt x="732185" y="605715"/>
                    <a:pt x="729402" y="610692"/>
                    <a:pt x="724873" y="613614"/>
                  </a:cubicBezTo>
                  <a:cubicBezTo>
                    <a:pt x="717005" y="618977"/>
                    <a:pt x="707298" y="620925"/>
                    <a:pt x="697977" y="619024"/>
                  </a:cubicBezTo>
                  <a:cubicBezTo>
                    <a:pt x="690156" y="615283"/>
                    <a:pt x="681901" y="612532"/>
                    <a:pt x="673400" y="610831"/>
                  </a:cubicBezTo>
                  <a:cubicBezTo>
                    <a:pt x="662873" y="606890"/>
                    <a:pt x="654140" y="599254"/>
                    <a:pt x="648822" y="589345"/>
                  </a:cubicBezTo>
                  <a:lnTo>
                    <a:pt x="644494" y="583781"/>
                  </a:lnTo>
                  <a:cubicBezTo>
                    <a:pt x="635621" y="580225"/>
                    <a:pt x="625945" y="579143"/>
                    <a:pt x="616516" y="580689"/>
                  </a:cubicBezTo>
                  <a:cubicBezTo>
                    <a:pt x="606391" y="580102"/>
                    <a:pt x="596236" y="580983"/>
                    <a:pt x="586374" y="583317"/>
                  </a:cubicBezTo>
                  <a:cubicBezTo>
                    <a:pt x="581551" y="584291"/>
                    <a:pt x="576836" y="585744"/>
                    <a:pt x="572307" y="587645"/>
                  </a:cubicBezTo>
                  <a:cubicBezTo>
                    <a:pt x="564424" y="593673"/>
                    <a:pt x="564888" y="604184"/>
                    <a:pt x="559787" y="611759"/>
                  </a:cubicBezTo>
                  <a:cubicBezTo>
                    <a:pt x="542304" y="631081"/>
                    <a:pt x="526383" y="651748"/>
                    <a:pt x="512177" y="673589"/>
                  </a:cubicBezTo>
                  <a:cubicBezTo>
                    <a:pt x="503830" y="681349"/>
                    <a:pt x="497663" y="691149"/>
                    <a:pt x="494246" y="702031"/>
                  </a:cubicBezTo>
                  <a:cubicBezTo>
                    <a:pt x="489408" y="711166"/>
                    <a:pt x="486317" y="721137"/>
                    <a:pt x="485127" y="731400"/>
                  </a:cubicBezTo>
                  <a:cubicBezTo>
                    <a:pt x="484153" y="738124"/>
                    <a:pt x="480876" y="744292"/>
                    <a:pt x="475852" y="748867"/>
                  </a:cubicBezTo>
                  <a:cubicBezTo>
                    <a:pt x="466423" y="753659"/>
                    <a:pt x="448338" y="751186"/>
                    <a:pt x="450811" y="770817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0" name="Forma Livre: Forma 110">
              <a:extLst>
                <a:ext uri="{FF2B5EF4-FFF2-40B4-BE49-F238E27FC236}">
                  <a16:creationId xmlns:a16="http://schemas.microsoft.com/office/drawing/2014/main" id="{416C4EBB-AF3F-57A2-A374-752E782DA620}"/>
                </a:ext>
              </a:extLst>
            </p:cNvPr>
            <p:cNvSpPr/>
            <p:nvPr/>
          </p:nvSpPr>
          <p:spPr>
            <a:xfrm>
              <a:off x="3839912" y="2877891"/>
              <a:ext cx="507214" cy="551251"/>
            </a:xfrm>
            <a:custGeom>
              <a:avLst/>
              <a:gdLst>
                <a:gd name="connsiteX0" fmla="*/ 207963 w 507214"/>
                <a:gd name="connsiteY0" fmla="*/ 521357 h 551251"/>
                <a:gd name="connsiteX1" fmla="*/ 202244 w 507214"/>
                <a:gd name="connsiteY1" fmla="*/ 522903 h 551251"/>
                <a:gd name="connsiteX2" fmla="*/ 174421 w 507214"/>
                <a:gd name="connsiteY2" fmla="*/ 528158 h 551251"/>
                <a:gd name="connsiteX3" fmla="*/ 143505 w 507214"/>
                <a:gd name="connsiteY3" fmla="*/ 539597 h 551251"/>
                <a:gd name="connsiteX4" fmla="*/ 138868 w 507214"/>
                <a:gd name="connsiteY4" fmla="*/ 540988 h 551251"/>
                <a:gd name="connsiteX5" fmla="*/ 102697 w 507214"/>
                <a:gd name="connsiteY5" fmla="*/ 551190 h 551251"/>
                <a:gd name="connsiteX6" fmla="*/ 96978 w 507214"/>
                <a:gd name="connsiteY6" fmla="*/ 551190 h 551251"/>
                <a:gd name="connsiteX7" fmla="*/ 70700 w 507214"/>
                <a:gd name="connsiteY7" fmla="*/ 543925 h 551251"/>
                <a:gd name="connsiteX8" fmla="*/ 65599 w 507214"/>
                <a:gd name="connsiteY8" fmla="*/ 538051 h 551251"/>
                <a:gd name="connsiteX9" fmla="*/ 67454 w 507214"/>
                <a:gd name="connsiteY9" fmla="*/ 530168 h 551251"/>
                <a:gd name="connsiteX10" fmla="*/ 73637 w 507214"/>
                <a:gd name="connsiteY10" fmla="*/ 483795 h 551251"/>
                <a:gd name="connsiteX11" fmla="*/ 81675 w 507214"/>
                <a:gd name="connsiteY11" fmla="*/ 465400 h 551251"/>
                <a:gd name="connsiteX12" fmla="*/ 83839 w 507214"/>
                <a:gd name="connsiteY12" fmla="*/ 439277 h 551251"/>
                <a:gd name="connsiteX13" fmla="*/ 71473 w 507214"/>
                <a:gd name="connsiteY13" fmla="*/ 421810 h 551251"/>
                <a:gd name="connsiteX14" fmla="*/ 53852 w 507214"/>
                <a:gd name="connsiteY14" fmla="*/ 403879 h 551251"/>
                <a:gd name="connsiteX15" fmla="*/ 39785 w 507214"/>
                <a:gd name="connsiteY15" fmla="*/ 387340 h 551251"/>
                <a:gd name="connsiteX16" fmla="*/ 14126 w 507214"/>
                <a:gd name="connsiteY16" fmla="*/ 376519 h 551251"/>
                <a:gd name="connsiteX17" fmla="*/ 1914 w 507214"/>
                <a:gd name="connsiteY17" fmla="*/ 366627 h 551251"/>
                <a:gd name="connsiteX18" fmla="*/ 678 w 507214"/>
                <a:gd name="connsiteY18" fmla="*/ 351169 h 551251"/>
                <a:gd name="connsiteX19" fmla="*/ 8561 w 507214"/>
                <a:gd name="connsiteY19" fmla="*/ 329065 h 551251"/>
                <a:gd name="connsiteX20" fmla="*/ 8561 w 507214"/>
                <a:gd name="connsiteY20" fmla="*/ 310052 h 551251"/>
                <a:gd name="connsiteX21" fmla="*/ 5315 w 507214"/>
                <a:gd name="connsiteY21" fmla="*/ 294594 h 551251"/>
                <a:gd name="connsiteX22" fmla="*/ 7015 w 507214"/>
                <a:gd name="connsiteY22" fmla="*/ 275118 h 551251"/>
                <a:gd name="connsiteX23" fmla="*/ 27110 w 507214"/>
                <a:gd name="connsiteY23" fmla="*/ 259660 h 551251"/>
                <a:gd name="connsiteX24" fmla="*/ 36848 w 507214"/>
                <a:gd name="connsiteY24" fmla="*/ 237092 h 551251"/>
                <a:gd name="connsiteX25" fmla="*/ 26492 w 507214"/>
                <a:gd name="connsiteY25" fmla="*/ 217616 h 551251"/>
                <a:gd name="connsiteX26" fmla="*/ 23400 w 507214"/>
                <a:gd name="connsiteY26" fmla="*/ 210196 h 551251"/>
                <a:gd name="connsiteX27" fmla="*/ 53233 w 507214"/>
                <a:gd name="connsiteY27" fmla="*/ 195975 h 551251"/>
                <a:gd name="connsiteX28" fmla="*/ 59725 w 507214"/>
                <a:gd name="connsiteY28" fmla="*/ 177890 h 551251"/>
                <a:gd name="connsiteX29" fmla="*/ 57871 w 507214"/>
                <a:gd name="connsiteY29" fmla="*/ 170779 h 551251"/>
                <a:gd name="connsiteX30" fmla="*/ 57871 w 507214"/>
                <a:gd name="connsiteY30" fmla="*/ 145893 h 551251"/>
                <a:gd name="connsiteX31" fmla="*/ 56170 w 507214"/>
                <a:gd name="connsiteY31" fmla="*/ 138628 h 551251"/>
                <a:gd name="connsiteX32" fmla="*/ 40713 w 507214"/>
                <a:gd name="connsiteY32" fmla="*/ 108640 h 551251"/>
                <a:gd name="connsiteX33" fmla="*/ 37157 w 507214"/>
                <a:gd name="connsiteY33" fmla="*/ 79271 h 551251"/>
                <a:gd name="connsiteX34" fmla="*/ 39476 w 507214"/>
                <a:gd name="connsiteY34" fmla="*/ 62422 h 551251"/>
                <a:gd name="connsiteX35" fmla="*/ 46432 w 507214"/>
                <a:gd name="connsiteY35" fmla="*/ 46964 h 551251"/>
                <a:gd name="connsiteX36" fmla="*/ 57716 w 507214"/>
                <a:gd name="connsiteY36" fmla="*/ 30579 h 551251"/>
                <a:gd name="connsiteX37" fmla="*/ 63899 w 507214"/>
                <a:gd name="connsiteY37" fmla="*/ 25324 h 551251"/>
                <a:gd name="connsiteX38" fmla="*/ 75647 w 507214"/>
                <a:gd name="connsiteY38" fmla="*/ 22541 h 551251"/>
                <a:gd name="connsiteX39" fmla="*/ 99297 w 507214"/>
                <a:gd name="connsiteY39" fmla="*/ 24087 h 551251"/>
                <a:gd name="connsiteX40" fmla="*/ 118619 w 507214"/>
                <a:gd name="connsiteY40" fmla="*/ 34135 h 551251"/>
                <a:gd name="connsiteX41" fmla="*/ 127430 w 507214"/>
                <a:gd name="connsiteY41" fmla="*/ 37690 h 551251"/>
                <a:gd name="connsiteX42" fmla="*/ 139796 w 507214"/>
                <a:gd name="connsiteY42" fmla="*/ 34289 h 551251"/>
                <a:gd name="connsiteX43" fmla="*/ 157108 w 507214"/>
                <a:gd name="connsiteY43" fmla="*/ 24705 h 551251"/>
                <a:gd name="connsiteX44" fmla="*/ 160354 w 507214"/>
                <a:gd name="connsiteY44" fmla="*/ 4301 h 551251"/>
                <a:gd name="connsiteX45" fmla="*/ 167310 w 507214"/>
                <a:gd name="connsiteY45" fmla="*/ 1519 h 551251"/>
                <a:gd name="connsiteX46" fmla="*/ 201935 w 507214"/>
                <a:gd name="connsiteY46" fmla="*/ 3683 h 551251"/>
                <a:gd name="connsiteX47" fmla="*/ 213374 w 507214"/>
                <a:gd name="connsiteY47" fmla="*/ 29343 h 551251"/>
                <a:gd name="connsiteX48" fmla="*/ 223421 w 507214"/>
                <a:gd name="connsiteY48" fmla="*/ 29343 h 551251"/>
                <a:gd name="connsiteX49" fmla="*/ 230686 w 507214"/>
                <a:gd name="connsiteY49" fmla="*/ 27488 h 551251"/>
                <a:gd name="connsiteX50" fmla="*/ 282623 w 507214"/>
                <a:gd name="connsiteY50" fmla="*/ 29497 h 551251"/>
                <a:gd name="connsiteX51" fmla="*/ 330697 w 507214"/>
                <a:gd name="connsiteY51" fmla="*/ 82053 h 551251"/>
                <a:gd name="connsiteX52" fmla="*/ 365322 w 507214"/>
                <a:gd name="connsiteY52" fmla="*/ 82053 h 551251"/>
                <a:gd name="connsiteX53" fmla="*/ 389281 w 507214"/>
                <a:gd name="connsiteY53" fmla="*/ 73242 h 551251"/>
                <a:gd name="connsiteX54" fmla="*/ 456212 w 507214"/>
                <a:gd name="connsiteY54" fmla="*/ 75715 h 551251"/>
                <a:gd name="connsiteX55" fmla="*/ 482181 w 507214"/>
                <a:gd name="connsiteY55" fmla="*/ 105548 h 551251"/>
                <a:gd name="connsiteX56" fmla="*/ 499184 w 507214"/>
                <a:gd name="connsiteY56" fmla="*/ 142492 h 551251"/>
                <a:gd name="connsiteX57" fmla="*/ 501503 w 507214"/>
                <a:gd name="connsiteY57" fmla="*/ 162278 h 551251"/>
                <a:gd name="connsiteX58" fmla="*/ 505058 w 507214"/>
                <a:gd name="connsiteY58" fmla="*/ 197366 h 551251"/>
                <a:gd name="connsiteX59" fmla="*/ 507067 w 507214"/>
                <a:gd name="connsiteY59" fmla="*/ 224881 h 551251"/>
                <a:gd name="connsiteX60" fmla="*/ 485427 w 507214"/>
                <a:gd name="connsiteY60" fmla="*/ 252550 h 551251"/>
                <a:gd name="connsiteX61" fmla="*/ 475534 w 507214"/>
                <a:gd name="connsiteY61" fmla="*/ 279600 h 551251"/>
                <a:gd name="connsiteX62" fmla="*/ 471979 w 507214"/>
                <a:gd name="connsiteY62" fmla="*/ 310516 h 551251"/>
                <a:gd name="connsiteX63" fmla="*/ 453739 w 507214"/>
                <a:gd name="connsiteY63" fmla="*/ 340503 h 551251"/>
                <a:gd name="connsiteX64" fmla="*/ 450956 w 507214"/>
                <a:gd name="connsiteY64" fmla="*/ 384712 h 551251"/>
                <a:gd name="connsiteX65" fmla="*/ 462086 w 507214"/>
                <a:gd name="connsiteY65" fmla="*/ 425674 h 551251"/>
                <a:gd name="connsiteX66" fmla="*/ 459612 w 507214"/>
                <a:gd name="connsiteY66" fmla="*/ 456590 h 551251"/>
                <a:gd name="connsiteX67" fmla="*/ 444155 w 507214"/>
                <a:gd name="connsiteY67" fmla="*/ 484413 h 551251"/>
                <a:gd name="connsiteX68" fmla="*/ 399792 w 507214"/>
                <a:gd name="connsiteY68" fmla="*/ 482868 h 551251"/>
                <a:gd name="connsiteX69" fmla="*/ 388662 w 507214"/>
                <a:gd name="connsiteY69" fmla="*/ 481940 h 551251"/>
                <a:gd name="connsiteX70" fmla="*/ 350328 w 507214"/>
                <a:gd name="connsiteY70" fmla="*/ 479003 h 551251"/>
                <a:gd name="connsiteX71" fmla="*/ 322350 w 507214"/>
                <a:gd name="connsiteY71" fmla="*/ 485805 h 551251"/>
                <a:gd name="connsiteX72" fmla="*/ 289425 w 507214"/>
                <a:gd name="connsiteY72" fmla="*/ 497707 h 551251"/>
                <a:gd name="connsiteX73" fmla="*/ 284015 w 507214"/>
                <a:gd name="connsiteY73" fmla="*/ 499098 h 551251"/>
                <a:gd name="connsiteX74" fmla="*/ 248926 w 507214"/>
                <a:gd name="connsiteY74" fmla="*/ 508991 h 551251"/>
                <a:gd name="connsiteX75" fmla="*/ 239033 w 507214"/>
                <a:gd name="connsiteY75" fmla="*/ 511619 h 551251"/>
                <a:gd name="connsiteX76" fmla="*/ 207963 w 507214"/>
                <a:gd name="connsiteY76" fmla="*/ 521357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07214" h="551251">
                  <a:moveTo>
                    <a:pt x="207963" y="521357"/>
                  </a:moveTo>
                  <a:lnTo>
                    <a:pt x="202244" y="522903"/>
                  </a:lnTo>
                  <a:cubicBezTo>
                    <a:pt x="192042" y="519656"/>
                    <a:pt x="183695" y="526458"/>
                    <a:pt x="174421" y="528158"/>
                  </a:cubicBezTo>
                  <a:cubicBezTo>
                    <a:pt x="164528" y="532795"/>
                    <a:pt x="152316" y="531559"/>
                    <a:pt x="143505" y="539597"/>
                  </a:cubicBezTo>
                  <a:cubicBezTo>
                    <a:pt x="142362" y="540926"/>
                    <a:pt x="140553" y="541467"/>
                    <a:pt x="138868" y="540988"/>
                  </a:cubicBezTo>
                  <a:cubicBezTo>
                    <a:pt x="126085" y="540818"/>
                    <a:pt x="113518" y="544358"/>
                    <a:pt x="102697" y="551190"/>
                  </a:cubicBezTo>
                  <a:lnTo>
                    <a:pt x="96978" y="551190"/>
                  </a:lnTo>
                  <a:cubicBezTo>
                    <a:pt x="88631" y="547480"/>
                    <a:pt x="78429" y="549953"/>
                    <a:pt x="70700" y="543925"/>
                  </a:cubicBezTo>
                  <a:cubicBezTo>
                    <a:pt x="68274" y="542735"/>
                    <a:pt x="66449" y="540617"/>
                    <a:pt x="65599" y="538051"/>
                  </a:cubicBezTo>
                  <a:cubicBezTo>
                    <a:pt x="65584" y="535315"/>
                    <a:pt x="66233" y="532610"/>
                    <a:pt x="67454" y="530168"/>
                  </a:cubicBezTo>
                  <a:cubicBezTo>
                    <a:pt x="75956" y="515483"/>
                    <a:pt x="70237" y="499253"/>
                    <a:pt x="73637" y="483795"/>
                  </a:cubicBezTo>
                  <a:cubicBezTo>
                    <a:pt x="75430" y="477318"/>
                    <a:pt x="78135" y="471120"/>
                    <a:pt x="81675" y="465400"/>
                  </a:cubicBezTo>
                  <a:cubicBezTo>
                    <a:pt x="87549" y="457053"/>
                    <a:pt x="91413" y="448706"/>
                    <a:pt x="83839" y="439277"/>
                  </a:cubicBezTo>
                  <a:cubicBezTo>
                    <a:pt x="80454" y="432970"/>
                    <a:pt x="76296" y="427097"/>
                    <a:pt x="71473" y="421810"/>
                  </a:cubicBezTo>
                  <a:cubicBezTo>
                    <a:pt x="65754" y="415627"/>
                    <a:pt x="59725" y="409753"/>
                    <a:pt x="53852" y="403879"/>
                  </a:cubicBezTo>
                  <a:cubicBezTo>
                    <a:pt x="48828" y="398655"/>
                    <a:pt x="44144" y="393136"/>
                    <a:pt x="39785" y="387340"/>
                  </a:cubicBezTo>
                  <a:cubicBezTo>
                    <a:pt x="33602" y="378220"/>
                    <a:pt x="22936" y="379456"/>
                    <a:pt x="14126" y="376519"/>
                  </a:cubicBezTo>
                  <a:cubicBezTo>
                    <a:pt x="9040" y="374726"/>
                    <a:pt x="4712" y="371233"/>
                    <a:pt x="1914" y="366627"/>
                  </a:cubicBezTo>
                  <a:cubicBezTo>
                    <a:pt x="-203" y="361757"/>
                    <a:pt x="-636" y="356316"/>
                    <a:pt x="678" y="351169"/>
                  </a:cubicBezTo>
                  <a:cubicBezTo>
                    <a:pt x="3785" y="343981"/>
                    <a:pt x="6428" y="336593"/>
                    <a:pt x="8561" y="329065"/>
                  </a:cubicBezTo>
                  <a:cubicBezTo>
                    <a:pt x="9334" y="322758"/>
                    <a:pt x="9334" y="316359"/>
                    <a:pt x="8561" y="310052"/>
                  </a:cubicBezTo>
                  <a:cubicBezTo>
                    <a:pt x="7788" y="304951"/>
                    <a:pt x="6551" y="299850"/>
                    <a:pt x="5315" y="294594"/>
                  </a:cubicBezTo>
                  <a:cubicBezTo>
                    <a:pt x="3630" y="288102"/>
                    <a:pt x="4233" y="281224"/>
                    <a:pt x="7015" y="275118"/>
                  </a:cubicBezTo>
                  <a:cubicBezTo>
                    <a:pt x="11807" y="267544"/>
                    <a:pt x="22473" y="268162"/>
                    <a:pt x="27110" y="259660"/>
                  </a:cubicBezTo>
                  <a:cubicBezTo>
                    <a:pt x="31794" y="252843"/>
                    <a:pt x="35102" y="245177"/>
                    <a:pt x="36848" y="237092"/>
                  </a:cubicBezTo>
                  <a:cubicBezTo>
                    <a:pt x="38239" y="227972"/>
                    <a:pt x="31747" y="223180"/>
                    <a:pt x="26492" y="217616"/>
                  </a:cubicBezTo>
                  <a:cubicBezTo>
                    <a:pt x="24961" y="215374"/>
                    <a:pt x="23910" y="212855"/>
                    <a:pt x="23400" y="210196"/>
                  </a:cubicBezTo>
                  <a:cubicBezTo>
                    <a:pt x="24482" y="186855"/>
                    <a:pt x="41486" y="197212"/>
                    <a:pt x="53233" y="195975"/>
                  </a:cubicBezTo>
                  <a:cubicBezTo>
                    <a:pt x="68691" y="194584"/>
                    <a:pt x="62199" y="185464"/>
                    <a:pt x="59725" y="177890"/>
                  </a:cubicBezTo>
                  <a:cubicBezTo>
                    <a:pt x="58968" y="175556"/>
                    <a:pt x="58350" y="173191"/>
                    <a:pt x="57871" y="170779"/>
                  </a:cubicBezTo>
                  <a:cubicBezTo>
                    <a:pt x="56789" y="162432"/>
                    <a:pt x="60962" y="154240"/>
                    <a:pt x="57871" y="145893"/>
                  </a:cubicBezTo>
                  <a:cubicBezTo>
                    <a:pt x="57160" y="143512"/>
                    <a:pt x="56588" y="141085"/>
                    <a:pt x="56170" y="138628"/>
                  </a:cubicBezTo>
                  <a:cubicBezTo>
                    <a:pt x="55583" y="126864"/>
                    <a:pt x="49956" y="115936"/>
                    <a:pt x="40713" y="108640"/>
                  </a:cubicBezTo>
                  <a:cubicBezTo>
                    <a:pt x="37451" y="99211"/>
                    <a:pt x="36245" y="89194"/>
                    <a:pt x="37157" y="79271"/>
                  </a:cubicBezTo>
                  <a:cubicBezTo>
                    <a:pt x="37235" y="73582"/>
                    <a:pt x="38008" y="67925"/>
                    <a:pt x="39476" y="62422"/>
                  </a:cubicBezTo>
                  <a:cubicBezTo>
                    <a:pt x="41068" y="56981"/>
                    <a:pt x="43418" y="51771"/>
                    <a:pt x="46432" y="46964"/>
                  </a:cubicBezTo>
                  <a:cubicBezTo>
                    <a:pt x="49987" y="41400"/>
                    <a:pt x="53852" y="35989"/>
                    <a:pt x="57716" y="30579"/>
                  </a:cubicBezTo>
                  <a:cubicBezTo>
                    <a:pt x="59447" y="28462"/>
                    <a:pt x="61534" y="26684"/>
                    <a:pt x="63899" y="25324"/>
                  </a:cubicBezTo>
                  <a:cubicBezTo>
                    <a:pt x="67624" y="23716"/>
                    <a:pt x="71597" y="22773"/>
                    <a:pt x="75647" y="22541"/>
                  </a:cubicBezTo>
                  <a:cubicBezTo>
                    <a:pt x="83561" y="21738"/>
                    <a:pt x="91553" y="22263"/>
                    <a:pt x="99297" y="24087"/>
                  </a:cubicBezTo>
                  <a:cubicBezTo>
                    <a:pt x="106191" y="26468"/>
                    <a:pt x="112714" y="29853"/>
                    <a:pt x="118619" y="34135"/>
                  </a:cubicBezTo>
                  <a:cubicBezTo>
                    <a:pt x="121231" y="36005"/>
                    <a:pt x="124245" y="37226"/>
                    <a:pt x="127430" y="37690"/>
                  </a:cubicBezTo>
                  <a:cubicBezTo>
                    <a:pt x="131680" y="37102"/>
                    <a:pt x="135838" y="35958"/>
                    <a:pt x="139796" y="34289"/>
                  </a:cubicBezTo>
                  <a:cubicBezTo>
                    <a:pt x="145979" y="31816"/>
                    <a:pt x="152935" y="30734"/>
                    <a:pt x="157108" y="24705"/>
                  </a:cubicBezTo>
                  <a:cubicBezTo>
                    <a:pt x="158808" y="18059"/>
                    <a:pt x="155099" y="10485"/>
                    <a:pt x="160354" y="4301"/>
                  </a:cubicBezTo>
                  <a:cubicBezTo>
                    <a:pt x="162472" y="2926"/>
                    <a:pt x="164837" y="1983"/>
                    <a:pt x="167310" y="1519"/>
                  </a:cubicBezTo>
                  <a:cubicBezTo>
                    <a:pt x="178810" y="-1171"/>
                    <a:pt x="190852" y="-413"/>
                    <a:pt x="201935" y="3683"/>
                  </a:cubicBezTo>
                  <a:cubicBezTo>
                    <a:pt x="209664" y="10485"/>
                    <a:pt x="206109" y="22387"/>
                    <a:pt x="213374" y="29343"/>
                  </a:cubicBezTo>
                  <a:cubicBezTo>
                    <a:pt x="216666" y="30270"/>
                    <a:pt x="220129" y="30270"/>
                    <a:pt x="223421" y="29343"/>
                  </a:cubicBezTo>
                  <a:cubicBezTo>
                    <a:pt x="225740" y="29343"/>
                    <a:pt x="228213" y="28106"/>
                    <a:pt x="230686" y="27488"/>
                  </a:cubicBezTo>
                  <a:cubicBezTo>
                    <a:pt x="247658" y="21722"/>
                    <a:pt x="266161" y="22433"/>
                    <a:pt x="282623" y="29497"/>
                  </a:cubicBezTo>
                  <a:cubicBezTo>
                    <a:pt x="300554" y="44955"/>
                    <a:pt x="310138" y="68605"/>
                    <a:pt x="330697" y="82053"/>
                  </a:cubicBezTo>
                  <a:cubicBezTo>
                    <a:pt x="342135" y="97510"/>
                    <a:pt x="353728" y="91482"/>
                    <a:pt x="365322" y="82053"/>
                  </a:cubicBezTo>
                  <a:cubicBezTo>
                    <a:pt x="372818" y="77926"/>
                    <a:pt x="380887" y="74943"/>
                    <a:pt x="389281" y="73242"/>
                  </a:cubicBezTo>
                  <a:cubicBezTo>
                    <a:pt x="411030" y="65065"/>
                    <a:pt x="435128" y="65962"/>
                    <a:pt x="456212" y="75715"/>
                  </a:cubicBezTo>
                  <a:cubicBezTo>
                    <a:pt x="467511" y="83011"/>
                    <a:pt x="476508" y="93352"/>
                    <a:pt x="482181" y="105548"/>
                  </a:cubicBezTo>
                  <a:cubicBezTo>
                    <a:pt x="489446" y="117142"/>
                    <a:pt x="500884" y="126880"/>
                    <a:pt x="499184" y="142492"/>
                  </a:cubicBezTo>
                  <a:cubicBezTo>
                    <a:pt x="499416" y="149139"/>
                    <a:pt x="500189" y="155755"/>
                    <a:pt x="501503" y="162278"/>
                  </a:cubicBezTo>
                  <a:cubicBezTo>
                    <a:pt x="502739" y="174025"/>
                    <a:pt x="504440" y="185618"/>
                    <a:pt x="505058" y="197366"/>
                  </a:cubicBezTo>
                  <a:cubicBezTo>
                    <a:pt x="506727" y="206440"/>
                    <a:pt x="507392" y="215668"/>
                    <a:pt x="507067" y="224881"/>
                  </a:cubicBezTo>
                  <a:cubicBezTo>
                    <a:pt x="502739" y="236474"/>
                    <a:pt x="492383" y="243121"/>
                    <a:pt x="485427" y="252550"/>
                  </a:cubicBezTo>
                  <a:cubicBezTo>
                    <a:pt x="479058" y="260124"/>
                    <a:pt x="475549" y="269708"/>
                    <a:pt x="475534" y="279600"/>
                  </a:cubicBezTo>
                  <a:cubicBezTo>
                    <a:pt x="475534" y="289803"/>
                    <a:pt x="472133" y="299695"/>
                    <a:pt x="471979" y="310516"/>
                  </a:cubicBezTo>
                  <a:cubicBezTo>
                    <a:pt x="467419" y="321351"/>
                    <a:pt x="461267" y="331461"/>
                    <a:pt x="453739" y="340503"/>
                  </a:cubicBezTo>
                  <a:cubicBezTo>
                    <a:pt x="445593" y="353890"/>
                    <a:pt x="444557" y="370414"/>
                    <a:pt x="450956" y="384712"/>
                  </a:cubicBezTo>
                  <a:cubicBezTo>
                    <a:pt x="455130" y="398315"/>
                    <a:pt x="458840" y="411917"/>
                    <a:pt x="462086" y="425674"/>
                  </a:cubicBezTo>
                  <a:cubicBezTo>
                    <a:pt x="462519" y="436046"/>
                    <a:pt x="461684" y="446419"/>
                    <a:pt x="459612" y="456590"/>
                  </a:cubicBezTo>
                  <a:cubicBezTo>
                    <a:pt x="457912" y="468028"/>
                    <a:pt x="456367" y="479312"/>
                    <a:pt x="444155" y="484413"/>
                  </a:cubicBezTo>
                  <a:cubicBezTo>
                    <a:pt x="429362" y="485835"/>
                    <a:pt x="414446" y="485325"/>
                    <a:pt x="399792" y="482868"/>
                  </a:cubicBezTo>
                  <a:lnTo>
                    <a:pt x="388662" y="481940"/>
                  </a:lnTo>
                  <a:cubicBezTo>
                    <a:pt x="376296" y="475911"/>
                    <a:pt x="363003" y="480549"/>
                    <a:pt x="350328" y="479003"/>
                  </a:cubicBezTo>
                  <a:cubicBezTo>
                    <a:pt x="340790" y="480255"/>
                    <a:pt x="331408" y="482543"/>
                    <a:pt x="322350" y="485805"/>
                  </a:cubicBezTo>
                  <a:cubicBezTo>
                    <a:pt x="311838" y="491060"/>
                    <a:pt x="299008" y="489823"/>
                    <a:pt x="289425" y="497707"/>
                  </a:cubicBezTo>
                  <a:lnTo>
                    <a:pt x="284015" y="499098"/>
                  </a:lnTo>
                  <a:cubicBezTo>
                    <a:pt x="271525" y="498170"/>
                    <a:pt x="259097" y="501679"/>
                    <a:pt x="248926" y="508991"/>
                  </a:cubicBezTo>
                  <a:lnTo>
                    <a:pt x="239033" y="511619"/>
                  </a:lnTo>
                  <a:cubicBezTo>
                    <a:pt x="227857" y="511093"/>
                    <a:pt x="216836" y="514540"/>
                    <a:pt x="207963" y="521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1" name="Forma Livre: Forma 111">
              <a:extLst>
                <a:ext uri="{FF2B5EF4-FFF2-40B4-BE49-F238E27FC236}">
                  <a16:creationId xmlns:a16="http://schemas.microsoft.com/office/drawing/2014/main" id="{FB63F96F-642F-E2C4-6510-A1EBF8A98E85}"/>
                </a:ext>
              </a:extLst>
            </p:cNvPr>
            <p:cNvSpPr/>
            <p:nvPr/>
          </p:nvSpPr>
          <p:spPr>
            <a:xfrm>
              <a:off x="3316084" y="2689498"/>
              <a:ext cx="587880" cy="488129"/>
            </a:xfrm>
            <a:custGeom>
              <a:avLst/>
              <a:gdLst>
                <a:gd name="connsiteX0" fmla="*/ 585408 w 587880"/>
                <a:gd name="connsiteY0" fmla="*/ 356854 h 488129"/>
                <a:gd name="connsiteX1" fmla="*/ 586490 w 587880"/>
                <a:gd name="connsiteY1" fmla="*/ 363191 h 488129"/>
                <a:gd name="connsiteX2" fmla="*/ 577833 w 587880"/>
                <a:gd name="connsiteY2" fmla="*/ 385605 h 488129"/>
                <a:gd name="connsiteX3" fmla="*/ 551556 w 587880"/>
                <a:gd name="connsiteY3" fmla="*/ 404154 h 488129"/>
                <a:gd name="connsiteX4" fmla="*/ 551556 w 587880"/>
                <a:gd name="connsiteY4" fmla="*/ 404154 h 488129"/>
                <a:gd name="connsiteX5" fmla="*/ 564849 w 587880"/>
                <a:gd name="connsiteY5" fmla="*/ 422703 h 488129"/>
                <a:gd name="connsiteX6" fmla="*/ 552328 w 587880"/>
                <a:gd name="connsiteY6" fmla="*/ 453618 h 488129"/>
                <a:gd name="connsiteX7" fmla="*/ 519249 w 587880"/>
                <a:gd name="connsiteY7" fmla="*/ 466912 h 488129"/>
                <a:gd name="connsiteX8" fmla="*/ 491426 w 587880"/>
                <a:gd name="connsiteY8" fmla="*/ 486697 h 488129"/>
                <a:gd name="connsiteX9" fmla="*/ 460511 w 587880"/>
                <a:gd name="connsiteY9" fmla="*/ 484688 h 488129"/>
                <a:gd name="connsiteX10" fmla="*/ 448917 w 587880"/>
                <a:gd name="connsiteY10" fmla="*/ 462120 h 488129"/>
                <a:gd name="connsiteX11" fmla="*/ 450772 w 587880"/>
                <a:gd name="connsiteY11" fmla="*/ 423012 h 488129"/>
                <a:gd name="connsiteX12" fmla="*/ 448145 w 587880"/>
                <a:gd name="connsiteY12" fmla="*/ 416056 h 488129"/>
                <a:gd name="connsiteX13" fmla="*/ 432687 w 587880"/>
                <a:gd name="connsiteY13" fmla="*/ 390551 h 488129"/>
                <a:gd name="connsiteX14" fmla="*/ 427741 w 587880"/>
                <a:gd name="connsiteY14" fmla="*/ 385141 h 488129"/>
                <a:gd name="connsiteX15" fmla="*/ 365910 w 587880"/>
                <a:gd name="connsiteY15" fmla="*/ 385141 h 488129"/>
                <a:gd name="connsiteX16" fmla="*/ 352308 w 587880"/>
                <a:gd name="connsiteY16" fmla="*/ 371847 h 488129"/>
                <a:gd name="connsiteX17" fmla="*/ 346279 w 587880"/>
                <a:gd name="connsiteY17" fmla="*/ 321765 h 488129"/>
                <a:gd name="connsiteX18" fmla="*/ 334068 w 587880"/>
                <a:gd name="connsiteY18" fmla="*/ 296724 h 488129"/>
                <a:gd name="connsiteX19" fmla="*/ 298979 w 587880"/>
                <a:gd name="connsiteY19" fmla="*/ 255761 h 488129"/>
                <a:gd name="connsiteX20" fmla="*/ 291714 w 587880"/>
                <a:gd name="connsiteY20" fmla="*/ 252824 h 488129"/>
                <a:gd name="connsiteX21" fmla="*/ 223546 w 587880"/>
                <a:gd name="connsiteY21" fmla="*/ 257462 h 488129"/>
                <a:gd name="connsiteX22" fmla="*/ 208089 w 587880"/>
                <a:gd name="connsiteY22" fmla="*/ 274929 h 488129"/>
                <a:gd name="connsiteX23" fmla="*/ 183202 w 587880"/>
                <a:gd name="connsiteY23" fmla="*/ 299970 h 488129"/>
                <a:gd name="connsiteX24" fmla="*/ 154296 w 587880"/>
                <a:gd name="connsiteY24" fmla="*/ 323156 h 488129"/>
                <a:gd name="connsiteX25" fmla="*/ 133892 w 587880"/>
                <a:gd name="connsiteY25" fmla="*/ 318519 h 488129"/>
                <a:gd name="connsiteX26" fmla="*/ 89529 w 587880"/>
                <a:gd name="connsiteY26" fmla="*/ 256689 h 488129"/>
                <a:gd name="connsiteX27" fmla="*/ 58614 w 587880"/>
                <a:gd name="connsiteY27" fmla="*/ 230875 h 488129"/>
                <a:gd name="connsiteX28" fmla="*/ 41920 w 587880"/>
                <a:gd name="connsiteY28" fmla="*/ 206761 h 488129"/>
                <a:gd name="connsiteX29" fmla="*/ 24917 w 587880"/>
                <a:gd name="connsiteY29" fmla="*/ 172600 h 488129"/>
                <a:gd name="connsiteX30" fmla="*/ 8222 w 587880"/>
                <a:gd name="connsiteY30" fmla="*/ 167189 h 488129"/>
                <a:gd name="connsiteX31" fmla="*/ 3740 w 587880"/>
                <a:gd name="connsiteY31" fmla="*/ 144003 h 488129"/>
                <a:gd name="connsiteX32" fmla="*/ 10850 w 587880"/>
                <a:gd name="connsiteY32" fmla="*/ 134419 h 488129"/>
                <a:gd name="connsiteX33" fmla="*/ 45939 w 587880"/>
                <a:gd name="connsiteY33" fmla="*/ 103504 h 488129"/>
                <a:gd name="connsiteX34" fmla="*/ 67425 w 587880"/>
                <a:gd name="connsiteY34" fmla="*/ 93302 h 488129"/>
                <a:gd name="connsiteX35" fmla="*/ 101277 w 587880"/>
                <a:gd name="connsiteY35" fmla="*/ 88510 h 488129"/>
                <a:gd name="connsiteX36" fmla="*/ 113798 w 587880"/>
                <a:gd name="connsiteY36" fmla="*/ 73053 h 488129"/>
                <a:gd name="connsiteX37" fmla="*/ 113798 w 587880"/>
                <a:gd name="connsiteY37" fmla="*/ 47857 h 488129"/>
                <a:gd name="connsiteX38" fmla="*/ 113798 w 587880"/>
                <a:gd name="connsiteY38" fmla="*/ 39665 h 488129"/>
                <a:gd name="connsiteX39" fmla="*/ 136984 w 587880"/>
                <a:gd name="connsiteY39" fmla="*/ -61 h 488129"/>
                <a:gd name="connsiteX40" fmla="*/ 166353 w 587880"/>
                <a:gd name="connsiteY40" fmla="*/ 9058 h 488129"/>
                <a:gd name="connsiteX41" fmla="*/ 222000 w 587880"/>
                <a:gd name="connsiteY41" fmla="*/ 22197 h 488129"/>
                <a:gd name="connsiteX42" fmla="*/ 281357 w 587880"/>
                <a:gd name="connsiteY42" fmla="*/ 32554 h 488129"/>
                <a:gd name="connsiteX43" fmla="*/ 289395 w 587880"/>
                <a:gd name="connsiteY43" fmla="*/ 34873 h 488129"/>
                <a:gd name="connsiteX44" fmla="*/ 310418 w 587880"/>
                <a:gd name="connsiteY44" fmla="*/ 56668 h 488129"/>
                <a:gd name="connsiteX45" fmla="*/ 333913 w 587880"/>
                <a:gd name="connsiteY45" fmla="*/ 53113 h 488129"/>
                <a:gd name="connsiteX46" fmla="*/ 351999 w 587880"/>
                <a:gd name="connsiteY46" fmla="*/ 54658 h 488129"/>
                <a:gd name="connsiteX47" fmla="*/ 359573 w 587880"/>
                <a:gd name="connsiteY47" fmla="*/ 62387 h 488129"/>
                <a:gd name="connsiteX48" fmla="*/ 370548 w 587880"/>
                <a:gd name="connsiteY48" fmla="*/ 64397 h 488129"/>
                <a:gd name="connsiteX49" fmla="*/ 394816 w 587880"/>
                <a:gd name="connsiteY49" fmla="*/ 53886 h 488129"/>
                <a:gd name="connsiteX50" fmla="*/ 427122 w 587880"/>
                <a:gd name="connsiteY50" fmla="*/ 61151 h 488129"/>
                <a:gd name="connsiteX51" fmla="*/ 433924 w 587880"/>
                <a:gd name="connsiteY51" fmla="*/ 61151 h 488129"/>
                <a:gd name="connsiteX52" fmla="*/ 440570 w 587880"/>
                <a:gd name="connsiteY52" fmla="*/ 59296 h 488129"/>
                <a:gd name="connsiteX53" fmla="*/ 459583 w 587880"/>
                <a:gd name="connsiteY53" fmla="*/ 50485 h 488129"/>
                <a:gd name="connsiteX54" fmla="*/ 479678 w 587880"/>
                <a:gd name="connsiteY54" fmla="*/ 35027 h 488129"/>
                <a:gd name="connsiteX55" fmla="*/ 500391 w 587880"/>
                <a:gd name="connsiteY55" fmla="*/ 35027 h 488129"/>
                <a:gd name="connsiteX56" fmla="*/ 515849 w 587880"/>
                <a:gd name="connsiteY56" fmla="*/ 64860 h 488129"/>
                <a:gd name="connsiteX57" fmla="*/ 531306 w 587880"/>
                <a:gd name="connsiteY57" fmla="*/ 113243 h 488129"/>
                <a:gd name="connsiteX58" fmla="*/ 537489 w 587880"/>
                <a:gd name="connsiteY58" fmla="*/ 118034 h 488129"/>
                <a:gd name="connsiteX59" fmla="*/ 544754 w 587880"/>
                <a:gd name="connsiteY59" fmla="*/ 135347 h 488129"/>
                <a:gd name="connsiteX60" fmla="*/ 537644 w 587880"/>
                <a:gd name="connsiteY60" fmla="*/ 154360 h 488129"/>
                <a:gd name="connsiteX61" fmla="*/ 540890 w 587880"/>
                <a:gd name="connsiteY61" fmla="*/ 162552 h 488129"/>
                <a:gd name="connsiteX62" fmla="*/ 545682 w 587880"/>
                <a:gd name="connsiteY62" fmla="*/ 167498 h 488129"/>
                <a:gd name="connsiteX63" fmla="*/ 554956 w 587880"/>
                <a:gd name="connsiteY63" fmla="*/ 187284 h 488129"/>
                <a:gd name="connsiteX64" fmla="*/ 563149 w 587880"/>
                <a:gd name="connsiteY64" fmla="*/ 202742 h 488129"/>
                <a:gd name="connsiteX65" fmla="*/ 576442 w 587880"/>
                <a:gd name="connsiteY65" fmla="*/ 216344 h 488129"/>
                <a:gd name="connsiteX66" fmla="*/ 577679 w 587880"/>
                <a:gd name="connsiteY66" fmla="*/ 219745 h 488129"/>
                <a:gd name="connsiteX67" fmla="*/ 577679 w 587880"/>
                <a:gd name="connsiteY67" fmla="*/ 223146 h 488129"/>
                <a:gd name="connsiteX68" fmla="*/ 575206 w 587880"/>
                <a:gd name="connsiteY68" fmla="*/ 232884 h 488129"/>
                <a:gd name="connsiteX69" fmla="*/ 575206 w 587880"/>
                <a:gd name="connsiteY69" fmla="*/ 235976 h 488129"/>
                <a:gd name="connsiteX70" fmla="*/ 568404 w 587880"/>
                <a:gd name="connsiteY70" fmla="*/ 248187 h 488129"/>
                <a:gd name="connsiteX71" fmla="*/ 565004 w 587880"/>
                <a:gd name="connsiteY71" fmla="*/ 276474 h 488129"/>
                <a:gd name="connsiteX72" fmla="*/ 567477 w 587880"/>
                <a:gd name="connsiteY72" fmla="*/ 301361 h 488129"/>
                <a:gd name="connsiteX73" fmla="*/ 586644 w 587880"/>
                <a:gd name="connsiteY73" fmla="*/ 335368 h 488129"/>
                <a:gd name="connsiteX74" fmla="*/ 586644 w 587880"/>
                <a:gd name="connsiteY74" fmla="*/ 335368 h 488129"/>
                <a:gd name="connsiteX75" fmla="*/ 585408 w 587880"/>
                <a:gd name="connsiteY75" fmla="*/ 356854 h 48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87880" h="488129">
                  <a:moveTo>
                    <a:pt x="585408" y="356854"/>
                  </a:moveTo>
                  <a:lnTo>
                    <a:pt x="586490" y="363191"/>
                  </a:lnTo>
                  <a:cubicBezTo>
                    <a:pt x="588036" y="372466"/>
                    <a:pt x="590663" y="382050"/>
                    <a:pt x="577833" y="385605"/>
                  </a:cubicBezTo>
                  <a:cubicBezTo>
                    <a:pt x="548464" y="383595"/>
                    <a:pt x="548464" y="383595"/>
                    <a:pt x="551556" y="404154"/>
                  </a:cubicBezTo>
                  <a:lnTo>
                    <a:pt x="551556" y="404154"/>
                  </a:lnTo>
                  <a:cubicBezTo>
                    <a:pt x="555729" y="410491"/>
                    <a:pt x="567013" y="412346"/>
                    <a:pt x="564849" y="422703"/>
                  </a:cubicBezTo>
                  <a:cubicBezTo>
                    <a:pt x="561758" y="433415"/>
                    <a:pt x="557569" y="443772"/>
                    <a:pt x="552328" y="453618"/>
                  </a:cubicBezTo>
                  <a:cubicBezTo>
                    <a:pt x="541972" y="459956"/>
                    <a:pt x="527442" y="455473"/>
                    <a:pt x="519249" y="466912"/>
                  </a:cubicBezTo>
                  <a:cubicBezTo>
                    <a:pt x="510284" y="474022"/>
                    <a:pt x="503792" y="483915"/>
                    <a:pt x="491426" y="486697"/>
                  </a:cubicBezTo>
                  <a:cubicBezTo>
                    <a:pt x="481146" y="489062"/>
                    <a:pt x="470403" y="488351"/>
                    <a:pt x="460511" y="484688"/>
                  </a:cubicBezTo>
                  <a:cubicBezTo>
                    <a:pt x="452380" y="480251"/>
                    <a:pt x="447789" y="471302"/>
                    <a:pt x="448917" y="462120"/>
                  </a:cubicBezTo>
                  <a:cubicBezTo>
                    <a:pt x="452689" y="449429"/>
                    <a:pt x="453323" y="436012"/>
                    <a:pt x="450772" y="423012"/>
                  </a:cubicBezTo>
                  <a:lnTo>
                    <a:pt x="448145" y="416056"/>
                  </a:lnTo>
                  <a:cubicBezTo>
                    <a:pt x="444667" y="406643"/>
                    <a:pt x="439411" y="397986"/>
                    <a:pt x="432687" y="390551"/>
                  </a:cubicBezTo>
                  <a:cubicBezTo>
                    <a:pt x="430987" y="388851"/>
                    <a:pt x="429286" y="386841"/>
                    <a:pt x="427741" y="385141"/>
                  </a:cubicBezTo>
                  <a:cubicBezTo>
                    <a:pt x="407027" y="370456"/>
                    <a:pt x="386160" y="379731"/>
                    <a:pt x="365910" y="385141"/>
                  </a:cubicBezTo>
                  <a:cubicBezTo>
                    <a:pt x="358862" y="384353"/>
                    <a:pt x="353251" y="378881"/>
                    <a:pt x="352308" y="371847"/>
                  </a:cubicBezTo>
                  <a:cubicBezTo>
                    <a:pt x="352308" y="354844"/>
                    <a:pt x="357563" y="337377"/>
                    <a:pt x="346279" y="321765"/>
                  </a:cubicBezTo>
                  <a:cubicBezTo>
                    <a:pt x="341951" y="313573"/>
                    <a:pt x="337932" y="305071"/>
                    <a:pt x="334068" y="296724"/>
                  </a:cubicBezTo>
                  <a:cubicBezTo>
                    <a:pt x="327897" y="279164"/>
                    <a:pt x="315381" y="264557"/>
                    <a:pt x="298979" y="255761"/>
                  </a:cubicBezTo>
                  <a:lnTo>
                    <a:pt x="291714" y="252824"/>
                  </a:lnTo>
                  <a:cubicBezTo>
                    <a:pt x="268682" y="250969"/>
                    <a:pt x="245341" y="244786"/>
                    <a:pt x="223546" y="257462"/>
                  </a:cubicBezTo>
                  <a:cubicBezTo>
                    <a:pt x="218445" y="263336"/>
                    <a:pt x="213344" y="269364"/>
                    <a:pt x="208089" y="274929"/>
                  </a:cubicBezTo>
                  <a:cubicBezTo>
                    <a:pt x="199587" y="283121"/>
                    <a:pt x="191394" y="291468"/>
                    <a:pt x="183202" y="299970"/>
                  </a:cubicBezTo>
                  <a:cubicBezTo>
                    <a:pt x="174458" y="308750"/>
                    <a:pt x="164763" y="316525"/>
                    <a:pt x="154296" y="323156"/>
                  </a:cubicBezTo>
                  <a:cubicBezTo>
                    <a:pt x="147169" y="325660"/>
                    <a:pt x="139235" y="323867"/>
                    <a:pt x="133892" y="318519"/>
                  </a:cubicBezTo>
                  <a:cubicBezTo>
                    <a:pt x="118435" y="299197"/>
                    <a:pt x="108233" y="275083"/>
                    <a:pt x="89529" y="256689"/>
                  </a:cubicBezTo>
                  <a:cubicBezTo>
                    <a:pt x="79482" y="247105"/>
                    <a:pt x="74072" y="232884"/>
                    <a:pt x="58614" y="230875"/>
                  </a:cubicBezTo>
                  <a:cubicBezTo>
                    <a:pt x="44857" y="229020"/>
                    <a:pt x="51658" y="211862"/>
                    <a:pt x="41920" y="206761"/>
                  </a:cubicBezTo>
                  <a:cubicBezTo>
                    <a:pt x="35891" y="195477"/>
                    <a:pt x="45939" y="175846"/>
                    <a:pt x="24917" y="172600"/>
                  </a:cubicBezTo>
                  <a:cubicBezTo>
                    <a:pt x="22753" y="159770"/>
                    <a:pt x="15487" y="163634"/>
                    <a:pt x="8222" y="167189"/>
                  </a:cubicBezTo>
                  <a:cubicBezTo>
                    <a:pt x="-5226" y="161779"/>
                    <a:pt x="1112" y="152505"/>
                    <a:pt x="3740" y="144003"/>
                  </a:cubicBezTo>
                  <a:cubicBezTo>
                    <a:pt x="5650" y="140494"/>
                    <a:pt x="8045" y="137264"/>
                    <a:pt x="10850" y="134419"/>
                  </a:cubicBezTo>
                  <a:cubicBezTo>
                    <a:pt x="21250" y="122733"/>
                    <a:pt x="33032" y="112346"/>
                    <a:pt x="45939" y="103504"/>
                  </a:cubicBezTo>
                  <a:cubicBezTo>
                    <a:pt x="52824" y="99547"/>
                    <a:pt x="60007" y="96131"/>
                    <a:pt x="67425" y="93302"/>
                  </a:cubicBezTo>
                  <a:cubicBezTo>
                    <a:pt x="78400" y="89747"/>
                    <a:pt x="90302" y="91757"/>
                    <a:pt x="101277" y="88510"/>
                  </a:cubicBezTo>
                  <a:cubicBezTo>
                    <a:pt x="107868" y="85898"/>
                    <a:pt x="112617" y="80040"/>
                    <a:pt x="113798" y="73053"/>
                  </a:cubicBezTo>
                  <a:cubicBezTo>
                    <a:pt x="116037" y="64798"/>
                    <a:pt x="116037" y="56111"/>
                    <a:pt x="113798" y="47857"/>
                  </a:cubicBezTo>
                  <a:cubicBezTo>
                    <a:pt x="113491" y="45136"/>
                    <a:pt x="113491" y="42385"/>
                    <a:pt x="113798" y="39665"/>
                  </a:cubicBezTo>
                  <a:cubicBezTo>
                    <a:pt x="118435" y="24207"/>
                    <a:pt x="108233" y="866"/>
                    <a:pt x="136984" y="-61"/>
                  </a:cubicBezTo>
                  <a:cubicBezTo>
                    <a:pt x="147186" y="1639"/>
                    <a:pt x="155997" y="7822"/>
                    <a:pt x="166353" y="9058"/>
                  </a:cubicBezTo>
                  <a:cubicBezTo>
                    <a:pt x="184748" y="13851"/>
                    <a:pt x="203915" y="16015"/>
                    <a:pt x="222000" y="22197"/>
                  </a:cubicBezTo>
                  <a:cubicBezTo>
                    <a:pt x="241069" y="28937"/>
                    <a:pt x="261133" y="32446"/>
                    <a:pt x="281357" y="32554"/>
                  </a:cubicBezTo>
                  <a:cubicBezTo>
                    <a:pt x="284117" y="33018"/>
                    <a:pt x="286812" y="33791"/>
                    <a:pt x="289395" y="34873"/>
                  </a:cubicBezTo>
                  <a:cubicBezTo>
                    <a:pt x="299443" y="39201"/>
                    <a:pt x="301452" y="51412"/>
                    <a:pt x="310418" y="56668"/>
                  </a:cubicBezTo>
                  <a:cubicBezTo>
                    <a:pt x="319383" y="61924"/>
                    <a:pt x="325875" y="52958"/>
                    <a:pt x="333913" y="53113"/>
                  </a:cubicBezTo>
                  <a:cubicBezTo>
                    <a:pt x="341951" y="53267"/>
                    <a:pt x="345970" y="54040"/>
                    <a:pt x="351999" y="54658"/>
                  </a:cubicBezTo>
                  <a:cubicBezTo>
                    <a:pt x="355476" y="56096"/>
                    <a:pt x="358212" y="58878"/>
                    <a:pt x="359573" y="62387"/>
                  </a:cubicBezTo>
                  <a:cubicBezTo>
                    <a:pt x="361737" y="70271"/>
                    <a:pt x="365910" y="68879"/>
                    <a:pt x="370548" y="64397"/>
                  </a:cubicBezTo>
                  <a:cubicBezTo>
                    <a:pt x="377256" y="58322"/>
                    <a:pt x="385789" y="54628"/>
                    <a:pt x="394816" y="53886"/>
                  </a:cubicBezTo>
                  <a:cubicBezTo>
                    <a:pt x="405945" y="55122"/>
                    <a:pt x="415993" y="60532"/>
                    <a:pt x="427122" y="61151"/>
                  </a:cubicBezTo>
                  <a:lnTo>
                    <a:pt x="433924" y="61151"/>
                  </a:lnTo>
                  <a:cubicBezTo>
                    <a:pt x="436242" y="61151"/>
                    <a:pt x="438406" y="60068"/>
                    <a:pt x="440570" y="59296"/>
                  </a:cubicBezTo>
                  <a:cubicBezTo>
                    <a:pt x="446444" y="55431"/>
                    <a:pt x="452844" y="52464"/>
                    <a:pt x="459583" y="50485"/>
                  </a:cubicBezTo>
                  <a:cubicBezTo>
                    <a:pt x="469321" y="49557"/>
                    <a:pt x="472258" y="39510"/>
                    <a:pt x="479678" y="35027"/>
                  </a:cubicBezTo>
                  <a:cubicBezTo>
                    <a:pt x="486294" y="32168"/>
                    <a:pt x="493775" y="32168"/>
                    <a:pt x="500391" y="35027"/>
                  </a:cubicBezTo>
                  <a:cubicBezTo>
                    <a:pt x="511675" y="41674"/>
                    <a:pt x="512603" y="53886"/>
                    <a:pt x="515849" y="64860"/>
                  </a:cubicBezTo>
                  <a:cubicBezTo>
                    <a:pt x="522495" y="80318"/>
                    <a:pt x="510902" y="102268"/>
                    <a:pt x="531306" y="113243"/>
                  </a:cubicBezTo>
                  <a:cubicBezTo>
                    <a:pt x="533501" y="114649"/>
                    <a:pt x="535572" y="116257"/>
                    <a:pt x="537489" y="118034"/>
                  </a:cubicBezTo>
                  <a:cubicBezTo>
                    <a:pt x="542188" y="122548"/>
                    <a:pt x="544832" y="128824"/>
                    <a:pt x="544754" y="135347"/>
                  </a:cubicBezTo>
                  <a:cubicBezTo>
                    <a:pt x="544754" y="142457"/>
                    <a:pt x="539499" y="147868"/>
                    <a:pt x="537644" y="154360"/>
                  </a:cubicBezTo>
                  <a:cubicBezTo>
                    <a:pt x="537520" y="157420"/>
                    <a:pt x="538695" y="160403"/>
                    <a:pt x="540890" y="162552"/>
                  </a:cubicBezTo>
                  <a:cubicBezTo>
                    <a:pt x="542590" y="164098"/>
                    <a:pt x="544136" y="165798"/>
                    <a:pt x="545682" y="167498"/>
                  </a:cubicBezTo>
                  <a:cubicBezTo>
                    <a:pt x="549763" y="173589"/>
                    <a:pt x="552885" y="180251"/>
                    <a:pt x="554956" y="187284"/>
                  </a:cubicBezTo>
                  <a:cubicBezTo>
                    <a:pt x="556394" y="193034"/>
                    <a:pt x="559207" y="198336"/>
                    <a:pt x="563149" y="202742"/>
                  </a:cubicBezTo>
                  <a:cubicBezTo>
                    <a:pt x="568188" y="206637"/>
                    <a:pt x="572655" y="211213"/>
                    <a:pt x="576442" y="216344"/>
                  </a:cubicBezTo>
                  <a:cubicBezTo>
                    <a:pt x="576442" y="217581"/>
                    <a:pt x="576442" y="218663"/>
                    <a:pt x="577679" y="219745"/>
                  </a:cubicBezTo>
                  <a:cubicBezTo>
                    <a:pt x="578916" y="220827"/>
                    <a:pt x="577679" y="222064"/>
                    <a:pt x="577679" y="223146"/>
                  </a:cubicBezTo>
                  <a:cubicBezTo>
                    <a:pt x="577679" y="224228"/>
                    <a:pt x="575824" y="229483"/>
                    <a:pt x="575206" y="232884"/>
                  </a:cubicBezTo>
                  <a:cubicBezTo>
                    <a:pt x="575360" y="233904"/>
                    <a:pt x="575360" y="234955"/>
                    <a:pt x="575206" y="235976"/>
                  </a:cubicBezTo>
                  <a:cubicBezTo>
                    <a:pt x="575438" y="240999"/>
                    <a:pt x="572794" y="245729"/>
                    <a:pt x="568404" y="248187"/>
                  </a:cubicBezTo>
                  <a:cubicBezTo>
                    <a:pt x="563613" y="256812"/>
                    <a:pt x="562391" y="266968"/>
                    <a:pt x="565004" y="276474"/>
                  </a:cubicBezTo>
                  <a:cubicBezTo>
                    <a:pt x="567322" y="284667"/>
                    <a:pt x="561603" y="293478"/>
                    <a:pt x="567477" y="301361"/>
                  </a:cubicBezTo>
                  <a:cubicBezTo>
                    <a:pt x="587108" y="305380"/>
                    <a:pt x="580770" y="323774"/>
                    <a:pt x="586644" y="335368"/>
                  </a:cubicBezTo>
                  <a:lnTo>
                    <a:pt x="586644" y="335368"/>
                  </a:lnTo>
                  <a:cubicBezTo>
                    <a:pt x="591591" y="341705"/>
                    <a:pt x="575979" y="348970"/>
                    <a:pt x="585408" y="3568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2" name="Forma Livre: Forma 112">
              <a:extLst>
                <a:ext uri="{FF2B5EF4-FFF2-40B4-BE49-F238E27FC236}">
                  <a16:creationId xmlns:a16="http://schemas.microsoft.com/office/drawing/2014/main" id="{28220081-309F-1E80-BD77-6D61C5E5D7CF}"/>
                </a:ext>
              </a:extLst>
            </p:cNvPr>
            <p:cNvSpPr/>
            <p:nvPr/>
          </p:nvSpPr>
          <p:spPr>
            <a:xfrm>
              <a:off x="4284029" y="2856347"/>
              <a:ext cx="354863" cy="539480"/>
            </a:xfrm>
            <a:custGeom>
              <a:avLst/>
              <a:gdLst>
                <a:gd name="connsiteX0" fmla="*/ 6994 w 354863"/>
                <a:gd name="connsiteY0" fmla="*/ 360347 h 539480"/>
                <a:gd name="connsiteX1" fmla="*/ 25079 w 354863"/>
                <a:gd name="connsiteY1" fmla="*/ 332214 h 539480"/>
                <a:gd name="connsiteX2" fmla="*/ 28171 w 354863"/>
                <a:gd name="connsiteY2" fmla="*/ 301299 h 539480"/>
                <a:gd name="connsiteX3" fmla="*/ 36518 w 354863"/>
                <a:gd name="connsiteY3" fmla="*/ 272084 h 539480"/>
                <a:gd name="connsiteX4" fmla="*/ 59704 w 354863"/>
                <a:gd name="connsiteY4" fmla="*/ 247661 h 539480"/>
                <a:gd name="connsiteX5" fmla="*/ 57231 w 354863"/>
                <a:gd name="connsiteY5" fmla="*/ 215510 h 539480"/>
                <a:gd name="connsiteX6" fmla="*/ 55376 w 354863"/>
                <a:gd name="connsiteY6" fmla="*/ 180575 h 539480"/>
                <a:gd name="connsiteX7" fmla="*/ 51512 w 354863"/>
                <a:gd name="connsiteY7" fmla="*/ 158471 h 539480"/>
                <a:gd name="connsiteX8" fmla="*/ 41619 w 354863"/>
                <a:gd name="connsiteY8" fmla="*/ 113490 h 539480"/>
                <a:gd name="connsiteX9" fmla="*/ 36518 w 354863"/>
                <a:gd name="connsiteY9" fmla="*/ 65571 h 539480"/>
                <a:gd name="connsiteX10" fmla="*/ 40537 w 354863"/>
                <a:gd name="connsiteY10" fmla="*/ 15025 h 539480"/>
                <a:gd name="connsiteX11" fmla="*/ 95566 w 354863"/>
                <a:gd name="connsiteY11" fmla="*/ 12088 h 539480"/>
                <a:gd name="connsiteX12" fmla="*/ 134673 w 354863"/>
                <a:gd name="connsiteY12" fmla="*/ 13479 h 539480"/>
                <a:gd name="connsiteX13" fmla="*/ 167598 w 354863"/>
                <a:gd name="connsiteY13" fmla="*/ 13479 h 539480"/>
                <a:gd name="connsiteX14" fmla="*/ 198513 w 354863"/>
                <a:gd name="connsiteY14" fmla="*/ 13479 h 539480"/>
                <a:gd name="connsiteX15" fmla="*/ 221081 w 354863"/>
                <a:gd name="connsiteY15" fmla="*/ 4978 h 539480"/>
                <a:gd name="connsiteX16" fmla="*/ 241485 w 354863"/>
                <a:gd name="connsiteY16" fmla="*/ 186 h 539480"/>
                <a:gd name="connsiteX17" fmla="*/ 265599 w 354863"/>
                <a:gd name="connsiteY17" fmla="*/ 9460 h 539480"/>
                <a:gd name="connsiteX18" fmla="*/ 271318 w 354863"/>
                <a:gd name="connsiteY18" fmla="*/ 38675 h 539480"/>
                <a:gd name="connsiteX19" fmla="*/ 285694 w 354863"/>
                <a:gd name="connsiteY19" fmla="*/ 59234 h 539480"/>
                <a:gd name="connsiteX20" fmla="*/ 308571 w 354863"/>
                <a:gd name="connsiteY20" fmla="*/ 105606 h 539480"/>
                <a:gd name="connsiteX21" fmla="*/ 310890 w 354863"/>
                <a:gd name="connsiteY21" fmla="*/ 136522 h 539480"/>
                <a:gd name="connsiteX22" fmla="*/ 316609 w 354863"/>
                <a:gd name="connsiteY22" fmla="*/ 159244 h 539480"/>
                <a:gd name="connsiteX23" fmla="*/ 320164 w 354863"/>
                <a:gd name="connsiteY23" fmla="*/ 183358 h 539480"/>
                <a:gd name="connsiteX24" fmla="*/ 317382 w 354863"/>
                <a:gd name="connsiteY24" fmla="*/ 203762 h 539480"/>
                <a:gd name="connsiteX25" fmla="*/ 321401 w 354863"/>
                <a:gd name="connsiteY25" fmla="*/ 233441 h 539480"/>
                <a:gd name="connsiteX26" fmla="*/ 323565 w 354863"/>
                <a:gd name="connsiteY26" fmla="*/ 265592 h 539480"/>
                <a:gd name="connsiteX27" fmla="*/ 323565 w 354863"/>
                <a:gd name="connsiteY27" fmla="*/ 298362 h 539480"/>
                <a:gd name="connsiteX28" fmla="*/ 326811 w 354863"/>
                <a:gd name="connsiteY28" fmla="*/ 329277 h 539480"/>
                <a:gd name="connsiteX29" fmla="*/ 329130 w 354863"/>
                <a:gd name="connsiteY29" fmla="*/ 360193 h 539480"/>
                <a:gd name="connsiteX30" fmla="*/ 333767 w 354863"/>
                <a:gd name="connsiteY30" fmla="*/ 387398 h 539480"/>
                <a:gd name="connsiteX31" fmla="*/ 352316 w 354863"/>
                <a:gd name="connsiteY31" fmla="*/ 419550 h 539480"/>
                <a:gd name="connsiteX32" fmla="*/ 352316 w 354863"/>
                <a:gd name="connsiteY32" fmla="*/ 444591 h 539480"/>
                <a:gd name="connsiteX33" fmla="*/ 332839 w 354863"/>
                <a:gd name="connsiteY33" fmla="*/ 455875 h 539480"/>
                <a:gd name="connsiteX34" fmla="*/ 298215 w 354863"/>
                <a:gd name="connsiteY34" fmla="*/ 461130 h 539480"/>
                <a:gd name="connsiteX35" fmla="*/ 287703 w 354863"/>
                <a:gd name="connsiteY35" fmla="*/ 462831 h 539480"/>
                <a:gd name="connsiteX36" fmla="*/ 251687 w 354863"/>
                <a:gd name="connsiteY36" fmla="*/ 473033 h 539480"/>
                <a:gd name="connsiteX37" fmla="*/ 175636 w 354863"/>
                <a:gd name="connsiteY37" fmla="*/ 503948 h 539480"/>
                <a:gd name="connsiteX38" fmla="*/ 134982 w 354863"/>
                <a:gd name="connsiteY38" fmla="*/ 525588 h 539480"/>
                <a:gd name="connsiteX39" fmla="*/ 61250 w 354863"/>
                <a:gd name="connsiteY39" fmla="*/ 526825 h 539480"/>
                <a:gd name="connsiteX40" fmla="*/ 24925 w 354863"/>
                <a:gd name="connsiteY40" fmla="*/ 515696 h 539480"/>
                <a:gd name="connsiteX41" fmla="*/ 7612 w 354863"/>
                <a:gd name="connsiteY41" fmla="*/ 508430 h 539480"/>
                <a:gd name="connsiteX42" fmla="*/ 1893 w 354863"/>
                <a:gd name="connsiteY42" fmla="*/ 502557 h 539480"/>
                <a:gd name="connsiteX43" fmla="*/ 8231 w 354863"/>
                <a:gd name="connsiteY43" fmla="*/ 472569 h 539480"/>
                <a:gd name="connsiteX44" fmla="*/ 15496 w 354863"/>
                <a:gd name="connsiteY44" fmla="*/ 443354 h 539480"/>
                <a:gd name="connsiteX45" fmla="*/ 4521 w 354863"/>
                <a:gd name="connsiteY45" fmla="*/ 403783 h 539480"/>
                <a:gd name="connsiteX46" fmla="*/ 6994 w 354863"/>
                <a:gd name="connsiteY46" fmla="*/ 360347 h 53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4863" h="539480">
                  <a:moveTo>
                    <a:pt x="6994" y="360347"/>
                  </a:moveTo>
                  <a:cubicBezTo>
                    <a:pt x="6994" y="347208"/>
                    <a:pt x="18433" y="341180"/>
                    <a:pt x="25079" y="332214"/>
                  </a:cubicBezTo>
                  <a:cubicBezTo>
                    <a:pt x="26733" y="321981"/>
                    <a:pt x="27769" y="311656"/>
                    <a:pt x="28171" y="301299"/>
                  </a:cubicBezTo>
                  <a:cubicBezTo>
                    <a:pt x="29871" y="291283"/>
                    <a:pt x="32684" y="281482"/>
                    <a:pt x="36518" y="272084"/>
                  </a:cubicBezTo>
                  <a:cubicBezTo>
                    <a:pt x="42021" y="262083"/>
                    <a:pt x="49997" y="253674"/>
                    <a:pt x="59704" y="247661"/>
                  </a:cubicBezTo>
                  <a:cubicBezTo>
                    <a:pt x="66042" y="236377"/>
                    <a:pt x="58004" y="226330"/>
                    <a:pt x="57231" y="215510"/>
                  </a:cubicBezTo>
                  <a:cubicBezTo>
                    <a:pt x="57308" y="203839"/>
                    <a:pt x="56690" y="192169"/>
                    <a:pt x="55376" y="180575"/>
                  </a:cubicBezTo>
                  <a:cubicBezTo>
                    <a:pt x="54619" y="173125"/>
                    <a:pt x="53336" y="165736"/>
                    <a:pt x="51512" y="158471"/>
                  </a:cubicBezTo>
                  <a:cubicBezTo>
                    <a:pt x="49595" y="143199"/>
                    <a:pt x="46287" y="128143"/>
                    <a:pt x="41619" y="113490"/>
                  </a:cubicBezTo>
                  <a:cubicBezTo>
                    <a:pt x="41634" y="97383"/>
                    <a:pt x="39919" y="81323"/>
                    <a:pt x="36518" y="65571"/>
                  </a:cubicBezTo>
                  <a:cubicBezTo>
                    <a:pt x="32329" y="48738"/>
                    <a:pt x="33751" y="30993"/>
                    <a:pt x="40537" y="15025"/>
                  </a:cubicBezTo>
                  <a:cubicBezTo>
                    <a:pt x="58313" y="3432"/>
                    <a:pt x="77017" y="7915"/>
                    <a:pt x="95566" y="12088"/>
                  </a:cubicBezTo>
                  <a:cubicBezTo>
                    <a:pt x="108550" y="13557"/>
                    <a:pt x="121627" y="14020"/>
                    <a:pt x="134673" y="13479"/>
                  </a:cubicBezTo>
                  <a:lnTo>
                    <a:pt x="167598" y="13479"/>
                  </a:lnTo>
                  <a:cubicBezTo>
                    <a:pt x="177955" y="13479"/>
                    <a:pt x="188157" y="13479"/>
                    <a:pt x="198513" y="13479"/>
                  </a:cubicBezTo>
                  <a:cubicBezTo>
                    <a:pt x="206659" y="12691"/>
                    <a:pt x="214435" y="9754"/>
                    <a:pt x="221081" y="4978"/>
                  </a:cubicBezTo>
                  <a:cubicBezTo>
                    <a:pt x="227079" y="959"/>
                    <a:pt x="234328" y="-742"/>
                    <a:pt x="241485" y="186"/>
                  </a:cubicBezTo>
                  <a:cubicBezTo>
                    <a:pt x="250203" y="1082"/>
                    <a:pt x="258535" y="4282"/>
                    <a:pt x="265599" y="9460"/>
                  </a:cubicBezTo>
                  <a:cubicBezTo>
                    <a:pt x="270082" y="18519"/>
                    <a:pt x="272060" y="28597"/>
                    <a:pt x="271318" y="38675"/>
                  </a:cubicBezTo>
                  <a:cubicBezTo>
                    <a:pt x="271597" y="47780"/>
                    <a:pt x="277238" y="55848"/>
                    <a:pt x="285694" y="59234"/>
                  </a:cubicBezTo>
                  <a:cubicBezTo>
                    <a:pt x="299729" y="70610"/>
                    <a:pt x="308092" y="87552"/>
                    <a:pt x="308571" y="105606"/>
                  </a:cubicBezTo>
                  <a:cubicBezTo>
                    <a:pt x="308215" y="115963"/>
                    <a:pt x="308988" y="126335"/>
                    <a:pt x="310890" y="136522"/>
                  </a:cubicBezTo>
                  <a:cubicBezTo>
                    <a:pt x="311338" y="144390"/>
                    <a:pt x="313270" y="152103"/>
                    <a:pt x="316609" y="159244"/>
                  </a:cubicBezTo>
                  <a:cubicBezTo>
                    <a:pt x="320164" y="166756"/>
                    <a:pt x="321401" y="175150"/>
                    <a:pt x="320164" y="183358"/>
                  </a:cubicBezTo>
                  <a:cubicBezTo>
                    <a:pt x="318309" y="190005"/>
                    <a:pt x="317366" y="196868"/>
                    <a:pt x="317382" y="203762"/>
                  </a:cubicBezTo>
                  <a:cubicBezTo>
                    <a:pt x="316995" y="213809"/>
                    <a:pt x="318356" y="223857"/>
                    <a:pt x="321401" y="233441"/>
                  </a:cubicBezTo>
                  <a:cubicBezTo>
                    <a:pt x="323194" y="244060"/>
                    <a:pt x="323920" y="254834"/>
                    <a:pt x="323565" y="265592"/>
                  </a:cubicBezTo>
                  <a:lnTo>
                    <a:pt x="323565" y="298362"/>
                  </a:lnTo>
                  <a:cubicBezTo>
                    <a:pt x="322838" y="308781"/>
                    <a:pt x="323936" y="319245"/>
                    <a:pt x="326811" y="329277"/>
                  </a:cubicBezTo>
                  <a:cubicBezTo>
                    <a:pt x="328728" y="339464"/>
                    <a:pt x="329516" y="349836"/>
                    <a:pt x="329130" y="360193"/>
                  </a:cubicBezTo>
                  <a:cubicBezTo>
                    <a:pt x="329130" y="369467"/>
                    <a:pt x="326966" y="379205"/>
                    <a:pt x="333767" y="387398"/>
                  </a:cubicBezTo>
                  <a:cubicBezTo>
                    <a:pt x="342129" y="396703"/>
                    <a:pt x="348452" y="407647"/>
                    <a:pt x="352316" y="419550"/>
                  </a:cubicBezTo>
                  <a:cubicBezTo>
                    <a:pt x="355624" y="427572"/>
                    <a:pt x="355624" y="436568"/>
                    <a:pt x="352316" y="444591"/>
                  </a:cubicBezTo>
                  <a:cubicBezTo>
                    <a:pt x="347988" y="452010"/>
                    <a:pt x="343196" y="458812"/>
                    <a:pt x="332839" y="455875"/>
                  </a:cubicBezTo>
                  <a:cubicBezTo>
                    <a:pt x="320164" y="450155"/>
                    <a:pt x="309498" y="457575"/>
                    <a:pt x="298215" y="461130"/>
                  </a:cubicBezTo>
                  <a:lnTo>
                    <a:pt x="287703" y="462831"/>
                  </a:lnTo>
                  <a:cubicBezTo>
                    <a:pt x="274935" y="462429"/>
                    <a:pt x="262353" y="466000"/>
                    <a:pt x="251687" y="473033"/>
                  </a:cubicBezTo>
                  <a:cubicBezTo>
                    <a:pt x="223091" y="475506"/>
                    <a:pt x="200523" y="492664"/>
                    <a:pt x="175636" y="503948"/>
                  </a:cubicBezTo>
                  <a:cubicBezTo>
                    <a:pt x="161678" y="510363"/>
                    <a:pt x="148106" y="517581"/>
                    <a:pt x="134982" y="525588"/>
                  </a:cubicBezTo>
                  <a:cubicBezTo>
                    <a:pt x="110405" y="541046"/>
                    <a:pt x="86137" y="546301"/>
                    <a:pt x="61250" y="526825"/>
                  </a:cubicBezTo>
                  <a:cubicBezTo>
                    <a:pt x="48420" y="526099"/>
                    <a:pt x="35961" y="522280"/>
                    <a:pt x="24925" y="515696"/>
                  </a:cubicBezTo>
                  <a:lnTo>
                    <a:pt x="7612" y="508430"/>
                  </a:lnTo>
                  <a:cubicBezTo>
                    <a:pt x="5603" y="506576"/>
                    <a:pt x="2048" y="506112"/>
                    <a:pt x="1893" y="502557"/>
                  </a:cubicBezTo>
                  <a:cubicBezTo>
                    <a:pt x="6824" y="493375"/>
                    <a:pt x="9019" y="482972"/>
                    <a:pt x="8231" y="472569"/>
                  </a:cubicBezTo>
                  <a:cubicBezTo>
                    <a:pt x="15557" y="464747"/>
                    <a:pt x="18293" y="453695"/>
                    <a:pt x="15496" y="443354"/>
                  </a:cubicBezTo>
                  <a:cubicBezTo>
                    <a:pt x="10549" y="430524"/>
                    <a:pt x="8694" y="416922"/>
                    <a:pt x="4521" y="403783"/>
                  </a:cubicBezTo>
                  <a:cubicBezTo>
                    <a:pt x="347" y="390644"/>
                    <a:pt x="-4290" y="374723"/>
                    <a:pt x="6994" y="3603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3" name="Forma Livre: Forma 113">
              <a:extLst>
                <a:ext uri="{FF2B5EF4-FFF2-40B4-BE49-F238E27FC236}">
                  <a16:creationId xmlns:a16="http://schemas.microsoft.com/office/drawing/2014/main" id="{94790E8C-D3F6-C4F7-A50F-3280EE783E35}"/>
                </a:ext>
              </a:extLst>
            </p:cNvPr>
            <p:cNvSpPr/>
            <p:nvPr/>
          </p:nvSpPr>
          <p:spPr>
            <a:xfrm>
              <a:off x="3155990" y="2342885"/>
              <a:ext cx="479700" cy="382857"/>
            </a:xfrm>
            <a:custGeom>
              <a:avLst/>
              <a:gdLst>
                <a:gd name="connsiteX0" fmla="*/ 381013 w 479700"/>
                <a:gd name="connsiteY0" fmla="*/ 372984 h 382857"/>
                <a:gd name="connsiteX1" fmla="*/ 320574 w 479700"/>
                <a:gd name="connsiteY1" fmla="*/ 360154 h 382857"/>
                <a:gd name="connsiteX2" fmla="*/ 297233 w 479700"/>
                <a:gd name="connsiteY2" fmla="*/ 346706 h 382857"/>
                <a:gd name="connsiteX3" fmla="*/ 263536 w 479700"/>
                <a:gd name="connsiteY3" fmla="*/ 348716 h 382857"/>
                <a:gd name="connsiteX4" fmla="*/ 228292 w 479700"/>
                <a:gd name="connsiteY4" fmla="*/ 345779 h 382857"/>
                <a:gd name="connsiteX5" fmla="*/ 152087 w 479700"/>
                <a:gd name="connsiteY5" fmla="*/ 354280 h 382857"/>
                <a:gd name="connsiteX6" fmla="*/ 126273 w 479700"/>
                <a:gd name="connsiteY6" fmla="*/ 364328 h 382857"/>
                <a:gd name="connsiteX7" fmla="*/ 118544 w 479700"/>
                <a:gd name="connsiteY7" fmla="*/ 364328 h 382857"/>
                <a:gd name="connsiteX8" fmla="*/ 85774 w 479700"/>
                <a:gd name="connsiteY8" fmla="*/ 364328 h 382857"/>
                <a:gd name="connsiteX9" fmla="*/ 78509 w 479700"/>
                <a:gd name="connsiteY9" fmla="*/ 366492 h 382857"/>
                <a:gd name="connsiteX10" fmla="*/ 59187 w 479700"/>
                <a:gd name="connsiteY10" fmla="*/ 370511 h 382857"/>
                <a:gd name="connsiteX11" fmla="*/ 22861 w 479700"/>
                <a:gd name="connsiteY11" fmla="*/ 355826 h 382857"/>
                <a:gd name="connsiteX12" fmla="*/ 24871 w 479700"/>
                <a:gd name="connsiteY12" fmla="*/ 320274 h 382857"/>
                <a:gd name="connsiteX13" fmla="*/ 26726 w 479700"/>
                <a:gd name="connsiteY13" fmla="*/ 308526 h 382857"/>
                <a:gd name="connsiteX14" fmla="*/ 36619 w 479700"/>
                <a:gd name="connsiteY14" fmla="*/ 220263 h 382857"/>
                <a:gd name="connsiteX15" fmla="*/ 4467 w 479700"/>
                <a:gd name="connsiteY15" fmla="*/ 169099 h 382857"/>
                <a:gd name="connsiteX16" fmla="*/ 8331 w 479700"/>
                <a:gd name="connsiteY16" fmla="*/ 143130 h 382857"/>
                <a:gd name="connsiteX17" fmla="*/ 65988 w 479700"/>
                <a:gd name="connsiteY17" fmla="*/ 77281 h 382857"/>
                <a:gd name="connsiteX18" fmla="*/ 76499 w 479700"/>
                <a:gd name="connsiteY18" fmla="*/ 35391 h 382857"/>
                <a:gd name="connsiteX19" fmla="*/ 89947 w 479700"/>
                <a:gd name="connsiteY19" fmla="*/ 12359 h 382857"/>
                <a:gd name="connsiteX20" fmla="*/ 97831 w 479700"/>
                <a:gd name="connsiteY20" fmla="*/ 6949 h 382857"/>
                <a:gd name="connsiteX21" fmla="*/ 151005 w 479700"/>
                <a:gd name="connsiteY21" fmla="*/ 6022 h 382857"/>
                <a:gd name="connsiteX22" fmla="*/ 188257 w 479700"/>
                <a:gd name="connsiteY22" fmla="*/ 2776 h 382857"/>
                <a:gd name="connsiteX23" fmla="*/ 238804 w 479700"/>
                <a:gd name="connsiteY23" fmla="*/ 766 h 382857"/>
                <a:gd name="connsiteX24" fmla="*/ 247769 w 479700"/>
                <a:gd name="connsiteY24" fmla="*/ 7258 h 382857"/>
                <a:gd name="connsiteX25" fmla="*/ 273583 w 479700"/>
                <a:gd name="connsiteY25" fmla="*/ 27508 h 382857"/>
                <a:gd name="connsiteX26" fmla="*/ 295687 w 479700"/>
                <a:gd name="connsiteY26" fmla="*/ 40801 h 382857"/>
                <a:gd name="connsiteX27" fmla="*/ 295687 w 479700"/>
                <a:gd name="connsiteY27" fmla="*/ 40801 h 382857"/>
                <a:gd name="connsiteX28" fmla="*/ 325675 w 479700"/>
                <a:gd name="connsiteY28" fmla="*/ 49921 h 382857"/>
                <a:gd name="connsiteX29" fmla="*/ 341133 w 479700"/>
                <a:gd name="connsiteY29" fmla="*/ 67543 h 382857"/>
                <a:gd name="connsiteX30" fmla="*/ 356590 w 479700"/>
                <a:gd name="connsiteY30" fmla="*/ 92429 h 382857"/>
                <a:gd name="connsiteX31" fmla="*/ 363392 w 479700"/>
                <a:gd name="connsiteY31" fmla="*/ 111906 h 382857"/>
                <a:gd name="connsiteX32" fmla="*/ 388587 w 479700"/>
                <a:gd name="connsiteY32" fmla="*/ 139420 h 382857"/>
                <a:gd name="connsiteX33" fmla="*/ 419502 w 479700"/>
                <a:gd name="connsiteY33" fmla="*/ 168635 h 382857"/>
                <a:gd name="connsiteX34" fmla="*/ 424449 w 479700"/>
                <a:gd name="connsiteY34" fmla="*/ 174818 h 382857"/>
                <a:gd name="connsiteX35" fmla="*/ 430168 w 479700"/>
                <a:gd name="connsiteY35" fmla="*/ 221191 h 382857"/>
                <a:gd name="connsiteX36" fmla="*/ 432641 w 479700"/>
                <a:gd name="connsiteY36" fmla="*/ 233093 h 382857"/>
                <a:gd name="connsiteX37" fmla="*/ 432641 w 479700"/>
                <a:gd name="connsiteY37" fmla="*/ 252724 h 382857"/>
                <a:gd name="connsiteX38" fmla="*/ 435733 w 479700"/>
                <a:gd name="connsiteY38" fmla="*/ 275911 h 382857"/>
                <a:gd name="connsiteX39" fmla="*/ 453045 w 479700"/>
                <a:gd name="connsiteY39" fmla="*/ 291368 h 382857"/>
                <a:gd name="connsiteX40" fmla="*/ 472831 w 479700"/>
                <a:gd name="connsiteY40" fmla="*/ 322283 h 382857"/>
                <a:gd name="connsiteX41" fmla="*/ 476077 w 479700"/>
                <a:gd name="connsiteY41" fmla="*/ 368656 h 382857"/>
                <a:gd name="connsiteX42" fmla="*/ 442843 w 479700"/>
                <a:gd name="connsiteY42" fmla="*/ 381486 h 382857"/>
                <a:gd name="connsiteX43" fmla="*/ 381013 w 479700"/>
                <a:gd name="connsiteY43" fmla="*/ 372984 h 38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79700" h="382857">
                  <a:moveTo>
                    <a:pt x="381013" y="372984"/>
                  </a:moveTo>
                  <a:lnTo>
                    <a:pt x="320574" y="360154"/>
                  </a:lnTo>
                  <a:cubicBezTo>
                    <a:pt x="314107" y="353708"/>
                    <a:pt x="306058" y="349071"/>
                    <a:pt x="297233" y="346706"/>
                  </a:cubicBezTo>
                  <a:cubicBezTo>
                    <a:pt x="285795" y="344542"/>
                    <a:pt x="274974" y="351807"/>
                    <a:pt x="263536" y="348716"/>
                  </a:cubicBezTo>
                  <a:cubicBezTo>
                    <a:pt x="252017" y="345887"/>
                    <a:pt x="240122" y="344898"/>
                    <a:pt x="228292" y="345779"/>
                  </a:cubicBezTo>
                  <a:cubicBezTo>
                    <a:pt x="202701" y="346521"/>
                    <a:pt x="177213" y="349365"/>
                    <a:pt x="152087" y="354280"/>
                  </a:cubicBezTo>
                  <a:cubicBezTo>
                    <a:pt x="144426" y="359675"/>
                    <a:pt x="135566" y="363122"/>
                    <a:pt x="126273" y="364328"/>
                  </a:cubicBezTo>
                  <a:cubicBezTo>
                    <a:pt x="123702" y="364560"/>
                    <a:pt x="121114" y="364560"/>
                    <a:pt x="118544" y="364328"/>
                  </a:cubicBezTo>
                  <a:cubicBezTo>
                    <a:pt x="107850" y="361159"/>
                    <a:pt x="96467" y="361159"/>
                    <a:pt x="85774" y="364328"/>
                  </a:cubicBezTo>
                  <a:cubicBezTo>
                    <a:pt x="83404" y="365209"/>
                    <a:pt x="80976" y="365935"/>
                    <a:pt x="78509" y="366492"/>
                  </a:cubicBezTo>
                  <a:cubicBezTo>
                    <a:pt x="72231" y="368532"/>
                    <a:pt x="65753" y="369877"/>
                    <a:pt x="59187" y="370511"/>
                  </a:cubicBezTo>
                  <a:cubicBezTo>
                    <a:pt x="46202" y="368038"/>
                    <a:pt x="30126" y="372829"/>
                    <a:pt x="22861" y="355826"/>
                  </a:cubicBezTo>
                  <a:cubicBezTo>
                    <a:pt x="21984" y="343939"/>
                    <a:pt x="22659" y="331991"/>
                    <a:pt x="24871" y="320274"/>
                  </a:cubicBezTo>
                  <a:lnTo>
                    <a:pt x="26726" y="308526"/>
                  </a:lnTo>
                  <a:cubicBezTo>
                    <a:pt x="31776" y="279327"/>
                    <a:pt x="35079" y="249849"/>
                    <a:pt x="36619" y="220263"/>
                  </a:cubicBezTo>
                  <a:lnTo>
                    <a:pt x="4467" y="169099"/>
                  </a:lnTo>
                  <a:cubicBezTo>
                    <a:pt x="-7281" y="158433"/>
                    <a:pt x="7404" y="151941"/>
                    <a:pt x="8331" y="143130"/>
                  </a:cubicBezTo>
                  <a:cubicBezTo>
                    <a:pt x="30745" y="123963"/>
                    <a:pt x="58723" y="109587"/>
                    <a:pt x="65988" y="77281"/>
                  </a:cubicBezTo>
                  <a:cubicBezTo>
                    <a:pt x="72944" y="64142"/>
                    <a:pt x="65988" y="47448"/>
                    <a:pt x="76499" y="35391"/>
                  </a:cubicBezTo>
                  <a:lnTo>
                    <a:pt x="89947" y="12359"/>
                  </a:lnTo>
                  <a:cubicBezTo>
                    <a:pt x="91997" y="9840"/>
                    <a:pt x="94736" y="7954"/>
                    <a:pt x="97831" y="6949"/>
                  </a:cubicBezTo>
                  <a:cubicBezTo>
                    <a:pt x="115452" y="5249"/>
                    <a:pt x="133228" y="6949"/>
                    <a:pt x="151005" y="6022"/>
                  </a:cubicBezTo>
                  <a:cubicBezTo>
                    <a:pt x="163371" y="5249"/>
                    <a:pt x="175737" y="2312"/>
                    <a:pt x="188257" y="2776"/>
                  </a:cubicBezTo>
                  <a:cubicBezTo>
                    <a:pt x="204942" y="-130"/>
                    <a:pt x="221941" y="-811"/>
                    <a:pt x="238804" y="766"/>
                  </a:cubicBezTo>
                  <a:lnTo>
                    <a:pt x="247769" y="7258"/>
                  </a:lnTo>
                  <a:cubicBezTo>
                    <a:pt x="261372" y="7258"/>
                    <a:pt x="264927" y="20861"/>
                    <a:pt x="273583" y="27508"/>
                  </a:cubicBezTo>
                  <a:cubicBezTo>
                    <a:pt x="279703" y="33737"/>
                    <a:pt x="287311" y="38312"/>
                    <a:pt x="295687" y="40801"/>
                  </a:cubicBezTo>
                  <a:lnTo>
                    <a:pt x="295687" y="40801"/>
                  </a:lnTo>
                  <a:cubicBezTo>
                    <a:pt x="304356" y="47154"/>
                    <a:pt x="314934" y="50385"/>
                    <a:pt x="325675" y="49921"/>
                  </a:cubicBezTo>
                  <a:cubicBezTo>
                    <a:pt x="332881" y="53615"/>
                    <a:pt x="338407" y="59922"/>
                    <a:pt x="341133" y="67543"/>
                  </a:cubicBezTo>
                  <a:cubicBezTo>
                    <a:pt x="344702" y="76725"/>
                    <a:pt x="349942" y="85164"/>
                    <a:pt x="356590" y="92429"/>
                  </a:cubicBezTo>
                  <a:lnTo>
                    <a:pt x="363392" y="111906"/>
                  </a:lnTo>
                  <a:cubicBezTo>
                    <a:pt x="369452" y="122973"/>
                    <a:pt x="378096" y="132418"/>
                    <a:pt x="388587" y="139420"/>
                  </a:cubicBezTo>
                  <a:lnTo>
                    <a:pt x="419502" y="168635"/>
                  </a:lnTo>
                  <a:cubicBezTo>
                    <a:pt x="421568" y="170320"/>
                    <a:pt x="423252" y="172438"/>
                    <a:pt x="424449" y="174818"/>
                  </a:cubicBezTo>
                  <a:cubicBezTo>
                    <a:pt x="426458" y="190276"/>
                    <a:pt x="419812" y="206661"/>
                    <a:pt x="430168" y="221191"/>
                  </a:cubicBezTo>
                  <a:cubicBezTo>
                    <a:pt x="431391" y="225071"/>
                    <a:pt x="432221" y="229059"/>
                    <a:pt x="432641" y="233093"/>
                  </a:cubicBezTo>
                  <a:cubicBezTo>
                    <a:pt x="433028" y="239632"/>
                    <a:pt x="433028" y="246186"/>
                    <a:pt x="432641" y="252724"/>
                  </a:cubicBezTo>
                  <a:cubicBezTo>
                    <a:pt x="432641" y="260608"/>
                    <a:pt x="428004" y="269109"/>
                    <a:pt x="435733" y="275911"/>
                  </a:cubicBezTo>
                  <a:cubicBezTo>
                    <a:pt x="442268" y="280131"/>
                    <a:pt x="448108" y="285355"/>
                    <a:pt x="453045" y="291368"/>
                  </a:cubicBezTo>
                  <a:cubicBezTo>
                    <a:pt x="459074" y="302189"/>
                    <a:pt x="466030" y="312545"/>
                    <a:pt x="472831" y="322283"/>
                  </a:cubicBezTo>
                  <a:cubicBezTo>
                    <a:pt x="480586" y="336535"/>
                    <a:pt x="481770" y="353461"/>
                    <a:pt x="476077" y="368656"/>
                  </a:cubicBezTo>
                  <a:cubicBezTo>
                    <a:pt x="469430" y="384114"/>
                    <a:pt x="456755" y="384114"/>
                    <a:pt x="442843" y="381486"/>
                  </a:cubicBezTo>
                  <a:cubicBezTo>
                    <a:pt x="422749" y="378240"/>
                    <a:pt x="401572" y="378085"/>
                    <a:pt x="381013" y="3729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4" name="Forma Livre: Forma 114">
              <a:extLst>
                <a:ext uri="{FF2B5EF4-FFF2-40B4-BE49-F238E27FC236}">
                  <a16:creationId xmlns:a16="http://schemas.microsoft.com/office/drawing/2014/main" id="{8EFBA9E6-39FB-7C04-E30B-23BEB1D16B72}"/>
                </a:ext>
              </a:extLst>
            </p:cNvPr>
            <p:cNvSpPr/>
            <p:nvPr/>
          </p:nvSpPr>
          <p:spPr>
            <a:xfrm>
              <a:off x="4618326" y="2772472"/>
              <a:ext cx="249315" cy="502047"/>
            </a:xfrm>
            <a:custGeom>
              <a:avLst/>
              <a:gdLst>
                <a:gd name="connsiteX0" fmla="*/ 230714 w 249315"/>
                <a:gd name="connsiteY0" fmla="*/ 87462 h 502047"/>
                <a:gd name="connsiteX1" fmla="*/ 243544 w 249315"/>
                <a:gd name="connsiteY1" fmla="*/ 106165 h 502047"/>
                <a:gd name="connsiteX2" fmla="*/ 248645 w 249315"/>
                <a:gd name="connsiteY2" fmla="*/ 132134 h 502047"/>
                <a:gd name="connsiteX3" fmla="*/ 236588 w 249315"/>
                <a:gd name="connsiteY3" fmla="*/ 149910 h 502047"/>
                <a:gd name="connsiteX4" fmla="*/ 231178 w 249315"/>
                <a:gd name="connsiteY4" fmla="*/ 182216 h 502047"/>
                <a:gd name="connsiteX5" fmla="*/ 226232 w 249315"/>
                <a:gd name="connsiteY5" fmla="*/ 197674 h 502047"/>
                <a:gd name="connsiteX6" fmla="*/ 196399 w 249315"/>
                <a:gd name="connsiteY6" fmla="*/ 251930 h 502047"/>
                <a:gd name="connsiteX7" fmla="*/ 185424 w 249315"/>
                <a:gd name="connsiteY7" fmla="*/ 274962 h 502047"/>
                <a:gd name="connsiteX8" fmla="*/ 167802 w 249315"/>
                <a:gd name="connsiteY8" fmla="*/ 303558 h 502047"/>
                <a:gd name="connsiteX9" fmla="*/ 162856 w 249315"/>
                <a:gd name="connsiteY9" fmla="*/ 319016 h 502047"/>
                <a:gd name="connsiteX10" fmla="*/ 162856 w 249315"/>
                <a:gd name="connsiteY10" fmla="*/ 354259 h 502047"/>
                <a:gd name="connsiteX11" fmla="*/ 162856 w 249315"/>
                <a:gd name="connsiteY11" fmla="*/ 459216 h 502047"/>
                <a:gd name="connsiteX12" fmla="*/ 156518 w 249315"/>
                <a:gd name="connsiteY12" fmla="*/ 494150 h 502047"/>
                <a:gd name="connsiteX13" fmla="*/ 93142 w 249315"/>
                <a:gd name="connsiteY13" fmla="*/ 501261 h 502047"/>
                <a:gd name="connsiteX14" fmla="*/ 76139 w 249315"/>
                <a:gd name="connsiteY14" fmla="*/ 471118 h 502047"/>
                <a:gd name="connsiteX15" fmla="*/ 69647 w 249315"/>
                <a:gd name="connsiteY15" fmla="*/ 420572 h 502047"/>
                <a:gd name="connsiteX16" fmla="*/ 64391 w 249315"/>
                <a:gd name="connsiteY16" fmla="*/ 388730 h 502047"/>
                <a:gd name="connsiteX17" fmla="*/ 61763 w 249315"/>
                <a:gd name="connsiteY17" fmla="*/ 355960 h 502047"/>
                <a:gd name="connsiteX18" fmla="*/ 56044 w 249315"/>
                <a:gd name="connsiteY18" fmla="*/ 309587 h 502047"/>
                <a:gd name="connsiteX19" fmla="*/ 46615 w 249315"/>
                <a:gd name="connsiteY19" fmla="*/ 241883 h 502047"/>
                <a:gd name="connsiteX20" fmla="*/ 37959 w 249315"/>
                <a:gd name="connsiteY20" fmla="*/ 192109 h 502047"/>
                <a:gd name="connsiteX21" fmla="*/ 19564 w 249315"/>
                <a:gd name="connsiteY21" fmla="*/ 166295 h 502047"/>
                <a:gd name="connsiteX22" fmla="*/ 1788 w 249315"/>
                <a:gd name="connsiteY22" fmla="*/ 144036 h 502047"/>
                <a:gd name="connsiteX23" fmla="*/ 1788 w 249315"/>
                <a:gd name="connsiteY23" fmla="*/ 119150 h 502047"/>
                <a:gd name="connsiteX24" fmla="*/ 8744 w 249315"/>
                <a:gd name="connsiteY24" fmla="*/ 99673 h 502047"/>
                <a:gd name="connsiteX25" fmla="*/ 32085 w 249315"/>
                <a:gd name="connsiteY25" fmla="*/ 71231 h 502047"/>
                <a:gd name="connsiteX26" fmla="*/ 53880 w 249315"/>
                <a:gd name="connsiteY26" fmla="*/ 58865 h 502047"/>
                <a:gd name="connsiteX27" fmla="*/ 70420 w 249315"/>
                <a:gd name="connsiteY27" fmla="*/ 57165 h 502047"/>
                <a:gd name="connsiteX28" fmla="*/ 110609 w 249315"/>
                <a:gd name="connsiteY28" fmla="*/ 49436 h 502047"/>
                <a:gd name="connsiteX29" fmla="*/ 132404 w 249315"/>
                <a:gd name="connsiteY29" fmla="*/ 14347 h 502047"/>
                <a:gd name="connsiteX30" fmla="*/ 163319 w 249315"/>
                <a:gd name="connsiteY30" fmla="*/ -28 h 502047"/>
                <a:gd name="connsiteX31" fmla="*/ 202273 w 249315"/>
                <a:gd name="connsiteY31" fmla="*/ 6000 h 502047"/>
                <a:gd name="connsiteX32" fmla="*/ 227314 w 249315"/>
                <a:gd name="connsiteY32" fmla="*/ 15584 h 502047"/>
                <a:gd name="connsiteX33" fmla="*/ 232260 w 249315"/>
                <a:gd name="connsiteY33" fmla="*/ 23158 h 502047"/>
                <a:gd name="connsiteX34" fmla="*/ 230714 w 249315"/>
                <a:gd name="connsiteY34" fmla="*/ 87462 h 50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9315" h="502047">
                  <a:moveTo>
                    <a:pt x="230714" y="87462"/>
                  </a:moveTo>
                  <a:cubicBezTo>
                    <a:pt x="238490" y="90383"/>
                    <a:pt x="243622" y="97849"/>
                    <a:pt x="243544" y="106165"/>
                  </a:cubicBezTo>
                  <a:cubicBezTo>
                    <a:pt x="248491" y="113848"/>
                    <a:pt x="250315" y="123138"/>
                    <a:pt x="248645" y="132134"/>
                  </a:cubicBezTo>
                  <a:cubicBezTo>
                    <a:pt x="246512" y="139136"/>
                    <a:pt x="242308" y="145335"/>
                    <a:pt x="236588" y="149910"/>
                  </a:cubicBezTo>
                  <a:cubicBezTo>
                    <a:pt x="228087" y="159494"/>
                    <a:pt x="233651" y="171551"/>
                    <a:pt x="231178" y="182216"/>
                  </a:cubicBezTo>
                  <a:cubicBezTo>
                    <a:pt x="230266" y="187580"/>
                    <a:pt x="228597" y="192774"/>
                    <a:pt x="226232" y="197674"/>
                  </a:cubicBezTo>
                  <a:cubicBezTo>
                    <a:pt x="208486" y="210226"/>
                    <a:pt x="197481" y="230228"/>
                    <a:pt x="196399" y="251930"/>
                  </a:cubicBezTo>
                  <a:cubicBezTo>
                    <a:pt x="190092" y="258036"/>
                    <a:pt x="186197" y="266213"/>
                    <a:pt x="185424" y="274962"/>
                  </a:cubicBezTo>
                  <a:lnTo>
                    <a:pt x="167802" y="303558"/>
                  </a:lnTo>
                  <a:cubicBezTo>
                    <a:pt x="163629" y="308041"/>
                    <a:pt x="165020" y="314069"/>
                    <a:pt x="162856" y="319016"/>
                  </a:cubicBezTo>
                  <a:cubicBezTo>
                    <a:pt x="161465" y="330609"/>
                    <a:pt x="162856" y="342511"/>
                    <a:pt x="162856" y="354259"/>
                  </a:cubicBezTo>
                  <a:lnTo>
                    <a:pt x="162856" y="459216"/>
                  </a:lnTo>
                  <a:cubicBezTo>
                    <a:pt x="161774" y="471118"/>
                    <a:pt x="166102" y="483948"/>
                    <a:pt x="156518" y="494150"/>
                  </a:cubicBezTo>
                  <a:cubicBezTo>
                    <a:pt x="135032" y="494150"/>
                    <a:pt x="114937" y="504816"/>
                    <a:pt x="93142" y="501261"/>
                  </a:cubicBezTo>
                  <a:cubicBezTo>
                    <a:pt x="75366" y="498014"/>
                    <a:pt x="82013" y="481011"/>
                    <a:pt x="76139" y="471118"/>
                  </a:cubicBezTo>
                  <a:cubicBezTo>
                    <a:pt x="75057" y="454146"/>
                    <a:pt x="72893" y="437266"/>
                    <a:pt x="69647" y="420572"/>
                  </a:cubicBezTo>
                  <a:cubicBezTo>
                    <a:pt x="68843" y="409829"/>
                    <a:pt x="67081" y="399163"/>
                    <a:pt x="64391" y="388730"/>
                  </a:cubicBezTo>
                  <a:cubicBezTo>
                    <a:pt x="62505" y="377909"/>
                    <a:pt x="61640" y="366934"/>
                    <a:pt x="61763" y="355960"/>
                  </a:cubicBezTo>
                  <a:cubicBezTo>
                    <a:pt x="61763" y="340502"/>
                    <a:pt x="55117" y="325044"/>
                    <a:pt x="56044" y="309587"/>
                  </a:cubicBezTo>
                  <a:cubicBezTo>
                    <a:pt x="51407" y="287173"/>
                    <a:pt x="51561" y="264142"/>
                    <a:pt x="46615" y="241883"/>
                  </a:cubicBezTo>
                  <a:cubicBezTo>
                    <a:pt x="43678" y="225343"/>
                    <a:pt x="47388" y="207567"/>
                    <a:pt x="37959" y="192109"/>
                  </a:cubicBezTo>
                  <a:cubicBezTo>
                    <a:pt x="33801" y="182247"/>
                    <a:pt x="27525" y="173437"/>
                    <a:pt x="19564" y="166295"/>
                  </a:cubicBezTo>
                  <a:cubicBezTo>
                    <a:pt x="12361" y="160004"/>
                    <a:pt x="6332" y="152461"/>
                    <a:pt x="1788" y="144036"/>
                  </a:cubicBezTo>
                  <a:cubicBezTo>
                    <a:pt x="-685" y="135921"/>
                    <a:pt x="-685" y="127265"/>
                    <a:pt x="1788" y="119150"/>
                  </a:cubicBezTo>
                  <a:cubicBezTo>
                    <a:pt x="3643" y="112503"/>
                    <a:pt x="5962" y="105995"/>
                    <a:pt x="8744" y="99673"/>
                  </a:cubicBezTo>
                  <a:cubicBezTo>
                    <a:pt x="15082" y="89007"/>
                    <a:pt x="24201" y="81124"/>
                    <a:pt x="32085" y="71231"/>
                  </a:cubicBezTo>
                  <a:cubicBezTo>
                    <a:pt x="37990" y="65064"/>
                    <a:pt x="45564" y="60767"/>
                    <a:pt x="53880" y="58865"/>
                  </a:cubicBezTo>
                  <a:cubicBezTo>
                    <a:pt x="59321" y="57768"/>
                    <a:pt x="64870" y="57196"/>
                    <a:pt x="70420" y="57165"/>
                  </a:cubicBezTo>
                  <a:cubicBezTo>
                    <a:pt x="84022" y="55001"/>
                    <a:pt x="99325" y="63039"/>
                    <a:pt x="110609" y="49436"/>
                  </a:cubicBezTo>
                  <a:cubicBezTo>
                    <a:pt x="117874" y="37688"/>
                    <a:pt x="124366" y="25477"/>
                    <a:pt x="132404" y="14347"/>
                  </a:cubicBezTo>
                  <a:cubicBezTo>
                    <a:pt x="139762" y="4826"/>
                    <a:pt x="151293" y="-538"/>
                    <a:pt x="163319" y="-28"/>
                  </a:cubicBezTo>
                  <a:cubicBezTo>
                    <a:pt x="176458" y="1827"/>
                    <a:pt x="189134" y="5227"/>
                    <a:pt x="202273" y="6000"/>
                  </a:cubicBezTo>
                  <a:cubicBezTo>
                    <a:pt x="211161" y="7546"/>
                    <a:pt x="219662" y="10792"/>
                    <a:pt x="227314" y="15584"/>
                  </a:cubicBezTo>
                  <a:cubicBezTo>
                    <a:pt x="229632" y="17609"/>
                    <a:pt x="231333" y="20221"/>
                    <a:pt x="232260" y="23158"/>
                  </a:cubicBezTo>
                  <a:cubicBezTo>
                    <a:pt x="233249" y="44598"/>
                    <a:pt x="232724" y="66084"/>
                    <a:pt x="230714" y="874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5" name="Forma Livre: Forma 115">
              <a:extLst>
                <a:ext uri="{FF2B5EF4-FFF2-40B4-BE49-F238E27FC236}">
                  <a16:creationId xmlns:a16="http://schemas.microsoft.com/office/drawing/2014/main" id="{D6D8269A-11D0-68B4-6ECF-0F457DBBA7E6}"/>
                </a:ext>
              </a:extLst>
            </p:cNvPr>
            <p:cNvSpPr/>
            <p:nvPr/>
          </p:nvSpPr>
          <p:spPr>
            <a:xfrm>
              <a:off x="3591244" y="3061374"/>
              <a:ext cx="339100" cy="356868"/>
            </a:xfrm>
            <a:custGeom>
              <a:avLst/>
              <a:gdLst>
                <a:gd name="connsiteX0" fmla="*/ 216575 w 339100"/>
                <a:gd name="connsiteY0" fmla="*/ 108484 h 356868"/>
                <a:gd name="connsiteX1" fmla="*/ 241616 w 339100"/>
                <a:gd name="connsiteY1" fmla="*/ 89935 h 356868"/>
                <a:gd name="connsiteX2" fmla="*/ 250736 w 339100"/>
                <a:gd name="connsiteY2" fmla="*/ 94109 h 356868"/>
                <a:gd name="connsiteX3" fmla="*/ 259856 w 339100"/>
                <a:gd name="connsiteY3" fmla="*/ 113121 h 356868"/>
                <a:gd name="connsiteX4" fmla="*/ 264339 w 339100"/>
                <a:gd name="connsiteY4" fmla="*/ 125487 h 356868"/>
                <a:gd name="connsiteX5" fmla="*/ 264339 w 339100"/>
                <a:gd name="connsiteY5" fmla="*/ 147746 h 356868"/>
                <a:gd name="connsiteX6" fmla="*/ 252591 w 339100"/>
                <a:gd name="connsiteY6" fmla="*/ 165832 h 356868"/>
                <a:gd name="connsiteX7" fmla="*/ 254292 w 339100"/>
                <a:gd name="connsiteY7" fmla="*/ 183144 h 356868"/>
                <a:gd name="connsiteX8" fmla="*/ 265266 w 339100"/>
                <a:gd name="connsiteY8" fmla="*/ 189173 h 356868"/>
                <a:gd name="connsiteX9" fmla="*/ 293708 w 339100"/>
                <a:gd name="connsiteY9" fmla="*/ 202930 h 356868"/>
                <a:gd name="connsiteX10" fmla="*/ 305611 w 339100"/>
                <a:gd name="connsiteY10" fmla="*/ 218387 h 356868"/>
                <a:gd name="connsiteX11" fmla="*/ 325242 w 339100"/>
                <a:gd name="connsiteY11" fmla="*/ 234927 h 356868"/>
                <a:gd name="connsiteX12" fmla="*/ 334362 w 339100"/>
                <a:gd name="connsiteY12" fmla="*/ 252549 h 356868"/>
                <a:gd name="connsiteX13" fmla="*/ 334362 w 339100"/>
                <a:gd name="connsiteY13" fmla="*/ 280991 h 356868"/>
                <a:gd name="connsiteX14" fmla="*/ 328179 w 339100"/>
                <a:gd name="connsiteY14" fmla="*/ 299385 h 356868"/>
                <a:gd name="connsiteX15" fmla="*/ 316895 w 339100"/>
                <a:gd name="connsiteY15" fmla="*/ 351477 h 356868"/>
                <a:gd name="connsiteX16" fmla="*/ 316895 w 339100"/>
                <a:gd name="connsiteY16" fmla="*/ 354414 h 356868"/>
                <a:gd name="connsiteX17" fmla="*/ 282424 w 339100"/>
                <a:gd name="connsiteY17" fmla="*/ 348231 h 356868"/>
                <a:gd name="connsiteX18" fmla="*/ 247181 w 339100"/>
                <a:gd name="connsiteY18" fmla="*/ 334937 h 356868"/>
                <a:gd name="connsiteX19" fmla="*/ 211010 w 339100"/>
                <a:gd name="connsiteY19" fmla="*/ 305104 h 356868"/>
                <a:gd name="connsiteX20" fmla="*/ 121511 w 339100"/>
                <a:gd name="connsiteY20" fmla="*/ 229671 h 356868"/>
                <a:gd name="connsiteX21" fmla="*/ 96161 w 339100"/>
                <a:gd name="connsiteY21" fmla="*/ 211586 h 356868"/>
                <a:gd name="connsiteX22" fmla="*/ 57208 w 339100"/>
                <a:gd name="connsiteY22" fmla="*/ 177116 h 356868"/>
                <a:gd name="connsiteX23" fmla="*/ 32321 w 339100"/>
                <a:gd name="connsiteY23" fmla="*/ 159340 h 356868"/>
                <a:gd name="connsiteX24" fmla="*/ 1406 w 339100"/>
                <a:gd name="connsiteY24" fmla="*/ 136153 h 356868"/>
                <a:gd name="connsiteX25" fmla="*/ 6198 w 339100"/>
                <a:gd name="connsiteY25" fmla="*/ 118068 h 356868"/>
                <a:gd name="connsiteX26" fmla="*/ 34176 w 339100"/>
                <a:gd name="connsiteY26" fmla="*/ 98900 h 356868"/>
                <a:gd name="connsiteX27" fmla="*/ 43296 w 339100"/>
                <a:gd name="connsiteY27" fmla="*/ 91326 h 356868"/>
                <a:gd name="connsiteX28" fmla="*/ 74211 w 339100"/>
                <a:gd name="connsiteY28" fmla="*/ 61338 h 356868"/>
                <a:gd name="connsiteX29" fmla="*/ 99407 w 339100"/>
                <a:gd name="connsiteY29" fmla="*/ 14966 h 356868"/>
                <a:gd name="connsiteX30" fmla="*/ 159537 w 339100"/>
                <a:gd name="connsiteY30" fmla="*/ 7083 h 356868"/>
                <a:gd name="connsiteX31" fmla="*/ 160773 w 339100"/>
                <a:gd name="connsiteY31" fmla="*/ 15429 h 356868"/>
                <a:gd name="connsiteX32" fmla="*/ 177777 w 339100"/>
                <a:gd name="connsiteY32" fmla="*/ 43099 h 356868"/>
                <a:gd name="connsiteX33" fmla="*/ 177777 w 339100"/>
                <a:gd name="connsiteY33" fmla="*/ 43099 h 356868"/>
                <a:gd name="connsiteX34" fmla="*/ 177777 w 339100"/>
                <a:gd name="connsiteY34" fmla="*/ 75250 h 356868"/>
                <a:gd name="connsiteX35" fmla="*/ 185351 w 339100"/>
                <a:gd name="connsiteY35" fmla="*/ 110803 h 356868"/>
                <a:gd name="connsiteX36" fmla="*/ 216575 w 339100"/>
                <a:gd name="connsiteY36" fmla="*/ 108484 h 35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9100" h="356868">
                  <a:moveTo>
                    <a:pt x="216575" y="108484"/>
                  </a:moveTo>
                  <a:cubicBezTo>
                    <a:pt x="227550" y="106011"/>
                    <a:pt x="228632" y="89781"/>
                    <a:pt x="241616" y="89935"/>
                  </a:cubicBezTo>
                  <a:cubicBezTo>
                    <a:pt x="246099" y="88389"/>
                    <a:pt x="248572" y="90862"/>
                    <a:pt x="250736" y="94109"/>
                  </a:cubicBezTo>
                  <a:cubicBezTo>
                    <a:pt x="253828" y="100446"/>
                    <a:pt x="251818" y="109566"/>
                    <a:pt x="259856" y="113121"/>
                  </a:cubicBezTo>
                  <a:cubicBezTo>
                    <a:pt x="261402" y="117295"/>
                    <a:pt x="262948" y="121314"/>
                    <a:pt x="264339" y="125487"/>
                  </a:cubicBezTo>
                  <a:cubicBezTo>
                    <a:pt x="260011" y="132273"/>
                    <a:pt x="260011" y="140960"/>
                    <a:pt x="264339" y="147746"/>
                  </a:cubicBezTo>
                  <a:cubicBezTo>
                    <a:pt x="262453" y="154872"/>
                    <a:pt x="258326" y="161210"/>
                    <a:pt x="252591" y="165832"/>
                  </a:cubicBezTo>
                  <a:cubicBezTo>
                    <a:pt x="249345" y="171860"/>
                    <a:pt x="242389" y="178352"/>
                    <a:pt x="254292" y="183144"/>
                  </a:cubicBezTo>
                  <a:lnTo>
                    <a:pt x="265266" y="189173"/>
                  </a:lnTo>
                  <a:cubicBezTo>
                    <a:pt x="272532" y="198292"/>
                    <a:pt x="287525" y="191491"/>
                    <a:pt x="293708" y="202930"/>
                  </a:cubicBezTo>
                  <a:lnTo>
                    <a:pt x="305611" y="218387"/>
                  </a:lnTo>
                  <a:cubicBezTo>
                    <a:pt x="310712" y="225652"/>
                    <a:pt x="313185" y="236009"/>
                    <a:pt x="325242" y="234927"/>
                  </a:cubicBezTo>
                  <a:cubicBezTo>
                    <a:pt x="331054" y="238884"/>
                    <a:pt x="334485" y="245515"/>
                    <a:pt x="334362" y="252549"/>
                  </a:cubicBezTo>
                  <a:cubicBezTo>
                    <a:pt x="340591" y="261004"/>
                    <a:pt x="340591" y="272535"/>
                    <a:pt x="334362" y="280991"/>
                  </a:cubicBezTo>
                  <a:cubicBezTo>
                    <a:pt x="332198" y="287019"/>
                    <a:pt x="330188" y="293202"/>
                    <a:pt x="328179" y="299385"/>
                  </a:cubicBezTo>
                  <a:cubicBezTo>
                    <a:pt x="315813" y="314843"/>
                    <a:pt x="329261" y="336019"/>
                    <a:pt x="316895" y="351477"/>
                  </a:cubicBezTo>
                  <a:lnTo>
                    <a:pt x="316895" y="354414"/>
                  </a:lnTo>
                  <a:cubicBezTo>
                    <a:pt x="303756" y="361834"/>
                    <a:pt x="294018" y="349777"/>
                    <a:pt x="282424" y="348231"/>
                  </a:cubicBezTo>
                  <a:cubicBezTo>
                    <a:pt x="270321" y="344815"/>
                    <a:pt x="258527" y="340363"/>
                    <a:pt x="247181" y="334937"/>
                  </a:cubicBezTo>
                  <a:cubicBezTo>
                    <a:pt x="231724" y="329682"/>
                    <a:pt x="223067" y="314997"/>
                    <a:pt x="211010" y="305104"/>
                  </a:cubicBezTo>
                  <a:lnTo>
                    <a:pt x="121511" y="229671"/>
                  </a:lnTo>
                  <a:cubicBezTo>
                    <a:pt x="110691" y="227044"/>
                    <a:pt x="106054" y="216069"/>
                    <a:pt x="96161" y="211586"/>
                  </a:cubicBezTo>
                  <a:lnTo>
                    <a:pt x="57208" y="177116"/>
                  </a:lnTo>
                  <a:cubicBezTo>
                    <a:pt x="46697" y="174488"/>
                    <a:pt x="41750" y="163822"/>
                    <a:pt x="32321" y="159340"/>
                  </a:cubicBezTo>
                  <a:lnTo>
                    <a:pt x="1406" y="136153"/>
                  </a:lnTo>
                  <a:cubicBezTo>
                    <a:pt x="-1746" y="129769"/>
                    <a:pt x="302" y="122056"/>
                    <a:pt x="6198" y="118068"/>
                  </a:cubicBezTo>
                  <a:cubicBezTo>
                    <a:pt x="17128" y="114404"/>
                    <a:pt x="26818" y="107773"/>
                    <a:pt x="34176" y="98900"/>
                  </a:cubicBezTo>
                  <a:cubicBezTo>
                    <a:pt x="37002" y="96134"/>
                    <a:pt x="40053" y="93598"/>
                    <a:pt x="43296" y="91326"/>
                  </a:cubicBezTo>
                  <a:cubicBezTo>
                    <a:pt x="55812" y="83891"/>
                    <a:pt x="66402" y="73627"/>
                    <a:pt x="74211" y="61338"/>
                  </a:cubicBezTo>
                  <a:cubicBezTo>
                    <a:pt x="76978" y="43423"/>
                    <a:pt x="85897" y="27038"/>
                    <a:pt x="99407" y="14966"/>
                  </a:cubicBezTo>
                  <a:cubicBezTo>
                    <a:pt x="115050" y="-1574"/>
                    <a:pt x="140153" y="-4851"/>
                    <a:pt x="159537" y="7083"/>
                  </a:cubicBezTo>
                  <a:cubicBezTo>
                    <a:pt x="159537" y="9865"/>
                    <a:pt x="159537" y="12647"/>
                    <a:pt x="160773" y="15429"/>
                  </a:cubicBezTo>
                  <a:cubicBezTo>
                    <a:pt x="168193" y="23622"/>
                    <a:pt x="169120" y="35679"/>
                    <a:pt x="177777" y="43099"/>
                  </a:cubicBezTo>
                  <a:lnTo>
                    <a:pt x="177777" y="43099"/>
                  </a:lnTo>
                  <a:cubicBezTo>
                    <a:pt x="178550" y="53795"/>
                    <a:pt x="178550" y="64554"/>
                    <a:pt x="177777" y="75250"/>
                  </a:cubicBezTo>
                  <a:cubicBezTo>
                    <a:pt x="174221" y="88389"/>
                    <a:pt x="167575" y="102301"/>
                    <a:pt x="185351" y="110803"/>
                  </a:cubicBezTo>
                  <a:cubicBezTo>
                    <a:pt x="195522" y="115131"/>
                    <a:pt x="207161" y="114265"/>
                    <a:pt x="216575" y="1084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6" name="Forma Livre: Forma 116">
              <a:extLst>
                <a:ext uri="{FF2B5EF4-FFF2-40B4-BE49-F238E27FC236}">
                  <a16:creationId xmlns:a16="http://schemas.microsoft.com/office/drawing/2014/main" id="{F72295DC-9662-3546-A069-122068744502}"/>
                </a:ext>
              </a:extLst>
            </p:cNvPr>
            <p:cNvSpPr/>
            <p:nvPr/>
          </p:nvSpPr>
          <p:spPr>
            <a:xfrm>
              <a:off x="3445812" y="2936870"/>
              <a:ext cx="237022" cy="261182"/>
            </a:xfrm>
            <a:custGeom>
              <a:avLst/>
              <a:gdLst>
                <a:gd name="connsiteX0" fmla="*/ 154103 w 237022"/>
                <a:gd name="connsiteY0" fmla="*/ 244736 h 261182"/>
                <a:gd name="connsiteX1" fmla="*/ 146838 w 237022"/>
                <a:gd name="connsiteY1" fmla="*/ 261121 h 261182"/>
                <a:gd name="connsiteX2" fmla="*/ 77433 w 237022"/>
                <a:gd name="connsiteY2" fmla="*/ 220931 h 261182"/>
                <a:gd name="connsiteX3" fmla="*/ 55793 w 237022"/>
                <a:gd name="connsiteY3" fmla="*/ 197590 h 261182"/>
                <a:gd name="connsiteX4" fmla="*/ 2310 w 237022"/>
                <a:gd name="connsiteY4" fmla="*/ 134369 h 261182"/>
                <a:gd name="connsiteX5" fmla="*/ 2310 w 237022"/>
                <a:gd name="connsiteY5" fmla="*/ 74084 h 261182"/>
                <a:gd name="connsiteX6" fmla="*/ 2064 w 237022"/>
                <a:gd name="connsiteY6" fmla="*/ 70158 h 261182"/>
                <a:gd name="connsiteX7" fmla="*/ 2310 w 237022"/>
                <a:gd name="connsiteY7" fmla="*/ 69911 h 261182"/>
                <a:gd name="connsiteX8" fmla="*/ 27815 w 237022"/>
                <a:gd name="connsiteY8" fmla="*/ 69138 h 261182"/>
                <a:gd name="connsiteX9" fmla="*/ 53629 w 237022"/>
                <a:gd name="connsiteY9" fmla="*/ 45951 h 261182"/>
                <a:gd name="connsiteX10" fmla="*/ 72641 w 237022"/>
                <a:gd name="connsiteY10" fmla="*/ 22147 h 261182"/>
                <a:gd name="connsiteX11" fmla="*/ 84698 w 237022"/>
                <a:gd name="connsiteY11" fmla="*/ 5453 h 261182"/>
                <a:gd name="connsiteX12" fmla="*/ 103402 w 237022"/>
                <a:gd name="connsiteY12" fmla="*/ 506 h 261182"/>
                <a:gd name="connsiteX13" fmla="*/ 165232 w 237022"/>
                <a:gd name="connsiteY13" fmla="*/ 2825 h 261182"/>
                <a:gd name="connsiteX14" fmla="*/ 207277 w 237022"/>
                <a:gd name="connsiteY14" fmla="*/ 47033 h 261182"/>
                <a:gd name="connsiteX15" fmla="*/ 218406 w 237022"/>
                <a:gd name="connsiteY15" fmla="*/ 71302 h 261182"/>
                <a:gd name="connsiteX16" fmla="*/ 222271 w 237022"/>
                <a:gd name="connsiteY16" fmla="*/ 119684 h 261182"/>
                <a:gd name="connsiteX17" fmla="*/ 236955 w 237022"/>
                <a:gd name="connsiteY17" fmla="*/ 146117 h 261182"/>
                <a:gd name="connsiteX18" fmla="*/ 221498 w 237022"/>
                <a:gd name="connsiteY18" fmla="*/ 190016 h 261182"/>
                <a:gd name="connsiteX19" fmla="*/ 190583 w 237022"/>
                <a:gd name="connsiteY19" fmla="*/ 220931 h 261182"/>
                <a:gd name="connsiteX20" fmla="*/ 186873 w 237022"/>
                <a:gd name="connsiteY20" fmla="*/ 227114 h 261182"/>
                <a:gd name="connsiteX21" fmla="*/ 154103 w 237022"/>
                <a:gd name="connsiteY21" fmla="*/ 244736 h 26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7022" h="261182">
                  <a:moveTo>
                    <a:pt x="154103" y="244736"/>
                  </a:moveTo>
                  <a:cubicBezTo>
                    <a:pt x="151630" y="250146"/>
                    <a:pt x="149156" y="255711"/>
                    <a:pt x="146838" y="261121"/>
                  </a:cubicBezTo>
                  <a:lnTo>
                    <a:pt x="77433" y="220931"/>
                  </a:lnTo>
                  <a:cubicBezTo>
                    <a:pt x="72526" y="211301"/>
                    <a:pt x="65032" y="203217"/>
                    <a:pt x="55793" y="197590"/>
                  </a:cubicBezTo>
                  <a:cubicBezTo>
                    <a:pt x="29051" y="184142"/>
                    <a:pt x="25805" y="151218"/>
                    <a:pt x="2310" y="134369"/>
                  </a:cubicBezTo>
                  <a:cubicBezTo>
                    <a:pt x="-859" y="114398"/>
                    <a:pt x="-859" y="94056"/>
                    <a:pt x="2310" y="74084"/>
                  </a:cubicBezTo>
                  <a:cubicBezTo>
                    <a:pt x="1157" y="73064"/>
                    <a:pt x="1047" y="71302"/>
                    <a:pt x="2064" y="70158"/>
                  </a:cubicBezTo>
                  <a:cubicBezTo>
                    <a:pt x="2140" y="70065"/>
                    <a:pt x="2223" y="69988"/>
                    <a:pt x="2310" y="69911"/>
                  </a:cubicBezTo>
                  <a:lnTo>
                    <a:pt x="27815" y="69138"/>
                  </a:lnTo>
                  <a:cubicBezTo>
                    <a:pt x="37438" y="62630"/>
                    <a:pt x="46124" y="54824"/>
                    <a:pt x="53629" y="45951"/>
                  </a:cubicBezTo>
                  <a:cubicBezTo>
                    <a:pt x="61463" y="39336"/>
                    <a:pt x="67922" y="31251"/>
                    <a:pt x="72641" y="22147"/>
                  </a:cubicBezTo>
                  <a:lnTo>
                    <a:pt x="84698" y="5453"/>
                  </a:lnTo>
                  <a:cubicBezTo>
                    <a:pt x="90430" y="2284"/>
                    <a:pt x="96856" y="583"/>
                    <a:pt x="103402" y="506"/>
                  </a:cubicBezTo>
                  <a:cubicBezTo>
                    <a:pt x="124038" y="-730"/>
                    <a:pt x="144746" y="58"/>
                    <a:pt x="165232" y="2825"/>
                  </a:cubicBezTo>
                  <a:cubicBezTo>
                    <a:pt x="182146" y="14511"/>
                    <a:pt x="196461" y="29551"/>
                    <a:pt x="207277" y="47033"/>
                  </a:cubicBezTo>
                  <a:cubicBezTo>
                    <a:pt x="213692" y="53587"/>
                    <a:pt x="217633" y="62166"/>
                    <a:pt x="218406" y="71302"/>
                  </a:cubicBezTo>
                  <a:cubicBezTo>
                    <a:pt x="227805" y="85739"/>
                    <a:pt x="229258" y="103948"/>
                    <a:pt x="222271" y="119684"/>
                  </a:cubicBezTo>
                  <a:cubicBezTo>
                    <a:pt x="217324" y="133905"/>
                    <a:pt x="228763" y="139161"/>
                    <a:pt x="236955" y="146117"/>
                  </a:cubicBezTo>
                  <a:cubicBezTo>
                    <a:pt x="228887" y="159549"/>
                    <a:pt x="223631" y="174481"/>
                    <a:pt x="221498" y="190016"/>
                  </a:cubicBezTo>
                  <a:cubicBezTo>
                    <a:pt x="212650" y="201686"/>
                    <a:pt x="202249" y="212089"/>
                    <a:pt x="190583" y="220931"/>
                  </a:cubicBezTo>
                  <a:lnTo>
                    <a:pt x="186873" y="227114"/>
                  </a:lnTo>
                  <a:cubicBezTo>
                    <a:pt x="174198" y="230669"/>
                    <a:pt x="166623" y="241026"/>
                    <a:pt x="154103" y="2447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7" name="Forma Livre: Forma 117">
              <a:extLst>
                <a:ext uri="{FF2B5EF4-FFF2-40B4-BE49-F238E27FC236}">
                  <a16:creationId xmlns:a16="http://schemas.microsoft.com/office/drawing/2014/main" id="{F3365F61-0966-1982-FC0D-2711A2811437}"/>
                </a:ext>
              </a:extLst>
            </p:cNvPr>
            <p:cNvSpPr/>
            <p:nvPr/>
          </p:nvSpPr>
          <p:spPr>
            <a:xfrm>
              <a:off x="3188591" y="2685538"/>
              <a:ext cx="246790" cy="153762"/>
            </a:xfrm>
            <a:custGeom>
              <a:avLst/>
              <a:gdLst>
                <a:gd name="connsiteX0" fmla="*/ 26276 w 246790"/>
                <a:gd name="connsiteY0" fmla="*/ 24921 h 153762"/>
                <a:gd name="connsiteX1" fmla="*/ 46062 w 246790"/>
                <a:gd name="connsiteY1" fmla="*/ 18583 h 153762"/>
                <a:gd name="connsiteX2" fmla="*/ 92434 w 246790"/>
                <a:gd name="connsiteY2" fmla="*/ 18583 h 153762"/>
                <a:gd name="connsiteX3" fmla="*/ 116239 w 246790"/>
                <a:gd name="connsiteY3" fmla="*/ 5908 h 153762"/>
                <a:gd name="connsiteX4" fmla="*/ 232480 w 246790"/>
                <a:gd name="connsiteY4" fmla="*/ 3126 h 153762"/>
                <a:gd name="connsiteX5" fmla="*/ 246701 w 246790"/>
                <a:gd name="connsiteY5" fmla="*/ 19820 h 153762"/>
                <a:gd name="connsiteX6" fmla="*/ 243764 w 246790"/>
                <a:gd name="connsiteY6" fmla="*/ 48107 h 153762"/>
                <a:gd name="connsiteX7" fmla="*/ 243764 w 246790"/>
                <a:gd name="connsiteY7" fmla="*/ 52435 h 153762"/>
                <a:gd name="connsiteX8" fmla="*/ 243764 w 246790"/>
                <a:gd name="connsiteY8" fmla="*/ 77013 h 153762"/>
                <a:gd name="connsiteX9" fmla="*/ 232325 w 246790"/>
                <a:gd name="connsiteY9" fmla="*/ 93707 h 153762"/>
                <a:gd name="connsiteX10" fmla="*/ 228461 w 246790"/>
                <a:gd name="connsiteY10" fmla="*/ 93707 h 153762"/>
                <a:gd name="connsiteX11" fmla="*/ 194454 w 246790"/>
                <a:gd name="connsiteY11" fmla="*/ 94944 h 153762"/>
                <a:gd name="connsiteX12" fmla="*/ 187653 w 246790"/>
                <a:gd name="connsiteY12" fmla="*/ 98035 h 153762"/>
                <a:gd name="connsiteX13" fmla="*/ 168176 w 246790"/>
                <a:gd name="connsiteY13" fmla="*/ 108701 h 153762"/>
                <a:gd name="connsiteX14" fmla="*/ 139116 w 246790"/>
                <a:gd name="connsiteY14" fmla="*/ 142398 h 153762"/>
                <a:gd name="connsiteX15" fmla="*/ 134170 w 246790"/>
                <a:gd name="connsiteY15" fmla="*/ 146572 h 153762"/>
                <a:gd name="connsiteX16" fmla="*/ 122113 w 246790"/>
                <a:gd name="connsiteY16" fmla="*/ 153528 h 153762"/>
                <a:gd name="connsiteX17" fmla="*/ 104646 w 246790"/>
                <a:gd name="connsiteY17" fmla="*/ 135133 h 153762"/>
                <a:gd name="connsiteX18" fmla="*/ 97999 w 246790"/>
                <a:gd name="connsiteY18" fmla="*/ 117048 h 153762"/>
                <a:gd name="connsiteX19" fmla="*/ 97999 w 246790"/>
                <a:gd name="connsiteY19" fmla="*/ 113338 h 153762"/>
                <a:gd name="connsiteX20" fmla="*/ 97999 w 246790"/>
                <a:gd name="connsiteY20" fmla="*/ 86751 h 153762"/>
                <a:gd name="connsiteX21" fmla="*/ 92898 w 246790"/>
                <a:gd name="connsiteY21" fmla="*/ 77167 h 153762"/>
                <a:gd name="connsiteX22" fmla="*/ 80841 w 246790"/>
                <a:gd name="connsiteY22" fmla="*/ 82268 h 153762"/>
                <a:gd name="connsiteX23" fmla="*/ 55645 w 246790"/>
                <a:gd name="connsiteY23" fmla="*/ 82268 h 153762"/>
                <a:gd name="connsiteX24" fmla="*/ 27976 w 246790"/>
                <a:gd name="connsiteY24" fmla="*/ 53672 h 153762"/>
                <a:gd name="connsiteX25" fmla="*/ 462 w 246790"/>
                <a:gd name="connsiteY25" fmla="*/ 40997 h 153762"/>
                <a:gd name="connsiteX26" fmla="*/ 26276 w 246790"/>
                <a:gd name="connsiteY26" fmla="*/ 24921 h 15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6790" h="153762">
                  <a:moveTo>
                    <a:pt x="26276" y="24921"/>
                  </a:moveTo>
                  <a:lnTo>
                    <a:pt x="46062" y="18583"/>
                  </a:lnTo>
                  <a:cubicBezTo>
                    <a:pt x="61519" y="18583"/>
                    <a:pt x="76977" y="18583"/>
                    <a:pt x="92434" y="18583"/>
                  </a:cubicBezTo>
                  <a:cubicBezTo>
                    <a:pt x="97381" y="8690"/>
                    <a:pt x="111293" y="15955"/>
                    <a:pt x="116239" y="5908"/>
                  </a:cubicBezTo>
                  <a:cubicBezTo>
                    <a:pt x="154614" y="-971"/>
                    <a:pt x="193819" y="-1913"/>
                    <a:pt x="232480" y="3126"/>
                  </a:cubicBezTo>
                  <a:cubicBezTo>
                    <a:pt x="243609" y="3899"/>
                    <a:pt x="247010" y="9309"/>
                    <a:pt x="246701" y="19820"/>
                  </a:cubicBezTo>
                  <a:cubicBezTo>
                    <a:pt x="246888" y="29326"/>
                    <a:pt x="245902" y="38833"/>
                    <a:pt x="243764" y="48107"/>
                  </a:cubicBezTo>
                  <a:lnTo>
                    <a:pt x="243764" y="52435"/>
                  </a:lnTo>
                  <a:cubicBezTo>
                    <a:pt x="243764" y="60582"/>
                    <a:pt x="243764" y="68774"/>
                    <a:pt x="243764" y="77013"/>
                  </a:cubicBezTo>
                  <a:cubicBezTo>
                    <a:pt x="243764" y="85360"/>
                    <a:pt x="243764" y="93243"/>
                    <a:pt x="232325" y="93707"/>
                  </a:cubicBezTo>
                  <a:lnTo>
                    <a:pt x="228461" y="93707"/>
                  </a:lnTo>
                  <a:cubicBezTo>
                    <a:pt x="217112" y="93042"/>
                    <a:pt x="205724" y="93444"/>
                    <a:pt x="194454" y="94944"/>
                  </a:cubicBezTo>
                  <a:cubicBezTo>
                    <a:pt x="192131" y="95840"/>
                    <a:pt x="189860" y="96876"/>
                    <a:pt x="187653" y="98035"/>
                  </a:cubicBezTo>
                  <a:cubicBezTo>
                    <a:pt x="180955" y="101235"/>
                    <a:pt x="174463" y="104790"/>
                    <a:pt x="168176" y="108701"/>
                  </a:cubicBezTo>
                  <a:cubicBezTo>
                    <a:pt x="158438" y="119830"/>
                    <a:pt x="143908" y="126941"/>
                    <a:pt x="139116" y="142398"/>
                  </a:cubicBezTo>
                  <a:lnTo>
                    <a:pt x="134170" y="146572"/>
                  </a:lnTo>
                  <a:cubicBezTo>
                    <a:pt x="130151" y="149045"/>
                    <a:pt x="128141" y="154764"/>
                    <a:pt x="122113" y="153528"/>
                  </a:cubicBezTo>
                  <a:cubicBezTo>
                    <a:pt x="115191" y="148550"/>
                    <a:pt x="109266" y="142306"/>
                    <a:pt x="104646" y="135133"/>
                  </a:cubicBezTo>
                  <a:cubicBezTo>
                    <a:pt x="95371" y="131733"/>
                    <a:pt x="99699" y="123231"/>
                    <a:pt x="97999" y="117048"/>
                  </a:cubicBezTo>
                  <a:cubicBezTo>
                    <a:pt x="97999" y="115811"/>
                    <a:pt x="97999" y="114575"/>
                    <a:pt x="97999" y="113338"/>
                  </a:cubicBezTo>
                  <a:cubicBezTo>
                    <a:pt x="98772" y="104496"/>
                    <a:pt x="98772" y="95593"/>
                    <a:pt x="97999" y="86751"/>
                  </a:cubicBezTo>
                  <a:cubicBezTo>
                    <a:pt x="97311" y="83119"/>
                    <a:pt x="95532" y="79764"/>
                    <a:pt x="92898" y="77167"/>
                  </a:cubicBezTo>
                  <a:cubicBezTo>
                    <a:pt x="88160" y="75251"/>
                    <a:pt x="82769" y="77538"/>
                    <a:pt x="80841" y="82268"/>
                  </a:cubicBezTo>
                  <a:cubicBezTo>
                    <a:pt x="72340" y="89070"/>
                    <a:pt x="63838" y="91543"/>
                    <a:pt x="55645" y="82268"/>
                  </a:cubicBezTo>
                  <a:cubicBezTo>
                    <a:pt x="44207" y="75003"/>
                    <a:pt x="31841" y="70057"/>
                    <a:pt x="27976" y="53672"/>
                  </a:cubicBezTo>
                  <a:cubicBezTo>
                    <a:pt x="25194" y="41770"/>
                    <a:pt x="10046" y="44706"/>
                    <a:pt x="462" y="40997"/>
                  </a:cubicBezTo>
                  <a:cubicBezTo>
                    <a:pt x="-3712" y="15337"/>
                    <a:pt x="17929" y="31258"/>
                    <a:pt x="26276" y="249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8" name="Forma Livre: Forma 118">
              <a:extLst>
                <a:ext uri="{FF2B5EF4-FFF2-40B4-BE49-F238E27FC236}">
                  <a16:creationId xmlns:a16="http://schemas.microsoft.com/office/drawing/2014/main" id="{85928423-E2E2-0D2F-C78E-CA707C86F143}"/>
                </a:ext>
              </a:extLst>
            </p:cNvPr>
            <p:cNvSpPr/>
            <p:nvPr/>
          </p:nvSpPr>
          <p:spPr>
            <a:xfrm>
              <a:off x="3578044" y="1663799"/>
              <a:ext cx="1348679" cy="1258953"/>
            </a:xfrm>
            <a:custGeom>
              <a:avLst/>
              <a:gdLst>
                <a:gd name="connsiteX0" fmla="*/ 4868 w 1348679"/>
                <a:gd name="connsiteY0" fmla="*/ 912952 h 1258953"/>
                <a:gd name="connsiteX1" fmla="*/ 4868 w 1348679"/>
                <a:gd name="connsiteY1" fmla="*/ 900586 h 1258953"/>
                <a:gd name="connsiteX2" fmla="*/ 2085 w 1348679"/>
                <a:gd name="connsiteY2" fmla="*/ 865807 h 1258953"/>
                <a:gd name="connsiteX3" fmla="*/ 33000 w 1348679"/>
                <a:gd name="connsiteY3" fmla="*/ 826854 h 1258953"/>
                <a:gd name="connsiteX4" fmla="*/ 40265 w 1348679"/>
                <a:gd name="connsiteY4" fmla="*/ 807841 h 1258953"/>
                <a:gd name="connsiteX5" fmla="*/ 55723 w 1348679"/>
                <a:gd name="connsiteY5" fmla="*/ 787901 h 1258953"/>
                <a:gd name="connsiteX6" fmla="*/ 71181 w 1348679"/>
                <a:gd name="connsiteY6" fmla="*/ 767033 h 1258953"/>
                <a:gd name="connsiteX7" fmla="*/ 93749 w 1348679"/>
                <a:gd name="connsiteY7" fmla="*/ 791610 h 1258953"/>
                <a:gd name="connsiteX8" fmla="*/ 109206 w 1348679"/>
                <a:gd name="connsiteY8" fmla="*/ 818816 h 1258953"/>
                <a:gd name="connsiteX9" fmla="*/ 164544 w 1348679"/>
                <a:gd name="connsiteY9" fmla="*/ 800885 h 1258953"/>
                <a:gd name="connsiteX10" fmla="*/ 173046 w 1348679"/>
                <a:gd name="connsiteY10" fmla="*/ 796711 h 1258953"/>
                <a:gd name="connsiteX11" fmla="*/ 215709 w 1348679"/>
                <a:gd name="connsiteY11" fmla="*/ 796711 h 1258953"/>
                <a:gd name="connsiteX12" fmla="*/ 248324 w 1348679"/>
                <a:gd name="connsiteY12" fmla="*/ 799185 h 1258953"/>
                <a:gd name="connsiteX13" fmla="*/ 285886 w 1348679"/>
                <a:gd name="connsiteY13" fmla="*/ 801658 h 1258953"/>
                <a:gd name="connsiteX14" fmla="*/ 319120 w 1348679"/>
                <a:gd name="connsiteY14" fmla="*/ 803976 h 1258953"/>
                <a:gd name="connsiteX15" fmla="*/ 352508 w 1348679"/>
                <a:gd name="connsiteY15" fmla="*/ 804904 h 1258953"/>
                <a:gd name="connsiteX16" fmla="*/ 390225 w 1348679"/>
                <a:gd name="connsiteY16" fmla="*/ 807532 h 1258953"/>
                <a:gd name="connsiteX17" fmla="*/ 418821 w 1348679"/>
                <a:gd name="connsiteY17" fmla="*/ 807532 h 1258953"/>
                <a:gd name="connsiteX18" fmla="*/ 456538 w 1348679"/>
                <a:gd name="connsiteY18" fmla="*/ 809850 h 1258953"/>
                <a:gd name="connsiteX19" fmla="*/ 493017 w 1348679"/>
                <a:gd name="connsiteY19" fmla="*/ 812478 h 1258953"/>
                <a:gd name="connsiteX20" fmla="*/ 513576 w 1348679"/>
                <a:gd name="connsiteY20" fmla="*/ 812478 h 1258953"/>
                <a:gd name="connsiteX21" fmla="*/ 544491 w 1348679"/>
                <a:gd name="connsiteY21" fmla="*/ 801503 h 1258953"/>
                <a:gd name="connsiteX22" fmla="*/ 550674 w 1348679"/>
                <a:gd name="connsiteY22" fmla="*/ 784654 h 1258953"/>
                <a:gd name="connsiteX23" fmla="*/ 555621 w 1348679"/>
                <a:gd name="connsiteY23" fmla="*/ 769197 h 1258953"/>
                <a:gd name="connsiteX24" fmla="*/ 538926 w 1348679"/>
                <a:gd name="connsiteY24" fmla="*/ 737509 h 1258953"/>
                <a:gd name="connsiteX25" fmla="*/ 538926 w 1348679"/>
                <a:gd name="connsiteY25" fmla="*/ 737509 h 1258953"/>
                <a:gd name="connsiteX26" fmla="*/ 530888 w 1348679"/>
                <a:gd name="connsiteY26" fmla="*/ 675679 h 1258953"/>
                <a:gd name="connsiteX27" fmla="*/ 527797 w 1348679"/>
                <a:gd name="connsiteY27" fmla="*/ 512447 h 1258953"/>
                <a:gd name="connsiteX28" fmla="*/ 527797 w 1348679"/>
                <a:gd name="connsiteY28" fmla="*/ 76853 h 1258953"/>
                <a:gd name="connsiteX29" fmla="*/ 531816 w 1348679"/>
                <a:gd name="connsiteY29" fmla="*/ 6057 h 1258953"/>
                <a:gd name="connsiteX30" fmla="*/ 590246 w 1348679"/>
                <a:gd name="connsiteY30" fmla="*/ 29 h 1258953"/>
                <a:gd name="connsiteX31" fmla="*/ 657795 w 1348679"/>
                <a:gd name="connsiteY31" fmla="*/ 29 h 1258953"/>
                <a:gd name="connsiteX32" fmla="*/ 818863 w 1348679"/>
                <a:gd name="connsiteY32" fmla="*/ 125544 h 1258953"/>
                <a:gd name="connsiteX33" fmla="*/ 841122 w 1348679"/>
                <a:gd name="connsiteY33" fmla="*/ 143166 h 1258953"/>
                <a:gd name="connsiteX34" fmla="*/ 894605 w 1348679"/>
                <a:gd name="connsiteY34" fmla="*/ 183819 h 1258953"/>
                <a:gd name="connsiteX35" fmla="*/ 916709 w 1348679"/>
                <a:gd name="connsiteY35" fmla="*/ 201286 h 1258953"/>
                <a:gd name="connsiteX36" fmla="*/ 993997 w 1348679"/>
                <a:gd name="connsiteY36" fmla="*/ 259252 h 1258953"/>
                <a:gd name="connsiteX37" fmla="*/ 1012082 w 1348679"/>
                <a:gd name="connsiteY37" fmla="*/ 277646 h 1258953"/>
                <a:gd name="connsiteX38" fmla="*/ 1039597 w 1348679"/>
                <a:gd name="connsiteY38" fmla="*/ 294650 h 1258953"/>
                <a:gd name="connsiteX39" fmla="*/ 1087206 w 1348679"/>
                <a:gd name="connsiteY39" fmla="*/ 329893 h 1258953"/>
                <a:gd name="connsiteX40" fmla="*/ 1106064 w 1348679"/>
                <a:gd name="connsiteY40" fmla="*/ 352306 h 1258953"/>
                <a:gd name="connsiteX41" fmla="*/ 1121522 w 1348679"/>
                <a:gd name="connsiteY41" fmla="*/ 371010 h 1258953"/>
                <a:gd name="connsiteX42" fmla="*/ 1203911 w 1348679"/>
                <a:gd name="connsiteY42" fmla="*/ 442115 h 1258953"/>
                <a:gd name="connsiteX43" fmla="*/ 1217513 w 1348679"/>
                <a:gd name="connsiteY43" fmla="*/ 446598 h 1258953"/>
                <a:gd name="connsiteX44" fmla="*/ 1244100 w 1348679"/>
                <a:gd name="connsiteY44" fmla="*/ 448452 h 1258953"/>
                <a:gd name="connsiteX45" fmla="*/ 1255230 w 1348679"/>
                <a:gd name="connsiteY45" fmla="*/ 452317 h 1258953"/>
                <a:gd name="connsiteX46" fmla="*/ 1273470 w 1348679"/>
                <a:gd name="connsiteY46" fmla="*/ 495443 h 1258953"/>
                <a:gd name="connsiteX47" fmla="*/ 1273470 w 1348679"/>
                <a:gd name="connsiteY47" fmla="*/ 535169 h 1258953"/>
                <a:gd name="connsiteX48" fmla="*/ 1273470 w 1348679"/>
                <a:gd name="connsiteY48" fmla="*/ 535169 h 1258953"/>
                <a:gd name="connsiteX49" fmla="*/ 1323088 w 1348679"/>
                <a:gd name="connsiteY49" fmla="*/ 535169 h 1258953"/>
                <a:gd name="connsiteX50" fmla="*/ 1336691 w 1348679"/>
                <a:gd name="connsiteY50" fmla="*/ 538570 h 1258953"/>
                <a:gd name="connsiteX51" fmla="*/ 1345656 w 1348679"/>
                <a:gd name="connsiteY51" fmla="*/ 596227 h 1258953"/>
                <a:gd name="connsiteX52" fmla="*/ 1347975 w 1348679"/>
                <a:gd name="connsiteY52" fmla="*/ 643836 h 1258953"/>
                <a:gd name="connsiteX53" fmla="*/ 1347975 w 1348679"/>
                <a:gd name="connsiteY53" fmla="*/ 658211 h 1258953"/>
                <a:gd name="connsiteX54" fmla="*/ 1343183 w 1348679"/>
                <a:gd name="connsiteY54" fmla="*/ 718496 h 1258953"/>
                <a:gd name="connsiteX55" fmla="*/ 1339473 w 1348679"/>
                <a:gd name="connsiteY55" fmla="*/ 749411 h 1258953"/>
                <a:gd name="connsiteX56" fmla="*/ 1339473 w 1348679"/>
                <a:gd name="connsiteY56" fmla="*/ 780326 h 1258953"/>
                <a:gd name="connsiteX57" fmla="*/ 1337928 w 1348679"/>
                <a:gd name="connsiteY57" fmla="*/ 788828 h 1258953"/>
                <a:gd name="connsiteX58" fmla="*/ 1312423 w 1348679"/>
                <a:gd name="connsiteY58" fmla="*/ 815570 h 1258953"/>
                <a:gd name="connsiteX59" fmla="*/ 1291401 w 1348679"/>
                <a:gd name="connsiteY59" fmla="*/ 834737 h 1258953"/>
                <a:gd name="connsiteX60" fmla="*/ 1275943 w 1348679"/>
                <a:gd name="connsiteY60" fmla="*/ 843239 h 1258953"/>
                <a:gd name="connsiteX61" fmla="*/ 1266514 w 1348679"/>
                <a:gd name="connsiteY61" fmla="*/ 844475 h 1258953"/>
                <a:gd name="connsiteX62" fmla="*/ 1188298 w 1348679"/>
                <a:gd name="connsiteY62" fmla="*/ 844475 h 1258953"/>
                <a:gd name="connsiteX63" fmla="*/ 1100345 w 1348679"/>
                <a:gd name="connsiteY63" fmla="*/ 849422 h 1258953"/>
                <a:gd name="connsiteX64" fmla="*/ 1089370 w 1348679"/>
                <a:gd name="connsiteY64" fmla="*/ 857923 h 1258953"/>
                <a:gd name="connsiteX65" fmla="*/ 1060001 w 1348679"/>
                <a:gd name="connsiteY65" fmla="*/ 872144 h 1258953"/>
                <a:gd name="connsiteX66" fmla="*/ 966328 w 1348679"/>
                <a:gd name="connsiteY66" fmla="*/ 875081 h 1258953"/>
                <a:gd name="connsiteX67" fmla="*/ 943914 w 1348679"/>
                <a:gd name="connsiteY67" fmla="*/ 885902 h 1258953"/>
                <a:gd name="connsiteX68" fmla="*/ 900169 w 1348679"/>
                <a:gd name="connsiteY68" fmla="*/ 906305 h 1258953"/>
                <a:gd name="connsiteX69" fmla="*/ 874974 w 1348679"/>
                <a:gd name="connsiteY69" fmla="*/ 920526 h 1258953"/>
                <a:gd name="connsiteX70" fmla="*/ 851942 w 1348679"/>
                <a:gd name="connsiteY70" fmla="*/ 934438 h 1258953"/>
                <a:gd name="connsiteX71" fmla="*/ 824273 w 1348679"/>
                <a:gd name="connsiteY71" fmla="*/ 955306 h 1258953"/>
                <a:gd name="connsiteX72" fmla="*/ 808815 w 1348679"/>
                <a:gd name="connsiteY72" fmla="*/ 972000 h 1258953"/>
                <a:gd name="connsiteX73" fmla="*/ 769553 w 1348679"/>
                <a:gd name="connsiteY73" fmla="*/ 985139 h 1258953"/>
                <a:gd name="connsiteX74" fmla="*/ 745903 w 1348679"/>
                <a:gd name="connsiteY74" fmla="*/ 995186 h 1258953"/>
                <a:gd name="connsiteX75" fmla="*/ 738329 w 1348679"/>
                <a:gd name="connsiteY75" fmla="*/ 996423 h 1258953"/>
                <a:gd name="connsiteX76" fmla="*/ 701540 w 1348679"/>
                <a:gd name="connsiteY76" fmla="*/ 1005852 h 1258953"/>
                <a:gd name="connsiteX77" fmla="*/ 694275 w 1348679"/>
                <a:gd name="connsiteY77" fmla="*/ 1008325 h 1258953"/>
                <a:gd name="connsiteX78" fmla="*/ 674489 w 1348679"/>
                <a:gd name="connsiteY78" fmla="*/ 1021773 h 1258953"/>
                <a:gd name="connsiteX79" fmla="*/ 610186 w 1348679"/>
                <a:gd name="connsiteY79" fmla="*/ 1119311 h 1258953"/>
                <a:gd name="connsiteX80" fmla="*/ 585608 w 1348679"/>
                <a:gd name="connsiteY80" fmla="*/ 1140951 h 1258953"/>
                <a:gd name="connsiteX81" fmla="*/ 573551 w 1348679"/>
                <a:gd name="connsiteY81" fmla="*/ 1159964 h 1258953"/>
                <a:gd name="connsiteX82" fmla="*/ 560412 w 1348679"/>
                <a:gd name="connsiteY82" fmla="*/ 1193971 h 1258953"/>
                <a:gd name="connsiteX83" fmla="*/ 555775 w 1348679"/>
                <a:gd name="connsiteY83" fmla="*/ 1221021 h 1258953"/>
                <a:gd name="connsiteX84" fmla="*/ 550983 w 1348679"/>
                <a:gd name="connsiteY84" fmla="*/ 1240962 h 1258953"/>
                <a:gd name="connsiteX85" fmla="*/ 544337 w 1348679"/>
                <a:gd name="connsiteY85" fmla="*/ 1244981 h 1258953"/>
                <a:gd name="connsiteX86" fmla="*/ 489771 w 1348679"/>
                <a:gd name="connsiteY86" fmla="*/ 1248845 h 1258953"/>
                <a:gd name="connsiteX87" fmla="*/ 483279 w 1348679"/>
                <a:gd name="connsiteY87" fmla="*/ 1248845 h 1258953"/>
                <a:gd name="connsiteX88" fmla="*/ 479415 w 1348679"/>
                <a:gd name="connsiteY88" fmla="*/ 1248072 h 1258953"/>
                <a:gd name="connsiteX89" fmla="*/ 472923 w 1348679"/>
                <a:gd name="connsiteY89" fmla="*/ 1244362 h 1258953"/>
                <a:gd name="connsiteX90" fmla="*/ 468285 w 1348679"/>
                <a:gd name="connsiteY90" fmla="*/ 1219012 h 1258953"/>
                <a:gd name="connsiteX91" fmla="*/ 431187 w 1348679"/>
                <a:gd name="connsiteY91" fmla="*/ 1219012 h 1258953"/>
                <a:gd name="connsiteX92" fmla="*/ 425468 w 1348679"/>
                <a:gd name="connsiteY92" fmla="*/ 1219012 h 1258953"/>
                <a:gd name="connsiteX93" fmla="*/ 426395 w 1348679"/>
                <a:gd name="connsiteY93" fmla="*/ 1242198 h 1258953"/>
                <a:gd name="connsiteX94" fmla="*/ 404136 w 1348679"/>
                <a:gd name="connsiteY94" fmla="*/ 1252091 h 1258953"/>
                <a:gd name="connsiteX95" fmla="*/ 389915 w 1348679"/>
                <a:gd name="connsiteY95" fmla="*/ 1258892 h 1258953"/>
                <a:gd name="connsiteX96" fmla="*/ 383114 w 1348679"/>
                <a:gd name="connsiteY96" fmla="*/ 1253173 h 1258953"/>
                <a:gd name="connsiteX97" fmla="*/ 367657 w 1348679"/>
                <a:gd name="connsiteY97" fmla="*/ 1242507 h 1258953"/>
                <a:gd name="connsiteX98" fmla="*/ 340884 w 1348679"/>
                <a:gd name="connsiteY98" fmla="*/ 1240019 h 1258953"/>
                <a:gd name="connsiteX99" fmla="*/ 339369 w 1348679"/>
                <a:gd name="connsiteY99" fmla="*/ 1241425 h 1258953"/>
                <a:gd name="connsiteX100" fmla="*/ 328549 w 1348679"/>
                <a:gd name="connsiteY100" fmla="*/ 1241425 h 1258953"/>
                <a:gd name="connsiteX101" fmla="*/ 315719 w 1348679"/>
                <a:gd name="connsiteY101" fmla="*/ 1241425 h 1258953"/>
                <a:gd name="connsiteX102" fmla="*/ 297170 w 1348679"/>
                <a:gd name="connsiteY102" fmla="*/ 1231223 h 1258953"/>
                <a:gd name="connsiteX103" fmla="*/ 288205 w 1348679"/>
                <a:gd name="connsiteY103" fmla="*/ 1188870 h 1258953"/>
                <a:gd name="connsiteX104" fmla="*/ 282176 w 1348679"/>
                <a:gd name="connsiteY104" fmla="*/ 1169702 h 1258953"/>
                <a:gd name="connsiteX105" fmla="*/ 275746 w 1348679"/>
                <a:gd name="connsiteY105" fmla="*/ 1145620 h 1258953"/>
                <a:gd name="connsiteX106" fmla="*/ 272593 w 1348679"/>
                <a:gd name="connsiteY106" fmla="*/ 1144197 h 1258953"/>
                <a:gd name="connsiteX107" fmla="*/ 272593 w 1348679"/>
                <a:gd name="connsiteY107" fmla="*/ 1144197 h 1258953"/>
                <a:gd name="connsiteX108" fmla="*/ 250488 w 1348679"/>
                <a:gd name="connsiteY108" fmla="*/ 1088705 h 1258953"/>
                <a:gd name="connsiteX109" fmla="*/ 240441 w 1348679"/>
                <a:gd name="connsiteY109" fmla="*/ 1060417 h 1258953"/>
                <a:gd name="connsiteX110" fmla="*/ 213236 w 1348679"/>
                <a:gd name="connsiteY110" fmla="*/ 1060417 h 1258953"/>
                <a:gd name="connsiteX111" fmla="*/ 197778 w 1348679"/>
                <a:gd name="connsiteY111" fmla="*/ 1079276 h 1258953"/>
                <a:gd name="connsiteX112" fmla="*/ 179383 w 1348679"/>
                <a:gd name="connsiteY112" fmla="*/ 1091487 h 1258953"/>
                <a:gd name="connsiteX113" fmla="*/ 175906 w 1348679"/>
                <a:gd name="connsiteY113" fmla="*/ 1090173 h 1258953"/>
                <a:gd name="connsiteX114" fmla="*/ 174592 w 1348679"/>
                <a:gd name="connsiteY114" fmla="*/ 1091487 h 1258953"/>
                <a:gd name="connsiteX115" fmla="*/ 167636 w 1348679"/>
                <a:gd name="connsiteY115" fmla="*/ 1091487 h 1258953"/>
                <a:gd name="connsiteX116" fmla="*/ 135484 w 1348679"/>
                <a:gd name="connsiteY116" fmla="*/ 1080821 h 1258953"/>
                <a:gd name="connsiteX117" fmla="*/ 108897 w 1348679"/>
                <a:gd name="connsiteY117" fmla="*/ 1092260 h 1258953"/>
                <a:gd name="connsiteX118" fmla="*/ 93439 w 1348679"/>
                <a:gd name="connsiteY118" fmla="*/ 1084067 h 1258953"/>
                <a:gd name="connsiteX119" fmla="*/ 89266 w 1348679"/>
                <a:gd name="connsiteY119" fmla="*/ 1079894 h 1258953"/>
                <a:gd name="connsiteX120" fmla="*/ 76436 w 1348679"/>
                <a:gd name="connsiteY120" fmla="*/ 1079894 h 1258953"/>
                <a:gd name="connsiteX121" fmla="*/ 46448 w 1348679"/>
                <a:gd name="connsiteY121" fmla="*/ 1084840 h 1258953"/>
                <a:gd name="connsiteX122" fmla="*/ 43357 w 1348679"/>
                <a:gd name="connsiteY122" fmla="*/ 1077421 h 1258953"/>
                <a:gd name="connsiteX123" fmla="*/ 55568 w 1348679"/>
                <a:gd name="connsiteY123" fmla="*/ 1042486 h 1258953"/>
                <a:gd name="connsiteX124" fmla="*/ 49849 w 1348679"/>
                <a:gd name="connsiteY124" fmla="*/ 999360 h 1258953"/>
                <a:gd name="connsiteX125" fmla="*/ 29754 w 1348679"/>
                <a:gd name="connsiteY125" fmla="*/ 970609 h 1258953"/>
                <a:gd name="connsiteX126" fmla="*/ 10742 w 1348679"/>
                <a:gd name="connsiteY126" fmla="*/ 959016 h 1258953"/>
                <a:gd name="connsiteX127" fmla="*/ 8268 w 1348679"/>
                <a:gd name="connsiteY127" fmla="*/ 940467 h 1258953"/>
                <a:gd name="connsiteX128" fmla="*/ 4868 w 1348679"/>
                <a:gd name="connsiteY128" fmla="*/ 912952 h 125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348679" h="1258953">
                  <a:moveTo>
                    <a:pt x="4868" y="912952"/>
                  </a:moveTo>
                  <a:cubicBezTo>
                    <a:pt x="4868" y="908779"/>
                    <a:pt x="4868" y="904605"/>
                    <a:pt x="4868" y="900586"/>
                  </a:cubicBezTo>
                  <a:cubicBezTo>
                    <a:pt x="-552" y="889797"/>
                    <a:pt x="-1550" y="877322"/>
                    <a:pt x="2085" y="865807"/>
                  </a:cubicBezTo>
                  <a:cubicBezTo>
                    <a:pt x="6259" y="848031"/>
                    <a:pt x="25581" y="842002"/>
                    <a:pt x="33000" y="826854"/>
                  </a:cubicBezTo>
                  <a:lnTo>
                    <a:pt x="40265" y="807841"/>
                  </a:lnTo>
                  <a:cubicBezTo>
                    <a:pt x="46943" y="802523"/>
                    <a:pt x="52245" y="795691"/>
                    <a:pt x="55723" y="787901"/>
                  </a:cubicBezTo>
                  <a:cubicBezTo>
                    <a:pt x="59124" y="779863"/>
                    <a:pt x="58660" y="769197"/>
                    <a:pt x="71181" y="767033"/>
                  </a:cubicBezTo>
                  <a:cubicBezTo>
                    <a:pt x="88802" y="765796"/>
                    <a:pt x="94058" y="776153"/>
                    <a:pt x="93749" y="791610"/>
                  </a:cubicBezTo>
                  <a:cubicBezTo>
                    <a:pt x="100395" y="799648"/>
                    <a:pt x="98695" y="812787"/>
                    <a:pt x="109206" y="818816"/>
                  </a:cubicBezTo>
                  <a:cubicBezTo>
                    <a:pt x="133784" y="831491"/>
                    <a:pt x="146768" y="808923"/>
                    <a:pt x="164544" y="800885"/>
                  </a:cubicBezTo>
                  <a:cubicBezTo>
                    <a:pt x="167002" y="798829"/>
                    <a:pt x="169923" y="797407"/>
                    <a:pt x="173046" y="796711"/>
                  </a:cubicBezTo>
                  <a:cubicBezTo>
                    <a:pt x="187251" y="795629"/>
                    <a:pt x="201503" y="795629"/>
                    <a:pt x="215709" y="796711"/>
                  </a:cubicBezTo>
                  <a:cubicBezTo>
                    <a:pt x="226452" y="798767"/>
                    <a:pt x="237396" y="799602"/>
                    <a:pt x="248324" y="799185"/>
                  </a:cubicBezTo>
                  <a:cubicBezTo>
                    <a:pt x="260659" y="801781"/>
                    <a:pt x="273319" y="802616"/>
                    <a:pt x="285886" y="801658"/>
                  </a:cubicBezTo>
                  <a:cubicBezTo>
                    <a:pt x="297015" y="800885"/>
                    <a:pt x="308207" y="801658"/>
                    <a:pt x="319120" y="803976"/>
                  </a:cubicBezTo>
                  <a:cubicBezTo>
                    <a:pt x="330249" y="805368"/>
                    <a:pt x="341379" y="803976"/>
                    <a:pt x="352508" y="804904"/>
                  </a:cubicBezTo>
                  <a:cubicBezTo>
                    <a:pt x="364890" y="807562"/>
                    <a:pt x="377596" y="808444"/>
                    <a:pt x="390225" y="807532"/>
                  </a:cubicBezTo>
                  <a:cubicBezTo>
                    <a:pt x="399746" y="806913"/>
                    <a:pt x="409299" y="806913"/>
                    <a:pt x="418821" y="807532"/>
                  </a:cubicBezTo>
                  <a:cubicBezTo>
                    <a:pt x="431264" y="809773"/>
                    <a:pt x="443924" y="810546"/>
                    <a:pt x="456538" y="809850"/>
                  </a:cubicBezTo>
                  <a:cubicBezTo>
                    <a:pt x="468502" y="812493"/>
                    <a:pt x="480790" y="813390"/>
                    <a:pt x="493017" y="812478"/>
                  </a:cubicBezTo>
                  <a:lnTo>
                    <a:pt x="513576" y="812478"/>
                  </a:lnTo>
                  <a:cubicBezTo>
                    <a:pt x="524860" y="811241"/>
                    <a:pt x="538772" y="817115"/>
                    <a:pt x="544491" y="801503"/>
                  </a:cubicBezTo>
                  <a:cubicBezTo>
                    <a:pt x="546501" y="795938"/>
                    <a:pt x="548510" y="790374"/>
                    <a:pt x="550674" y="784654"/>
                  </a:cubicBezTo>
                  <a:cubicBezTo>
                    <a:pt x="552838" y="778935"/>
                    <a:pt x="553302" y="773834"/>
                    <a:pt x="555621" y="769197"/>
                  </a:cubicBezTo>
                  <a:cubicBezTo>
                    <a:pt x="564122" y="751266"/>
                    <a:pt x="557939" y="741064"/>
                    <a:pt x="538926" y="737509"/>
                  </a:cubicBezTo>
                  <a:lnTo>
                    <a:pt x="538926" y="737509"/>
                  </a:lnTo>
                  <a:cubicBezTo>
                    <a:pt x="527642" y="718032"/>
                    <a:pt x="537999" y="695773"/>
                    <a:pt x="530888" y="675679"/>
                  </a:cubicBezTo>
                  <a:cubicBezTo>
                    <a:pt x="532743" y="621268"/>
                    <a:pt x="527642" y="567476"/>
                    <a:pt x="527797" y="512447"/>
                  </a:cubicBezTo>
                  <a:lnTo>
                    <a:pt x="527797" y="76853"/>
                  </a:lnTo>
                  <a:cubicBezTo>
                    <a:pt x="529652" y="53203"/>
                    <a:pt x="523778" y="29243"/>
                    <a:pt x="531816" y="6057"/>
                  </a:cubicBezTo>
                  <a:cubicBezTo>
                    <a:pt x="550952" y="1497"/>
                    <a:pt x="570583" y="-528"/>
                    <a:pt x="590246" y="29"/>
                  </a:cubicBezTo>
                  <a:cubicBezTo>
                    <a:pt x="612813" y="29"/>
                    <a:pt x="635227" y="29"/>
                    <a:pt x="657795" y="29"/>
                  </a:cubicBezTo>
                  <a:cubicBezTo>
                    <a:pt x="708650" y="45474"/>
                    <a:pt x="764143" y="85045"/>
                    <a:pt x="818863" y="125544"/>
                  </a:cubicBezTo>
                  <a:cubicBezTo>
                    <a:pt x="821645" y="137292"/>
                    <a:pt x="832929" y="138374"/>
                    <a:pt x="841122" y="143166"/>
                  </a:cubicBezTo>
                  <a:lnTo>
                    <a:pt x="894605" y="183819"/>
                  </a:lnTo>
                  <a:cubicBezTo>
                    <a:pt x="897387" y="195412"/>
                    <a:pt x="908517" y="196649"/>
                    <a:pt x="916709" y="201286"/>
                  </a:cubicBezTo>
                  <a:lnTo>
                    <a:pt x="993997" y="259252"/>
                  </a:lnTo>
                  <a:cubicBezTo>
                    <a:pt x="993997" y="271618"/>
                    <a:pt x="1008372" y="269299"/>
                    <a:pt x="1012082" y="277646"/>
                  </a:cubicBezTo>
                  <a:cubicBezTo>
                    <a:pt x="1019657" y="285561"/>
                    <a:pt x="1029132" y="291404"/>
                    <a:pt x="1039597" y="294650"/>
                  </a:cubicBezTo>
                  <a:lnTo>
                    <a:pt x="1087206" y="329893"/>
                  </a:lnTo>
                  <a:cubicBezTo>
                    <a:pt x="1091689" y="338858"/>
                    <a:pt x="1100345" y="344268"/>
                    <a:pt x="1106064" y="352306"/>
                  </a:cubicBezTo>
                  <a:cubicBezTo>
                    <a:pt x="1111784" y="360344"/>
                    <a:pt x="1111320" y="367764"/>
                    <a:pt x="1121522" y="371010"/>
                  </a:cubicBezTo>
                  <a:cubicBezTo>
                    <a:pt x="1149191" y="394506"/>
                    <a:pt x="1172223" y="423257"/>
                    <a:pt x="1203911" y="442115"/>
                  </a:cubicBezTo>
                  <a:cubicBezTo>
                    <a:pt x="1207620" y="446288"/>
                    <a:pt x="1213185" y="444434"/>
                    <a:pt x="1217513" y="446598"/>
                  </a:cubicBezTo>
                  <a:cubicBezTo>
                    <a:pt x="1226324" y="448762"/>
                    <a:pt x="1235290" y="446598"/>
                    <a:pt x="1244100" y="448452"/>
                  </a:cubicBezTo>
                  <a:cubicBezTo>
                    <a:pt x="1247903" y="449442"/>
                    <a:pt x="1251628" y="450725"/>
                    <a:pt x="1255230" y="452317"/>
                  </a:cubicBezTo>
                  <a:cubicBezTo>
                    <a:pt x="1269466" y="461684"/>
                    <a:pt x="1276654" y="478703"/>
                    <a:pt x="1273470" y="495443"/>
                  </a:cubicBezTo>
                  <a:cubicBezTo>
                    <a:pt x="1274706" y="508737"/>
                    <a:pt x="1259867" y="521721"/>
                    <a:pt x="1273470" y="535169"/>
                  </a:cubicBezTo>
                  <a:lnTo>
                    <a:pt x="1273470" y="535169"/>
                  </a:lnTo>
                  <a:cubicBezTo>
                    <a:pt x="1289855" y="544908"/>
                    <a:pt x="1306549" y="535169"/>
                    <a:pt x="1323088" y="535169"/>
                  </a:cubicBezTo>
                  <a:cubicBezTo>
                    <a:pt x="1327849" y="535046"/>
                    <a:pt x="1332548" y="536220"/>
                    <a:pt x="1336691" y="538570"/>
                  </a:cubicBezTo>
                  <a:cubicBezTo>
                    <a:pt x="1352149" y="556037"/>
                    <a:pt x="1343338" y="576905"/>
                    <a:pt x="1345656" y="596227"/>
                  </a:cubicBezTo>
                  <a:cubicBezTo>
                    <a:pt x="1344574" y="612133"/>
                    <a:pt x="1345347" y="628116"/>
                    <a:pt x="1347975" y="643836"/>
                  </a:cubicBezTo>
                  <a:cubicBezTo>
                    <a:pt x="1348825" y="648597"/>
                    <a:pt x="1348825" y="653451"/>
                    <a:pt x="1347975" y="658211"/>
                  </a:cubicBezTo>
                  <a:cubicBezTo>
                    <a:pt x="1342565" y="677997"/>
                    <a:pt x="1347975" y="698556"/>
                    <a:pt x="1343183" y="718496"/>
                  </a:cubicBezTo>
                  <a:cubicBezTo>
                    <a:pt x="1340123" y="728497"/>
                    <a:pt x="1338855" y="738962"/>
                    <a:pt x="1339473" y="749411"/>
                  </a:cubicBezTo>
                  <a:cubicBezTo>
                    <a:pt x="1339473" y="759768"/>
                    <a:pt x="1339473" y="770124"/>
                    <a:pt x="1339473" y="780326"/>
                  </a:cubicBezTo>
                  <a:cubicBezTo>
                    <a:pt x="1339273" y="783202"/>
                    <a:pt x="1338747" y="786061"/>
                    <a:pt x="1337928" y="788828"/>
                  </a:cubicBezTo>
                  <a:cubicBezTo>
                    <a:pt x="1333136" y="801349"/>
                    <a:pt x="1322470" y="807532"/>
                    <a:pt x="1312423" y="815570"/>
                  </a:cubicBezTo>
                  <a:cubicBezTo>
                    <a:pt x="1303612" y="819898"/>
                    <a:pt x="1294492" y="824071"/>
                    <a:pt x="1291401" y="834737"/>
                  </a:cubicBezTo>
                  <a:cubicBezTo>
                    <a:pt x="1287289" y="839158"/>
                    <a:pt x="1281878" y="842141"/>
                    <a:pt x="1275943" y="843239"/>
                  </a:cubicBezTo>
                  <a:cubicBezTo>
                    <a:pt x="1272851" y="843965"/>
                    <a:pt x="1269682" y="844382"/>
                    <a:pt x="1266514" y="844475"/>
                  </a:cubicBezTo>
                  <a:cubicBezTo>
                    <a:pt x="1240391" y="844475"/>
                    <a:pt x="1214422" y="844475"/>
                    <a:pt x="1188298" y="844475"/>
                  </a:cubicBezTo>
                  <a:cubicBezTo>
                    <a:pt x="1158929" y="846639"/>
                    <a:pt x="1129096" y="838601"/>
                    <a:pt x="1100345" y="849422"/>
                  </a:cubicBezTo>
                  <a:cubicBezTo>
                    <a:pt x="1096867" y="852467"/>
                    <a:pt x="1093188" y="855311"/>
                    <a:pt x="1089370" y="857923"/>
                  </a:cubicBezTo>
                  <a:cubicBezTo>
                    <a:pt x="1080513" y="864400"/>
                    <a:pt x="1070574" y="869223"/>
                    <a:pt x="1060001" y="872144"/>
                  </a:cubicBezTo>
                  <a:cubicBezTo>
                    <a:pt x="1029086" y="875390"/>
                    <a:pt x="997398" y="871062"/>
                    <a:pt x="966328" y="875081"/>
                  </a:cubicBezTo>
                  <a:cubicBezTo>
                    <a:pt x="958104" y="876859"/>
                    <a:pt x="950422" y="880569"/>
                    <a:pt x="943914" y="885902"/>
                  </a:cubicBezTo>
                  <a:cubicBezTo>
                    <a:pt x="930281" y="894573"/>
                    <a:pt x="915581" y="901436"/>
                    <a:pt x="900169" y="906305"/>
                  </a:cubicBezTo>
                  <a:cubicBezTo>
                    <a:pt x="890169" y="907388"/>
                    <a:pt x="881064" y="912535"/>
                    <a:pt x="874974" y="920526"/>
                  </a:cubicBezTo>
                  <a:cubicBezTo>
                    <a:pt x="868373" y="926740"/>
                    <a:pt x="860521" y="931486"/>
                    <a:pt x="851942" y="934438"/>
                  </a:cubicBezTo>
                  <a:cubicBezTo>
                    <a:pt x="841075" y="938890"/>
                    <a:pt x="831538" y="946078"/>
                    <a:pt x="824273" y="955306"/>
                  </a:cubicBezTo>
                  <a:cubicBezTo>
                    <a:pt x="819574" y="961272"/>
                    <a:pt x="814396" y="966853"/>
                    <a:pt x="808815" y="972000"/>
                  </a:cubicBezTo>
                  <a:cubicBezTo>
                    <a:pt x="795213" y="974643"/>
                    <a:pt x="782012" y="979064"/>
                    <a:pt x="769553" y="985139"/>
                  </a:cubicBezTo>
                  <a:cubicBezTo>
                    <a:pt x="761160" y="987149"/>
                    <a:pt x="753168" y="990534"/>
                    <a:pt x="745903" y="995186"/>
                  </a:cubicBezTo>
                  <a:cubicBezTo>
                    <a:pt x="743461" y="995990"/>
                    <a:pt x="740895" y="996408"/>
                    <a:pt x="738329" y="996423"/>
                  </a:cubicBezTo>
                  <a:cubicBezTo>
                    <a:pt x="725360" y="995372"/>
                    <a:pt x="712407" y="998695"/>
                    <a:pt x="701540" y="1005852"/>
                  </a:cubicBezTo>
                  <a:cubicBezTo>
                    <a:pt x="699237" y="1006996"/>
                    <a:pt x="696794" y="1007831"/>
                    <a:pt x="694275" y="1008325"/>
                  </a:cubicBezTo>
                  <a:cubicBezTo>
                    <a:pt x="685449" y="1008016"/>
                    <a:pt x="677442" y="1013457"/>
                    <a:pt x="674489" y="1021773"/>
                  </a:cubicBezTo>
                  <a:cubicBezTo>
                    <a:pt x="659032" y="1058562"/>
                    <a:pt x="646975" y="1097052"/>
                    <a:pt x="610186" y="1119311"/>
                  </a:cubicBezTo>
                  <a:cubicBezTo>
                    <a:pt x="599675" y="1123948"/>
                    <a:pt x="589163" y="1128585"/>
                    <a:pt x="585608" y="1140951"/>
                  </a:cubicBezTo>
                  <a:cubicBezTo>
                    <a:pt x="582903" y="1148031"/>
                    <a:pt x="578791" y="1154492"/>
                    <a:pt x="573551" y="1159964"/>
                  </a:cubicBezTo>
                  <a:cubicBezTo>
                    <a:pt x="565745" y="1169656"/>
                    <a:pt x="561154" y="1181543"/>
                    <a:pt x="560412" y="1193971"/>
                  </a:cubicBezTo>
                  <a:cubicBezTo>
                    <a:pt x="559794" y="1203122"/>
                    <a:pt x="558248" y="1212180"/>
                    <a:pt x="555775" y="1221021"/>
                  </a:cubicBezTo>
                  <a:cubicBezTo>
                    <a:pt x="555033" y="1227854"/>
                    <a:pt x="553426" y="1234547"/>
                    <a:pt x="550983" y="1240962"/>
                  </a:cubicBezTo>
                  <a:cubicBezTo>
                    <a:pt x="549469" y="1243203"/>
                    <a:pt x="547026" y="1244671"/>
                    <a:pt x="544337" y="1244981"/>
                  </a:cubicBezTo>
                  <a:cubicBezTo>
                    <a:pt x="526638" y="1237144"/>
                    <a:pt x="506203" y="1238597"/>
                    <a:pt x="489771" y="1248845"/>
                  </a:cubicBezTo>
                  <a:lnTo>
                    <a:pt x="483279" y="1248845"/>
                  </a:lnTo>
                  <a:lnTo>
                    <a:pt x="479415" y="1248072"/>
                  </a:lnTo>
                  <a:cubicBezTo>
                    <a:pt x="477081" y="1247176"/>
                    <a:pt x="474886" y="1245924"/>
                    <a:pt x="472923" y="1244362"/>
                  </a:cubicBezTo>
                  <a:cubicBezTo>
                    <a:pt x="468131" y="1236479"/>
                    <a:pt x="475087" y="1226432"/>
                    <a:pt x="468285" y="1219012"/>
                  </a:cubicBezTo>
                  <a:cubicBezTo>
                    <a:pt x="456228" y="1215148"/>
                    <a:pt x="443244" y="1215148"/>
                    <a:pt x="431187" y="1219012"/>
                  </a:cubicBezTo>
                  <a:lnTo>
                    <a:pt x="425468" y="1219012"/>
                  </a:lnTo>
                  <a:cubicBezTo>
                    <a:pt x="416812" y="1227050"/>
                    <a:pt x="429950" y="1234470"/>
                    <a:pt x="426395" y="1242198"/>
                  </a:cubicBezTo>
                  <a:cubicBezTo>
                    <a:pt x="419130" y="1246063"/>
                    <a:pt x="409547" y="1244362"/>
                    <a:pt x="404136" y="1252091"/>
                  </a:cubicBezTo>
                  <a:lnTo>
                    <a:pt x="389915" y="1258892"/>
                  </a:lnTo>
                  <a:cubicBezTo>
                    <a:pt x="388092" y="1256512"/>
                    <a:pt x="385773" y="1254564"/>
                    <a:pt x="383114" y="1253173"/>
                  </a:cubicBezTo>
                  <a:lnTo>
                    <a:pt x="367657" y="1242507"/>
                  </a:lnTo>
                  <a:cubicBezTo>
                    <a:pt x="360948" y="1234423"/>
                    <a:pt x="348968" y="1233310"/>
                    <a:pt x="340884" y="1240019"/>
                  </a:cubicBezTo>
                  <a:cubicBezTo>
                    <a:pt x="340359" y="1240467"/>
                    <a:pt x="339848" y="1240931"/>
                    <a:pt x="339369" y="1241425"/>
                  </a:cubicBezTo>
                  <a:lnTo>
                    <a:pt x="328549" y="1241425"/>
                  </a:lnTo>
                  <a:cubicBezTo>
                    <a:pt x="324994" y="1244934"/>
                    <a:pt x="319274" y="1244934"/>
                    <a:pt x="315719" y="1241425"/>
                  </a:cubicBezTo>
                  <a:lnTo>
                    <a:pt x="297170" y="1231223"/>
                  </a:lnTo>
                  <a:cubicBezTo>
                    <a:pt x="292347" y="1217559"/>
                    <a:pt x="289333" y="1203323"/>
                    <a:pt x="288205" y="1188870"/>
                  </a:cubicBezTo>
                  <a:cubicBezTo>
                    <a:pt x="288205" y="1181914"/>
                    <a:pt x="283258" y="1176349"/>
                    <a:pt x="282176" y="1169702"/>
                  </a:cubicBezTo>
                  <a:cubicBezTo>
                    <a:pt x="287045" y="1161278"/>
                    <a:pt x="284170" y="1150504"/>
                    <a:pt x="275746" y="1145620"/>
                  </a:cubicBezTo>
                  <a:cubicBezTo>
                    <a:pt x="274741" y="1145048"/>
                    <a:pt x="273690" y="1144568"/>
                    <a:pt x="272593" y="1144197"/>
                  </a:cubicBezTo>
                  <a:lnTo>
                    <a:pt x="272593" y="1144197"/>
                  </a:lnTo>
                  <a:cubicBezTo>
                    <a:pt x="246624" y="1133068"/>
                    <a:pt x="256208" y="1107872"/>
                    <a:pt x="250488" y="1088705"/>
                  </a:cubicBezTo>
                  <a:cubicBezTo>
                    <a:pt x="245851" y="1079739"/>
                    <a:pt x="247860" y="1068301"/>
                    <a:pt x="240441" y="1060417"/>
                  </a:cubicBezTo>
                  <a:cubicBezTo>
                    <a:pt x="232125" y="1055177"/>
                    <a:pt x="221552" y="1055177"/>
                    <a:pt x="213236" y="1060417"/>
                  </a:cubicBezTo>
                  <a:cubicBezTo>
                    <a:pt x="210623" y="1068409"/>
                    <a:pt x="205105" y="1075133"/>
                    <a:pt x="197778" y="1079276"/>
                  </a:cubicBezTo>
                  <a:cubicBezTo>
                    <a:pt x="188813" y="1079276"/>
                    <a:pt x="185876" y="1088241"/>
                    <a:pt x="179383" y="1091487"/>
                  </a:cubicBezTo>
                  <a:cubicBezTo>
                    <a:pt x="178781" y="1090158"/>
                    <a:pt x="177235" y="1089570"/>
                    <a:pt x="175906" y="1090173"/>
                  </a:cubicBezTo>
                  <a:cubicBezTo>
                    <a:pt x="175318" y="1090436"/>
                    <a:pt x="174854" y="1090900"/>
                    <a:pt x="174592" y="1091487"/>
                  </a:cubicBezTo>
                  <a:lnTo>
                    <a:pt x="167636" y="1091487"/>
                  </a:lnTo>
                  <a:cubicBezTo>
                    <a:pt x="158454" y="1084346"/>
                    <a:pt x="147108" y="1080590"/>
                    <a:pt x="135484" y="1080821"/>
                  </a:cubicBezTo>
                  <a:lnTo>
                    <a:pt x="108897" y="1092260"/>
                  </a:lnTo>
                  <a:cubicBezTo>
                    <a:pt x="99468" y="1097670"/>
                    <a:pt x="96222" y="1090714"/>
                    <a:pt x="93439" y="1084067"/>
                  </a:cubicBezTo>
                  <a:lnTo>
                    <a:pt x="89266" y="1079894"/>
                  </a:lnTo>
                  <a:cubicBezTo>
                    <a:pt x="85541" y="1082985"/>
                    <a:pt x="80157" y="1082985"/>
                    <a:pt x="76436" y="1079894"/>
                  </a:cubicBezTo>
                  <a:cubicBezTo>
                    <a:pt x="65616" y="1076493"/>
                    <a:pt x="59587" y="1101534"/>
                    <a:pt x="46448" y="1084840"/>
                  </a:cubicBezTo>
                  <a:cubicBezTo>
                    <a:pt x="44733" y="1082707"/>
                    <a:pt x="43661" y="1080141"/>
                    <a:pt x="43357" y="1077421"/>
                  </a:cubicBezTo>
                  <a:cubicBezTo>
                    <a:pt x="44284" y="1064591"/>
                    <a:pt x="54177" y="1055007"/>
                    <a:pt x="55568" y="1042486"/>
                  </a:cubicBezTo>
                  <a:cubicBezTo>
                    <a:pt x="56994" y="1027864"/>
                    <a:pt x="55037" y="1013102"/>
                    <a:pt x="49849" y="999360"/>
                  </a:cubicBezTo>
                  <a:cubicBezTo>
                    <a:pt x="43821" y="989313"/>
                    <a:pt x="35474" y="980965"/>
                    <a:pt x="29754" y="970609"/>
                  </a:cubicBezTo>
                  <a:lnTo>
                    <a:pt x="10742" y="959016"/>
                  </a:lnTo>
                  <a:cubicBezTo>
                    <a:pt x="5331" y="953451"/>
                    <a:pt x="7805" y="946804"/>
                    <a:pt x="8268" y="940467"/>
                  </a:cubicBezTo>
                  <a:cubicBezTo>
                    <a:pt x="11197" y="931239"/>
                    <a:pt x="9955" y="921191"/>
                    <a:pt x="4868" y="9129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9" name="Forma Livre: Forma 119">
              <a:extLst>
                <a:ext uri="{FF2B5EF4-FFF2-40B4-BE49-F238E27FC236}">
                  <a16:creationId xmlns:a16="http://schemas.microsoft.com/office/drawing/2014/main" id="{A65B082E-79B8-F090-BA32-E6F188097D8F}"/>
                </a:ext>
              </a:extLst>
            </p:cNvPr>
            <p:cNvSpPr/>
            <p:nvPr/>
          </p:nvSpPr>
          <p:spPr>
            <a:xfrm>
              <a:off x="4576210" y="1836917"/>
              <a:ext cx="1301627" cy="942597"/>
            </a:xfrm>
            <a:custGeom>
              <a:avLst/>
              <a:gdLst>
                <a:gd name="connsiteX0" fmla="*/ 86258 w 1301627"/>
                <a:gd name="connsiteY0" fmla="*/ 682023 h 942597"/>
                <a:gd name="connsiteX1" fmla="*/ 90586 w 1301627"/>
                <a:gd name="connsiteY1" fmla="*/ 675377 h 942597"/>
                <a:gd name="connsiteX2" fmla="*/ 143296 w 1301627"/>
                <a:gd name="connsiteY2" fmla="*/ 669503 h 942597"/>
                <a:gd name="connsiteX3" fmla="*/ 185186 w 1301627"/>
                <a:gd name="connsiteY3" fmla="*/ 669503 h 942597"/>
                <a:gd name="connsiteX4" fmla="*/ 279632 w 1301627"/>
                <a:gd name="connsiteY4" fmla="*/ 663783 h 942597"/>
                <a:gd name="connsiteX5" fmla="*/ 289061 w 1301627"/>
                <a:gd name="connsiteY5" fmla="*/ 657755 h 942597"/>
                <a:gd name="connsiteX6" fmla="*/ 307919 w 1301627"/>
                <a:gd name="connsiteY6" fmla="*/ 641061 h 942597"/>
                <a:gd name="connsiteX7" fmla="*/ 331724 w 1301627"/>
                <a:gd name="connsiteY7" fmla="*/ 616329 h 942597"/>
                <a:gd name="connsiteX8" fmla="*/ 337289 w 1301627"/>
                <a:gd name="connsiteY8" fmla="*/ 572275 h 942597"/>
                <a:gd name="connsiteX9" fmla="*/ 340535 w 1301627"/>
                <a:gd name="connsiteY9" fmla="*/ 509053 h 942597"/>
                <a:gd name="connsiteX10" fmla="*/ 343317 w 1301627"/>
                <a:gd name="connsiteY10" fmla="*/ 460207 h 942597"/>
                <a:gd name="connsiteX11" fmla="*/ 343317 w 1301627"/>
                <a:gd name="connsiteY11" fmla="*/ 406260 h 942597"/>
                <a:gd name="connsiteX12" fmla="*/ 343317 w 1301627"/>
                <a:gd name="connsiteY12" fmla="*/ 368853 h 942597"/>
                <a:gd name="connsiteX13" fmla="*/ 346409 w 1301627"/>
                <a:gd name="connsiteY13" fmla="*/ 360815 h 942597"/>
                <a:gd name="connsiteX14" fmla="*/ 377324 w 1301627"/>
                <a:gd name="connsiteY14" fmla="*/ 348140 h 942597"/>
                <a:gd name="connsiteX15" fmla="*/ 396491 w 1301627"/>
                <a:gd name="connsiteY15" fmla="*/ 343966 h 942597"/>
                <a:gd name="connsiteX16" fmla="*/ 576417 w 1301627"/>
                <a:gd name="connsiteY16" fmla="*/ 251221 h 942597"/>
                <a:gd name="connsiteX17" fmla="*/ 839196 w 1301627"/>
                <a:gd name="connsiteY17" fmla="*/ 78715 h 942597"/>
                <a:gd name="connsiteX18" fmla="*/ 950181 w 1301627"/>
                <a:gd name="connsiteY18" fmla="*/ 6682 h 942597"/>
                <a:gd name="connsiteX19" fmla="*/ 987434 w 1301627"/>
                <a:gd name="connsiteY19" fmla="*/ 809 h 942597"/>
                <a:gd name="connsiteX20" fmla="*/ 1006292 w 1301627"/>
                <a:gd name="connsiteY20" fmla="*/ 1581 h 942597"/>
                <a:gd name="connsiteX21" fmla="*/ 1037980 w 1301627"/>
                <a:gd name="connsiteY21" fmla="*/ 1581 h 942597"/>
                <a:gd name="connsiteX22" fmla="*/ 1060239 w 1301627"/>
                <a:gd name="connsiteY22" fmla="*/ 1581 h 942597"/>
                <a:gd name="connsiteX23" fmla="*/ 1077242 w 1301627"/>
                <a:gd name="connsiteY23" fmla="*/ 345 h 942597"/>
                <a:gd name="connsiteX24" fmla="*/ 1118359 w 1301627"/>
                <a:gd name="connsiteY24" fmla="*/ 4673 h 942597"/>
                <a:gd name="connsiteX25" fmla="*/ 1153912 w 1301627"/>
                <a:gd name="connsiteY25" fmla="*/ 6992 h 942597"/>
                <a:gd name="connsiteX26" fmla="*/ 1157776 w 1301627"/>
                <a:gd name="connsiteY26" fmla="*/ 6992 h 942597"/>
                <a:gd name="connsiteX27" fmla="*/ 1194256 w 1301627"/>
                <a:gd name="connsiteY27" fmla="*/ 37907 h 942597"/>
                <a:gd name="connsiteX28" fmla="*/ 1225171 w 1301627"/>
                <a:gd name="connsiteY28" fmla="*/ 51046 h 942597"/>
                <a:gd name="connsiteX29" fmla="*/ 1227644 w 1301627"/>
                <a:gd name="connsiteY29" fmla="*/ 98346 h 942597"/>
                <a:gd name="connsiteX30" fmla="*/ 1225944 w 1301627"/>
                <a:gd name="connsiteY30" fmla="*/ 155693 h 942597"/>
                <a:gd name="connsiteX31" fmla="*/ 1228417 w 1301627"/>
                <a:gd name="connsiteY31" fmla="*/ 167905 h 942597"/>
                <a:gd name="connsiteX32" fmla="*/ 1243875 w 1301627"/>
                <a:gd name="connsiteY32" fmla="*/ 211186 h 942597"/>
                <a:gd name="connsiteX33" fmla="*/ 1248512 w 1301627"/>
                <a:gd name="connsiteY33" fmla="*/ 216905 h 942597"/>
                <a:gd name="connsiteX34" fmla="*/ 1279427 w 1301627"/>
                <a:gd name="connsiteY34" fmla="*/ 235454 h 942597"/>
                <a:gd name="connsiteX35" fmla="*/ 1299213 w 1301627"/>
                <a:gd name="connsiteY35" fmla="*/ 271161 h 942597"/>
                <a:gd name="connsiteX36" fmla="*/ 1288392 w 1301627"/>
                <a:gd name="connsiteY36" fmla="*/ 302076 h 942597"/>
                <a:gd name="connsiteX37" fmla="*/ 1285765 w 1301627"/>
                <a:gd name="connsiteY37" fmla="*/ 326345 h 942597"/>
                <a:gd name="connsiteX38" fmla="*/ 1277572 w 1301627"/>
                <a:gd name="connsiteY38" fmla="*/ 362516 h 942597"/>
                <a:gd name="connsiteX39" fmla="*/ 1277572 w 1301627"/>
                <a:gd name="connsiteY39" fmla="*/ 382765 h 942597"/>
                <a:gd name="connsiteX40" fmla="*/ 1272007 w 1301627"/>
                <a:gd name="connsiteY40" fmla="*/ 398222 h 942597"/>
                <a:gd name="connsiteX41" fmla="*/ 1268761 w 1301627"/>
                <a:gd name="connsiteY41" fmla="*/ 425582 h 942597"/>
                <a:gd name="connsiteX42" fmla="*/ 1268761 w 1301627"/>
                <a:gd name="connsiteY42" fmla="*/ 441040 h 942597"/>
                <a:gd name="connsiteX43" fmla="*/ 1266906 w 1301627"/>
                <a:gd name="connsiteY43" fmla="*/ 473037 h 942597"/>
                <a:gd name="connsiteX44" fmla="*/ 1266906 w 1301627"/>
                <a:gd name="connsiteY44" fmla="*/ 493441 h 942597"/>
                <a:gd name="connsiteX45" fmla="*/ 1258250 w 1301627"/>
                <a:gd name="connsiteY45" fmla="*/ 528375 h 942597"/>
                <a:gd name="connsiteX46" fmla="*/ 1252995 w 1301627"/>
                <a:gd name="connsiteY46" fmla="*/ 554808 h 942597"/>
                <a:gd name="connsiteX47" fmla="*/ 1230581 w 1301627"/>
                <a:gd name="connsiteY47" fmla="*/ 580622 h 942597"/>
                <a:gd name="connsiteX48" fmla="*/ 1202912 w 1301627"/>
                <a:gd name="connsiteY48" fmla="*/ 612310 h 942597"/>
                <a:gd name="connsiteX49" fmla="*/ 1178335 w 1301627"/>
                <a:gd name="connsiteY49" fmla="*/ 637196 h 942597"/>
                <a:gd name="connsiteX50" fmla="*/ 1150975 w 1301627"/>
                <a:gd name="connsiteY50" fmla="*/ 670430 h 942597"/>
                <a:gd name="connsiteX51" fmla="*/ 1132580 w 1301627"/>
                <a:gd name="connsiteY51" fmla="*/ 689443 h 942597"/>
                <a:gd name="connsiteX52" fmla="*/ 1118050 w 1301627"/>
                <a:gd name="connsiteY52" fmla="*/ 709229 h 942597"/>
                <a:gd name="connsiteX53" fmla="*/ 1108930 w 1301627"/>
                <a:gd name="connsiteY53" fmla="*/ 733961 h 942597"/>
                <a:gd name="connsiteX54" fmla="*/ 1098419 w 1301627"/>
                <a:gd name="connsiteY54" fmla="*/ 764876 h 942597"/>
                <a:gd name="connsiteX55" fmla="*/ 1101665 w 1301627"/>
                <a:gd name="connsiteY55" fmla="*/ 789453 h 942597"/>
                <a:gd name="connsiteX56" fmla="*/ 1101665 w 1301627"/>
                <a:gd name="connsiteY56" fmla="*/ 797182 h 942597"/>
                <a:gd name="connsiteX57" fmla="*/ 1088990 w 1301627"/>
                <a:gd name="connsiteY57" fmla="*/ 806302 h 942597"/>
                <a:gd name="connsiteX58" fmla="*/ 1055447 w 1301627"/>
                <a:gd name="connsiteY58" fmla="*/ 817895 h 942597"/>
                <a:gd name="connsiteX59" fmla="*/ 1029324 w 1301627"/>
                <a:gd name="connsiteY59" fmla="*/ 837063 h 942597"/>
                <a:gd name="connsiteX60" fmla="*/ 1002118 w 1301627"/>
                <a:gd name="connsiteY60" fmla="*/ 857003 h 942597"/>
                <a:gd name="connsiteX61" fmla="*/ 972131 w 1301627"/>
                <a:gd name="connsiteY61" fmla="*/ 854375 h 942597"/>
                <a:gd name="connsiteX62" fmla="*/ 967030 w 1301627"/>
                <a:gd name="connsiteY62" fmla="*/ 854375 h 942597"/>
                <a:gd name="connsiteX63" fmla="*/ 907673 w 1301627"/>
                <a:gd name="connsiteY63" fmla="*/ 842782 h 942597"/>
                <a:gd name="connsiteX64" fmla="*/ 833322 w 1301627"/>
                <a:gd name="connsiteY64" fmla="*/ 848347 h 942597"/>
                <a:gd name="connsiteX65" fmla="*/ 802407 w 1301627"/>
                <a:gd name="connsiteY65" fmla="*/ 867205 h 942597"/>
                <a:gd name="connsiteX66" fmla="*/ 771491 w 1301627"/>
                <a:gd name="connsiteY66" fmla="*/ 887918 h 942597"/>
                <a:gd name="connsiteX67" fmla="*/ 748769 w 1301627"/>
                <a:gd name="connsiteY67" fmla="*/ 889155 h 942597"/>
                <a:gd name="connsiteX68" fmla="*/ 700696 w 1301627"/>
                <a:gd name="connsiteY68" fmla="*/ 883745 h 942597"/>
                <a:gd name="connsiteX69" fmla="*/ 694358 w 1301627"/>
                <a:gd name="connsiteY69" fmla="*/ 879262 h 942597"/>
                <a:gd name="connsiteX70" fmla="*/ 667153 w 1301627"/>
                <a:gd name="connsiteY70" fmla="*/ 855457 h 942597"/>
                <a:gd name="connsiteX71" fmla="*/ 658187 w 1301627"/>
                <a:gd name="connsiteY71" fmla="*/ 853757 h 942597"/>
                <a:gd name="connsiteX72" fmla="*/ 619698 w 1301627"/>
                <a:gd name="connsiteY72" fmla="*/ 848347 h 942597"/>
                <a:gd name="connsiteX73" fmla="*/ 578272 w 1301627"/>
                <a:gd name="connsiteY73" fmla="*/ 869060 h 942597"/>
                <a:gd name="connsiteX74" fmla="*/ 556477 w 1301627"/>
                <a:gd name="connsiteY74" fmla="*/ 870915 h 942597"/>
                <a:gd name="connsiteX75" fmla="*/ 529581 w 1301627"/>
                <a:gd name="connsiteY75" fmla="*/ 848656 h 942597"/>
                <a:gd name="connsiteX76" fmla="*/ 513196 w 1301627"/>
                <a:gd name="connsiteY76" fmla="*/ 836444 h 942597"/>
                <a:gd name="connsiteX77" fmla="*/ 482281 w 1301627"/>
                <a:gd name="connsiteY77" fmla="*/ 825315 h 942597"/>
                <a:gd name="connsiteX78" fmla="*/ 468060 w 1301627"/>
                <a:gd name="connsiteY78" fmla="*/ 816813 h 942597"/>
                <a:gd name="connsiteX79" fmla="*/ 462959 w 1301627"/>
                <a:gd name="connsiteY79" fmla="*/ 810321 h 942597"/>
                <a:gd name="connsiteX80" fmla="*/ 411949 w 1301627"/>
                <a:gd name="connsiteY80" fmla="*/ 807848 h 942597"/>
                <a:gd name="connsiteX81" fmla="*/ 381961 w 1301627"/>
                <a:gd name="connsiteY81" fmla="*/ 806611 h 942597"/>
                <a:gd name="connsiteX82" fmla="*/ 370213 w 1301627"/>
                <a:gd name="connsiteY82" fmla="*/ 813722 h 942597"/>
                <a:gd name="connsiteX83" fmla="*/ 340844 w 1301627"/>
                <a:gd name="connsiteY83" fmla="*/ 825006 h 942597"/>
                <a:gd name="connsiteX84" fmla="*/ 328169 w 1301627"/>
                <a:gd name="connsiteY84" fmla="*/ 843555 h 942597"/>
                <a:gd name="connsiteX85" fmla="*/ 319358 w 1301627"/>
                <a:gd name="connsiteY85" fmla="*/ 873388 h 942597"/>
                <a:gd name="connsiteX86" fmla="*/ 296944 w 1301627"/>
                <a:gd name="connsiteY86" fmla="*/ 895028 h 942597"/>
                <a:gd name="connsiteX87" fmla="*/ 293544 w 1301627"/>
                <a:gd name="connsiteY87" fmla="*/ 897965 h 942597"/>
                <a:gd name="connsiteX88" fmla="*/ 281642 w 1301627"/>
                <a:gd name="connsiteY88" fmla="*/ 923007 h 942597"/>
                <a:gd name="connsiteX89" fmla="*/ 276077 w 1301627"/>
                <a:gd name="connsiteY89" fmla="*/ 935218 h 942597"/>
                <a:gd name="connsiteX90" fmla="*/ 272985 w 1301627"/>
                <a:gd name="connsiteY90" fmla="*/ 938619 h 942597"/>
                <a:gd name="connsiteX91" fmla="*/ 245625 w 1301627"/>
                <a:gd name="connsiteY91" fmla="*/ 941556 h 942597"/>
                <a:gd name="connsiteX92" fmla="*/ 213937 w 1301627"/>
                <a:gd name="connsiteY92" fmla="*/ 938464 h 942597"/>
                <a:gd name="connsiteX93" fmla="*/ 174211 w 1301627"/>
                <a:gd name="connsiteY93" fmla="*/ 934136 h 942597"/>
                <a:gd name="connsiteX94" fmla="*/ 157826 w 1301627"/>
                <a:gd name="connsiteY94" fmla="*/ 910022 h 942597"/>
                <a:gd name="connsiteX95" fmla="*/ 132167 w 1301627"/>
                <a:gd name="connsiteY95" fmla="*/ 903066 h 942597"/>
                <a:gd name="connsiteX96" fmla="*/ 124438 w 1301627"/>
                <a:gd name="connsiteY96" fmla="*/ 903066 h 942597"/>
                <a:gd name="connsiteX97" fmla="*/ 98006 w 1301627"/>
                <a:gd name="connsiteY97" fmla="*/ 887609 h 942597"/>
                <a:gd name="connsiteX98" fmla="*/ 79457 w 1301627"/>
                <a:gd name="connsiteY98" fmla="*/ 863959 h 942597"/>
                <a:gd name="connsiteX99" fmla="*/ 61680 w 1301627"/>
                <a:gd name="connsiteY99" fmla="*/ 840463 h 942597"/>
                <a:gd name="connsiteX100" fmla="*/ 44059 w 1301627"/>
                <a:gd name="connsiteY100" fmla="*/ 816813 h 942597"/>
                <a:gd name="connsiteX101" fmla="*/ 26128 w 1301627"/>
                <a:gd name="connsiteY101" fmla="*/ 793009 h 942597"/>
                <a:gd name="connsiteX102" fmla="*/ 16544 w 1301627"/>
                <a:gd name="connsiteY102" fmla="*/ 769049 h 942597"/>
                <a:gd name="connsiteX103" fmla="*/ 9588 w 1301627"/>
                <a:gd name="connsiteY103" fmla="*/ 747254 h 942597"/>
                <a:gd name="connsiteX104" fmla="*/ 3714 w 1301627"/>
                <a:gd name="connsiteY104" fmla="*/ 737207 h 942597"/>
                <a:gd name="connsiteX105" fmla="*/ 468 w 1301627"/>
                <a:gd name="connsiteY105" fmla="*/ 704282 h 942597"/>
                <a:gd name="connsiteX106" fmla="*/ 6961 w 1301627"/>
                <a:gd name="connsiteY106" fmla="*/ 698717 h 942597"/>
                <a:gd name="connsiteX107" fmla="*/ 40658 w 1301627"/>
                <a:gd name="connsiteY107" fmla="*/ 697635 h 942597"/>
                <a:gd name="connsiteX108" fmla="*/ 86258 w 1301627"/>
                <a:gd name="connsiteY108" fmla="*/ 682023 h 94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301627" h="942597">
                  <a:moveTo>
                    <a:pt x="86258" y="682023"/>
                  </a:moveTo>
                  <a:lnTo>
                    <a:pt x="90586" y="675377"/>
                  </a:lnTo>
                  <a:cubicBezTo>
                    <a:pt x="107280" y="665175"/>
                    <a:pt x="125675" y="671203"/>
                    <a:pt x="143296" y="669503"/>
                  </a:cubicBezTo>
                  <a:lnTo>
                    <a:pt x="185186" y="669503"/>
                  </a:lnTo>
                  <a:cubicBezTo>
                    <a:pt x="216101" y="666566"/>
                    <a:pt x="248717" y="675840"/>
                    <a:pt x="279632" y="663783"/>
                  </a:cubicBezTo>
                  <a:lnTo>
                    <a:pt x="289061" y="657755"/>
                  </a:lnTo>
                  <a:cubicBezTo>
                    <a:pt x="294827" y="651634"/>
                    <a:pt x="301149" y="646038"/>
                    <a:pt x="307919" y="641061"/>
                  </a:cubicBezTo>
                  <a:cubicBezTo>
                    <a:pt x="311784" y="629004"/>
                    <a:pt x="325077" y="625603"/>
                    <a:pt x="331724" y="616329"/>
                  </a:cubicBezTo>
                  <a:cubicBezTo>
                    <a:pt x="341926" y="602726"/>
                    <a:pt x="335434" y="586959"/>
                    <a:pt x="337289" y="572275"/>
                  </a:cubicBezTo>
                  <a:cubicBezTo>
                    <a:pt x="337289" y="551252"/>
                    <a:pt x="341771" y="530230"/>
                    <a:pt x="340535" y="509053"/>
                  </a:cubicBezTo>
                  <a:cubicBezTo>
                    <a:pt x="345543" y="493255"/>
                    <a:pt x="346501" y="476469"/>
                    <a:pt x="343317" y="460207"/>
                  </a:cubicBezTo>
                  <a:cubicBezTo>
                    <a:pt x="343317" y="442122"/>
                    <a:pt x="343317" y="424191"/>
                    <a:pt x="343317" y="406260"/>
                  </a:cubicBezTo>
                  <a:cubicBezTo>
                    <a:pt x="343317" y="393740"/>
                    <a:pt x="343317" y="381374"/>
                    <a:pt x="343317" y="368853"/>
                  </a:cubicBezTo>
                  <a:cubicBezTo>
                    <a:pt x="343781" y="365994"/>
                    <a:pt x="344832" y="363258"/>
                    <a:pt x="346409" y="360815"/>
                  </a:cubicBezTo>
                  <a:cubicBezTo>
                    <a:pt x="355838" y="354725"/>
                    <a:pt x="366318" y="350428"/>
                    <a:pt x="377324" y="348140"/>
                  </a:cubicBezTo>
                  <a:cubicBezTo>
                    <a:pt x="383476" y="345821"/>
                    <a:pt x="389937" y="344415"/>
                    <a:pt x="396491" y="343966"/>
                  </a:cubicBezTo>
                  <a:cubicBezTo>
                    <a:pt x="466050" y="331755"/>
                    <a:pt x="519224" y="288938"/>
                    <a:pt x="576417" y="251221"/>
                  </a:cubicBezTo>
                  <a:cubicBezTo>
                    <a:pt x="664061" y="193873"/>
                    <a:pt x="752015" y="137144"/>
                    <a:pt x="839196" y="78715"/>
                  </a:cubicBezTo>
                  <a:cubicBezTo>
                    <a:pt x="875830" y="54137"/>
                    <a:pt x="913083" y="30642"/>
                    <a:pt x="950181" y="6682"/>
                  </a:cubicBezTo>
                  <a:cubicBezTo>
                    <a:pt x="961465" y="-2747"/>
                    <a:pt x="974913" y="1891"/>
                    <a:pt x="987434" y="809"/>
                  </a:cubicBezTo>
                  <a:cubicBezTo>
                    <a:pt x="993725" y="592"/>
                    <a:pt x="1000032" y="855"/>
                    <a:pt x="1006292" y="1581"/>
                  </a:cubicBezTo>
                  <a:cubicBezTo>
                    <a:pt x="1016617" y="4750"/>
                    <a:pt x="1027654" y="4750"/>
                    <a:pt x="1037980" y="1581"/>
                  </a:cubicBezTo>
                  <a:cubicBezTo>
                    <a:pt x="1045399" y="1581"/>
                    <a:pt x="1053437" y="1581"/>
                    <a:pt x="1060239" y="1581"/>
                  </a:cubicBezTo>
                  <a:cubicBezTo>
                    <a:pt x="1067040" y="1581"/>
                    <a:pt x="1071368" y="-1046"/>
                    <a:pt x="1077242" y="345"/>
                  </a:cubicBezTo>
                  <a:cubicBezTo>
                    <a:pt x="1090613" y="4086"/>
                    <a:pt x="1104509" y="5554"/>
                    <a:pt x="1118359" y="4673"/>
                  </a:cubicBezTo>
                  <a:cubicBezTo>
                    <a:pt x="1129952" y="7703"/>
                    <a:pt x="1142025" y="8491"/>
                    <a:pt x="1153912" y="6992"/>
                  </a:cubicBezTo>
                  <a:lnTo>
                    <a:pt x="1157776" y="6992"/>
                  </a:lnTo>
                  <a:cubicBezTo>
                    <a:pt x="1177562" y="8074"/>
                    <a:pt x="1177716" y="32496"/>
                    <a:pt x="1194256" y="37907"/>
                  </a:cubicBezTo>
                  <a:cubicBezTo>
                    <a:pt x="1199975" y="53364"/>
                    <a:pt x="1218833" y="37134"/>
                    <a:pt x="1225171" y="51046"/>
                  </a:cubicBezTo>
                  <a:cubicBezTo>
                    <a:pt x="1230225" y="66302"/>
                    <a:pt x="1231076" y="82641"/>
                    <a:pt x="1227644" y="98346"/>
                  </a:cubicBezTo>
                  <a:cubicBezTo>
                    <a:pt x="1222373" y="117034"/>
                    <a:pt x="1221786" y="136727"/>
                    <a:pt x="1225944" y="155693"/>
                  </a:cubicBezTo>
                  <a:cubicBezTo>
                    <a:pt x="1226995" y="159712"/>
                    <a:pt x="1227814" y="163793"/>
                    <a:pt x="1228417" y="167905"/>
                  </a:cubicBezTo>
                  <a:cubicBezTo>
                    <a:pt x="1230674" y="183208"/>
                    <a:pt x="1235929" y="197908"/>
                    <a:pt x="1243875" y="211186"/>
                  </a:cubicBezTo>
                  <a:cubicBezTo>
                    <a:pt x="1245544" y="212979"/>
                    <a:pt x="1247105" y="214896"/>
                    <a:pt x="1248512" y="216905"/>
                  </a:cubicBezTo>
                  <a:cubicBezTo>
                    <a:pt x="1254509" y="228421"/>
                    <a:pt x="1266458" y="235578"/>
                    <a:pt x="1279427" y="235454"/>
                  </a:cubicBezTo>
                  <a:cubicBezTo>
                    <a:pt x="1296585" y="241483"/>
                    <a:pt x="1306323" y="250912"/>
                    <a:pt x="1299213" y="271161"/>
                  </a:cubicBezTo>
                  <a:cubicBezTo>
                    <a:pt x="1293803" y="280745"/>
                    <a:pt x="1290139" y="291210"/>
                    <a:pt x="1288392" y="302076"/>
                  </a:cubicBezTo>
                  <a:cubicBezTo>
                    <a:pt x="1288284" y="310238"/>
                    <a:pt x="1287403" y="318353"/>
                    <a:pt x="1285765" y="326345"/>
                  </a:cubicBezTo>
                  <a:cubicBezTo>
                    <a:pt x="1280509" y="337691"/>
                    <a:pt x="1277711" y="350010"/>
                    <a:pt x="1277572" y="362516"/>
                  </a:cubicBezTo>
                  <a:cubicBezTo>
                    <a:pt x="1278963" y="369193"/>
                    <a:pt x="1278963" y="376087"/>
                    <a:pt x="1277572" y="382765"/>
                  </a:cubicBezTo>
                  <a:cubicBezTo>
                    <a:pt x="1276026" y="387866"/>
                    <a:pt x="1273862" y="392812"/>
                    <a:pt x="1272007" y="398222"/>
                  </a:cubicBezTo>
                  <a:cubicBezTo>
                    <a:pt x="1269086" y="407033"/>
                    <a:pt x="1267973" y="416339"/>
                    <a:pt x="1268761" y="425582"/>
                  </a:cubicBezTo>
                  <a:cubicBezTo>
                    <a:pt x="1268761" y="430992"/>
                    <a:pt x="1268761" y="436248"/>
                    <a:pt x="1268761" y="441040"/>
                  </a:cubicBezTo>
                  <a:cubicBezTo>
                    <a:pt x="1266829" y="451582"/>
                    <a:pt x="1266211" y="462340"/>
                    <a:pt x="1266906" y="473037"/>
                  </a:cubicBezTo>
                  <a:cubicBezTo>
                    <a:pt x="1268220" y="479777"/>
                    <a:pt x="1268220" y="486702"/>
                    <a:pt x="1266906" y="493441"/>
                  </a:cubicBezTo>
                  <a:cubicBezTo>
                    <a:pt x="1263660" y="505034"/>
                    <a:pt x="1260723" y="516627"/>
                    <a:pt x="1258250" y="528375"/>
                  </a:cubicBezTo>
                  <a:cubicBezTo>
                    <a:pt x="1256704" y="537186"/>
                    <a:pt x="1254695" y="545842"/>
                    <a:pt x="1252995" y="554808"/>
                  </a:cubicBezTo>
                  <a:cubicBezTo>
                    <a:pt x="1246842" y="564484"/>
                    <a:pt x="1239299" y="573187"/>
                    <a:pt x="1230581" y="580622"/>
                  </a:cubicBezTo>
                  <a:cubicBezTo>
                    <a:pt x="1218972" y="588845"/>
                    <a:pt x="1209497" y="599696"/>
                    <a:pt x="1202912" y="612310"/>
                  </a:cubicBezTo>
                  <a:cubicBezTo>
                    <a:pt x="1196729" y="622512"/>
                    <a:pt x="1186063" y="627767"/>
                    <a:pt x="1178335" y="637196"/>
                  </a:cubicBezTo>
                  <a:cubicBezTo>
                    <a:pt x="1166942" y="646193"/>
                    <a:pt x="1157621" y="657523"/>
                    <a:pt x="1150975" y="670430"/>
                  </a:cubicBezTo>
                  <a:cubicBezTo>
                    <a:pt x="1146647" y="678283"/>
                    <a:pt x="1140294" y="684852"/>
                    <a:pt x="1132580" y="689443"/>
                  </a:cubicBezTo>
                  <a:cubicBezTo>
                    <a:pt x="1125454" y="694003"/>
                    <a:pt x="1120276" y="701067"/>
                    <a:pt x="1118050" y="709229"/>
                  </a:cubicBezTo>
                  <a:cubicBezTo>
                    <a:pt x="1116211" y="717869"/>
                    <a:pt x="1113135" y="726185"/>
                    <a:pt x="1108930" y="733961"/>
                  </a:cubicBezTo>
                  <a:cubicBezTo>
                    <a:pt x="1103149" y="743343"/>
                    <a:pt x="1099563" y="753916"/>
                    <a:pt x="1098419" y="764876"/>
                  </a:cubicBezTo>
                  <a:cubicBezTo>
                    <a:pt x="1095729" y="773130"/>
                    <a:pt x="1096920" y="782173"/>
                    <a:pt x="1101665" y="789453"/>
                  </a:cubicBezTo>
                  <a:cubicBezTo>
                    <a:pt x="1102361" y="791988"/>
                    <a:pt x="1102361" y="794647"/>
                    <a:pt x="1101665" y="797182"/>
                  </a:cubicBezTo>
                  <a:cubicBezTo>
                    <a:pt x="1098403" y="801371"/>
                    <a:pt x="1093998" y="804540"/>
                    <a:pt x="1088990" y="806302"/>
                  </a:cubicBezTo>
                  <a:cubicBezTo>
                    <a:pt x="1077551" y="809394"/>
                    <a:pt x="1066345" y="813273"/>
                    <a:pt x="1055447" y="817895"/>
                  </a:cubicBezTo>
                  <a:lnTo>
                    <a:pt x="1029324" y="837063"/>
                  </a:lnTo>
                  <a:cubicBezTo>
                    <a:pt x="1019122" y="842164"/>
                    <a:pt x="1013866" y="854221"/>
                    <a:pt x="1002118" y="857003"/>
                  </a:cubicBezTo>
                  <a:cubicBezTo>
                    <a:pt x="992148" y="859878"/>
                    <a:pt x="981452" y="858935"/>
                    <a:pt x="972131" y="854375"/>
                  </a:cubicBezTo>
                  <a:lnTo>
                    <a:pt x="967030" y="854375"/>
                  </a:lnTo>
                  <a:cubicBezTo>
                    <a:pt x="951572" y="827479"/>
                    <a:pt x="927458" y="847110"/>
                    <a:pt x="907673" y="842782"/>
                  </a:cubicBezTo>
                  <a:cubicBezTo>
                    <a:pt x="882941" y="845255"/>
                    <a:pt x="857436" y="836908"/>
                    <a:pt x="833322" y="848347"/>
                  </a:cubicBezTo>
                  <a:cubicBezTo>
                    <a:pt x="818792" y="848347"/>
                    <a:pt x="813382" y="863031"/>
                    <a:pt x="802407" y="867205"/>
                  </a:cubicBezTo>
                  <a:cubicBezTo>
                    <a:pt x="793287" y="875722"/>
                    <a:pt x="782837" y="882724"/>
                    <a:pt x="771491" y="887918"/>
                  </a:cubicBezTo>
                  <a:cubicBezTo>
                    <a:pt x="763994" y="889170"/>
                    <a:pt x="756359" y="889588"/>
                    <a:pt x="748769" y="889155"/>
                  </a:cubicBezTo>
                  <a:cubicBezTo>
                    <a:pt x="732631" y="888521"/>
                    <a:pt x="716571" y="886712"/>
                    <a:pt x="700696" y="883745"/>
                  </a:cubicBezTo>
                  <a:lnTo>
                    <a:pt x="694358" y="879262"/>
                  </a:lnTo>
                  <a:cubicBezTo>
                    <a:pt x="686630" y="869833"/>
                    <a:pt x="674727" y="865195"/>
                    <a:pt x="667153" y="855457"/>
                  </a:cubicBezTo>
                  <a:lnTo>
                    <a:pt x="658187" y="853757"/>
                  </a:lnTo>
                  <a:cubicBezTo>
                    <a:pt x="645667" y="849120"/>
                    <a:pt x="634383" y="836753"/>
                    <a:pt x="619698" y="848347"/>
                  </a:cubicBezTo>
                  <a:cubicBezTo>
                    <a:pt x="607332" y="858240"/>
                    <a:pt x="587856" y="853757"/>
                    <a:pt x="578272" y="869060"/>
                  </a:cubicBezTo>
                  <a:cubicBezTo>
                    <a:pt x="571780" y="879107"/>
                    <a:pt x="564051" y="873852"/>
                    <a:pt x="556477" y="870915"/>
                  </a:cubicBezTo>
                  <a:cubicBezTo>
                    <a:pt x="548640" y="862228"/>
                    <a:pt x="539582" y="854731"/>
                    <a:pt x="529581" y="848656"/>
                  </a:cubicBezTo>
                  <a:lnTo>
                    <a:pt x="513196" y="836444"/>
                  </a:lnTo>
                  <a:cubicBezTo>
                    <a:pt x="504540" y="828252"/>
                    <a:pt x="492637" y="829025"/>
                    <a:pt x="482281" y="825315"/>
                  </a:cubicBezTo>
                  <a:lnTo>
                    <a:pt x="468060" y="816813"/>
                  </a:lnTo>
                  <a:cubicBezTo>
                    <a:pt x="467117" y="814155"/>
                    <a:pt x="465324" y="811867"/>
                    <a:pt x="462959" y="810321"/>
                  </a:cubicBezTo>
                  <a:cubicBezTo>
                    <a:pt x="446110" y="807570"/>
                    <a:pt x="428998" y="806735"/>
                    <a:pt x="411949" y="807848"/>
                  </a:cubicBezTo>
                  <a:cubicBezTo>
                    <a:pt x="401901" y="807848"/>
                    <a:pt x="392008" y="807848"/>
                    <a:pt x="381961" y="806611"/>
                  </a:cubicBezTo>
                  <a:cubicBezTo>
                    <a:pt x="379689" y="811001"/>
                    <a:pt x="375160" y="813753"/>
                    <a:pt x="370213" y="813722"/>
                  </a:cubicBezTo>
                  <a:cubicBezTo>
                    <a:pt x="359207" y="812717"/>
                    <a:pt x="348341" y="816875"/>
                    <a:pt x="340844" y="825006"/>
                  </a:cubicBezTo>
                  <a:cubicBezTo>
                    <a:pt x="333579" y="829179"/>
                    <a:pt x="331569" y="836908"/>
                    <a:pt x="328169" y="843555"/>
                  </a:cubicBezTo>
                  <a:cubicBezTo>
                    <a:pt x="323933" y="853061"/>
                    <a:pt x="320965" y="863093"/>
                    <a:pt x="319358" y="873388"/>
                  </a:cubicBezTo>
                  <a:cubicBezTo>
                    <a:pt x="316112" y="883976"/>
                    <a:pt x="307641" y="892154"/>
                    <a:pt x="296944" y="895028"/>
                  </a:cubicBezTo>
                  <a:lnTo>
                    <a:pt x="293544" y="897965"/>
                  </a:lnTo>
                  <a:cubicBezTo>
                    <a:pt x="290452" y="906776"/>
                    <a:pt x="280096" y="912032"/>
                    <a:pt x="281642" y="923007"/>
                  </a:cubicBezTo>
                  <a:lnTo>
                    <a:pt x="276077" y="935218"/>
                  </a:lnTo>
                  <a:lnTo>
                    <a:pt x="272985" y="938619"/>
                  </a:lnTo>
                  <a:cubicBezTo>
                    <a:pt x="264422" y="942499"/>
                    <a:pt x="254823" y="943534"/>
                    <a:pt x="245625" y="941556"/>
                  </a:cubicBezTo>
                  <a:cubicBezTo>
                    <a:pt x="234960" y="942236"/>
                    <a:pt x="224263" y="941185"/>
                    <a:pt x="213937" y="938464"/>
                  </a:cubicBezTo>
                  <a:cubicBezTo>
                    <a:pt x="201262" y="932590"/>
                    <a:pt x="187041" y="939392"/>
                    <a:pt x="174211" y="934136"/>
                  </a:cubicBezTo>
                  <a:cubicBezTo>
                    <a:pt x="166034" y="928324"/>
                    <a:pt x="160222" y="919761"/>
                    <a:pt x="157826" y="910022"/>
                  </a:cubicBezTo>
                  <a:cubicBezTo>
                    <a:pt x="154580" y="888691"/>
                    <a:pt x="142369" y="897811"/>
                    <a:pt x="132167" y="903066"/>
                  </a:cubicBezTo>
                  <a:cubicBezTo>
                    <a:pt x="129616" y="903608"/>
                    <a:pt x="126989" y="903608"/>
                    <a:pt x="124438" y="903066"/>
                  </a:cubicBezTo>
                  <a:cubicBezTo>
                    <a:pt x="114854" y="899372"/>
                    <a:pt x="105920" y="894163"/>
                    <a:pt x="98006" y="887609"/>
                  </a:cubicBezTo>
                  <a:cubicBezTo>
                    <a:pt x="91359" y="880112"/>
                    <a:pt x="85160" y="872213"/>
                    <a:pt x="79457" y="863959"/>
                  </a:cubicBezTo>
                  <a:cubicBezTo>
                    <a:pt x="74201" y="855612"/>
                    <a:pt x="67091" y="848501"/>
                    <a:pt x="61680" y="840463"/>
                  </a:cubicBezTo>
                  <a:cubicBezTo>
                    <a:pt x="56270" y="832425"/>
                    <a:pt x="49314" y="825006"/>
                    <a:pt x="44059" y="816813"/>
                  </a:cubicBezTo>
                  <a:cubicBezTo>
                    <a:pt x="38803" y="808621"/>
                    <a:pt x="31384" y="801356"/>
                    <a:pt x="26128" y="793009"/>
                  </a:cubicBezTo>
                  <a:cubicBezTo>
                    <a:pt x="20331" y="786331"/>
                    <a:pt x="16946" y="777891"/>
                    <a:pt x="16544" y="769049"/>
                  </a:cubicBezTo>
                  <a:cubicBezTo>
                    <a:pt x="19342" y="761042"/>
                    <a:pt x="16513" y="752154"/>
                    <a:pt x="9588" y="747254"/>
                  </a:cubicBezTo>
                  <a:cubicBezTo>
                    <a:pt x="6914" y="744379"/>
                    <a:pt x="4905" y="740947"/>
                    <a:pt x="3714" y="737207"/>
                  </a:cubicBezTo>
                  <a:cubicBezTo>
                    <a:pt x="267" y="726587"/>
                    <a:pt x="-846" y="715365"/>
                    <a:pt x="468" y="704282"/>
                  </a:cubicBezTo>
                  <a:cubicBezTo>
                    <a:pt x="2061" y="701855"/>
                    <a:pt x="4317" y="699923"/>
                    <a:pt x="6961" y="698717"/>
                  </a:cubicBezTo>
                  <a:cubicBezTo>
                    <a:pt x="18059" y="696584"/>
                    <a:pt x="29436" y="696213"/>
                    <a:pt x="40658" y="697635"/>
                  </a:cubicBezTo>
                  <a:cubicBezTo>
                    <a:pt x="57430" y="699552"/>
                    <a:pt x="74186" y="693817"/>
                    <a:pt x="86258" y="6820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0" name="Forma Livre: Forma 120">
              <a:extLst>
                <a:ext uri="{FF2B5EF4-FFF2-40B4-BE49-F238E27FC236}">
                  <a16:creationId xmlns:a16="http://schemas.microsoft.com/office/drawing/2014/main" id="{57E8252C-A50A-3287-DA46-EF4C0DC64D29}"/>
                </a:ext>
              </a:extLst>
            </p:cNvPr>
            <p:cNvSpPr/>
            <p:nvPr/>
          </p:nvSpPr>
          <p:spPr>
            <a:xfrm>
              <a:off x="4120385" y="2535707"/>
              <a:ext cx="637157" cy="454601"/>
            </a:xfrm>
            <a:custGeom>
              <a:avLst/>
              <a:gdLst>
                <a:gd name="connsiteX0" fmla="*/ 613342 w 637157"/>
                <a:gd name="connsiteY0" fmla="*/ 208604 h 454601"/>
                <a:gd name="connsiteX1" fmla="*/ 624781 w 637157"/>
                <a:gd name="connsiteY1" fmla="*/ 232564 h 454601"/>
                <a:gd name="connsiteX2" fmla="*/ 631891 w 637157"/>
                <a:gd name="connsiteY2" fmla="*/ 253122 h 454601"/>
                <a:gd name="connsiteX3" fmla="*/ 611796 w 637157"/>
                <a:gd name="connsiteY3" fmla="*/ 292075 h 454601"/>
                <a:gd name="connsiteX4" fmla="*/ 604068 w 637157"/>
                <a:gd name="connsiteY4" fmla="*/ 295476 h 454601"/>
                <a:gd name="connsiteX5" fmla="*/ 550430 w 637157"/>
                <a:gd name="connsiteY5" fmla="*/ 301041 h 454601"/>
                <a:gd name="connsiteX6" fmla="*/ 531262 w 637157"/>
                <a:gd name="connsiteY6" fmla="*/ 312325 h 454601"/>
                <a:gd name="connsiteX7" fmla="*/ 508231 w 637157"/>
                <a:gd name="connsiteY7" fmla="*/ 330101 h 454601"/>
                <a:gd name="connsiteX8" fmla="*/ 475152 w 637157"/>
                <a:gd name="connsiteY8" fmla="*/ 336438 h 454601"/>
                <a:gd name="connsiteX9" fmla="*/ 466959 w 637157"/>
                <a:gd name="connsiteY9" fmla="*/ 335511 h 454601"/>
                <a:gd name="connsiteX10" fmla="*/ 434807 w 637157"/>
                <a:gd name="connsiteY10" fmla="*/ 329946 h 454601"/>
                <a:gd name="connsiteX11" fmla="*/ 403892 w 637157"/>
                <a:gd name="connsiteY11" fmla="*/ 325309 h 454601"/>
                <a:gd name="connsiteX12" fmla="*/ 386580 w 637157"/>
                <a:gd name="connsiteY12" fmla="*/ 331028 h 454601"/>
                <a:gd name="connsiteX13" fmla="*/ 293834 w 637157"/>
                <a:gd name="connsiteY13" fmla="*/ 336747 h 454601"/>
                <a:gd name="connsiteX14" fmla="*/ 280386 w 637157"/>
                <a:gd name="connsiteY14" fmla="*/ 336747 h 454601"/>
                <a:gd name="connsiteX15" fmla="*/ 210518 w 637157"/>
                <a:gd name="connsiteY15" fmla="*/ 333811 h 454601"/>
                <a:gd name="connsiteX16" fmla="*/ 200471 w 637157"/>
                <a:gd name="connsiteY16" fmla="*/ 344940 h 454601"/>
                <a:gd name="connsiteX17" fmla="*/ 202789 w 637157"/>
                <a:gd name="connsiteY17" fmla="*/ 373227 h 454601"/>
                <a:gd name="connsiteX18" fmla="*/ 204335 w 637157"/>
                <a:gd name="connsiteY18" fmla="*/ 389922 h 454601"/>
                <a:gd name="connsiteX19" fmla="*/ 208354 w 637157"/>
                <a:gd name="connsiteY19" fmla="*/ 424856 h 454601"/>
                <a:gd name="connsiteX20" fmla="*/ 209281 w 637157"/>
                <a:gd name="connsiteY20" fmla="*/ 438767 h 454601"/>
                <a:gd name="connsiteX21" fmla="*/ 193824 w 637157"/>
                <a:gd name="connsiteY21" fmla="*/ 452370 h 454601"/>
                <a:gd name="connsiteX22" fmla="*/ 175120 w 637157"/>
                <a:gd name="connsiteY22" fmla="*/ 422846 h 454601"/>
                <a:gd name="connsiteX23" fmla="*/ 108035 w 637157"/>
                <a:gd name="connsiteY23" fmla="*/ 422846 h 454601"/>
                <a:gd name="connsiteX24" fmla="*/ 82529 w 637157"/>
                <a:gd name="connsiteY24" fmla="*/ 429802 h 454601"/>
                <a:gd name="connsiteX25" fmla="*/ 49914 w 637157"/>
                <a:gd name="connsiteY25" fmla="*/ 429802 h 454601"/>
                <a:gd name="connsiteX26" fmla="*/ 1686 w 637157"/>
                <a:gd name="connsiteY26" fmla="*/ 376783 h 454601"/>
                <a:gd name="connsiteX27" fmla="*/ 295 w 637157"/>
                <a:gd name="connsiteY27" fmla="*/ 372764 h 454601"/>
                <a:gd name="connsiteX28" fmla="*/ 2305 w 637157"/>
                <a:gd name="connsiteY28" fmla="*/ 371063 h 454601"/>
                <a:gd name="connsiteX29" fmla="*/ 2305 w 637157"/>
                <a:gd name="connsiteY29" fmla="*/ 371063 h 454601"/>
                <a:gd name="connsiteX30" fmla="*/ 9415 w 637157"/>
                <a:gd name="connsiteY30" fmla="*/ 344476 h 454601"/>
                <a:gd name="connsiteX31" fmla="*/ 11270 w 637157"/>
                <a:gd name="connsiteY31" fmla="*/ 320054 h 454601"/>
                <a:gd name="connsiteX32" fmla="*/ 24873 w 637157"/>
                <a:gd name="connsiteY32" fmla="*/ 285119 h 454601"/>
                <a:gd name="connsiteX33" fmla="*/ 37239 w 637157"/>
                <a:gd name="connsiteY33" fmla="*/ 268580 h 454601"/>
                <a:gd name="connsiteX34" fmla="*/ 62589 w 637157"/>
                <a:gd name="connsiteY34" fmla="*/ 242920 h 454601"/>
                <a:gd name="connsiteX35" fmla="*/ 124420 w 637157"/>
                <a:gd name="connsiteY35" fmla="*/ 146774 h 454601"/>
                <a:gd name="connsiteX36" fmla="*/ 148070 w 637157"/>
                <a:gd name="connsiteY36" fmla="*/ 132553 h 454601"/>
                <a:gd name="connsiteX37" fmla="*/ 154098 w 637157"/>
                <a:gd name="connsiteY37" fmla="*/ 132553 h 454601"/>
                <a:gd name="connsiteX38" fmla="*/ 195060 w 637157"/>
                <a:gd name="connsiteY38" fmla="*/ 121115 h 454601"/>
                <a:gd name="connsiteX39" fmla="*/ 201089 w 637157"/>
                <a:gd name="connsiteY39" fmla="*/ 121115 h 454601"/>
                <a:gd name="connsiteX40" fmla="*/ 233241 w 637157"/>
                <a:gd name="connsiteY40" fmla="*/ 107821 h 454601"/>
                <a:gd name="connsiteX41" fmla="*/ 262765 w 637157"/>
                <a:gd name="connsiteY41" fmla="*/ 99629 h 454601"/>
                <a:gd name="connsiteX42" fmla="*/ 272967 w 637157"/>
                <a:gd name="connsiteY42" fmla="*/ 80925 h 454601"/>
                <a:gd name="connsiteX43" fmla="*/ 303882 w 637157"/>
                <a:gd name="connsiteY43" fmla="*/ 58048 h 454601"/>
                <a:gd name="connsiteX44" fmla="*/ 329696 w 637157"/>
                <a:gd name="connsiteY44" fmla="*/ 44909 h 454601"/>
                <a:gd name="connsiteX45" fmla="*/ 350409 w 637157"/>
                <a:gd name="connsiteY45" fmla="*/ 29451 h 454601"/>
                <a:gd name="connsiteX46" fmla="*/ 399255 w 637157"/>
                <a:gd name="connsiteY46" fmla="*/ 10902 h 454601"/>
                <a:gd name="connsiteX47" fmla="*/ 428006 w 637157"/>
                <a:gd name="connsiteY47" fmla="*/ 391 h 454601"/>
                <a:gd name="connsiteX48" fmla="*/ 449492 w 637157"/>
                <a:gd name="connsiteY48" fmla="*/ 3482 h 454601"/>
                <a:gd name="connsiteX49" fmla="*/ 461549 w 637157"/>
                <a:gd name="connsiteY49" fmla="*/ 40272 h 454601"/>
                <a:gd name="connsiteX50" fmla="*/ 467732 w 637157"/>
                <a:gd name="connsiteY50" fmla="*/ 46764 h 454601"/>
                <a:gd name="connsiteX51" fmla="*/ 471751 w 637157"/>
                <a:gd name="connsiteY51" fmla="*/ 66549 h 454601"/>
                <a:gd name="connsiteX52" fmla="*/ 480252 w 637157"/>
                <a:gd name="connsiteY52" fmla="*/ 95610 h 454601"/>
                <a:gd name="connsiteX53" fmla="*/ 498492 w 637157"/>
                <a:gd name="connsiteY53" fmla="*/ 119878 h 454601"/>
                <a:gd name="connsiteX54" fmla="*/ 516114 w 637157"/>
                <a:gd name="connsiteY54" fmla="*/ 143528 h 454601"/>
                <a:gd name="connsiteX55" fmla="*/ 533736 w 637157"/>
                <a:gd name="connsiteY55" fmla="*/ 167023 h 454601"/>
                <a:gd name="connsiteX56" fmla="*/ 551357 w 637157"/>
                <a:gd name="connsiteY56" fmla="*/ 190365 h 454601"/>
                <a:gd name="connsiteX57" fmla="*/ 576862 w 637157"/>
                <a:gd name="connsiteY57" fmla="*/ 203040 h 454601"/>
                <a:gd name="connsiteX58" fmla="*/ 584591 w 637157"/>
                <a:gd name="connsiteY58" fmla="*/ 203040 h 454601"/>
                <a:gd name="connsiteX59" fmla="*/ 613342 w 637157"/>
                <a:gd name="connsiteY59" fmla="*/ 208604 h 454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37157" h="454601">
                  <a:moveTo>
                    <a:pt x="613342" y="208604"/>
                  </a:moveTo>
                  <a:cubicBezTo>
                    <a:pt x="620035" y="214865"/>
                    <a:pt x="624132" y="223413"/>
                    <a:pt x="624781" y="232564"/>
                  </a:cubicBezTo>
                  <a:cubicBezTo>
                    <a:pt x="636528" y="236119"/>
                    <a:pt x="641784" y="241993"/>
                    <a:pt x="631891" y="253122"/>
                  </a:cubicBezTo>
                  <a:lnTo>
                    <a:pt x="611796" y="292075"/>
                  </a:lnTo>
                  <a:cubicBezTo>
                    <a:pt x="609431" y="293652"/>
                    <a:pt x="606819" y="294796"/>
                    <a:pt x="604068" y="295476"/>
                  </a:cubicBezTo>
                  <a:cubicBezTo>
                    <a:pt x="586446" y="299031"/>
                    <a:pt x="567433" y="290684"/>
                    <a:pt x="550430" y="301041"/>
                  </a:cubicBezTo>
                  <a:lnTo>
                    <a:pt x="531262" y="312325"/>
                  </a:lnTo>
                  <a:cubicBezTo>
                    <a:pt x="524508" y="319358"/>
                    <a:pt x="516748" y="325340"/>
                    <a:pt x="508231" y="330101"/>
                  </a:cubicBezTo>
                  <a:cubicBezTo>
                    <a:pt x="497395" y="333130"/>
                    <a:pt x="486343" y="335248"/>
                    <a:pt x="475152" y="336438"/>
                  </a:cubicBezTo>
                  <a:cubicBezTo>
                    <a:pt x="472400" y="336361"/>
                    <a:pt x="469664" y="336052"/>
                    <a:pt x="466959" y="335511"/>
                  </a:cubicBezTo>
                  <a:cubicBezTo>
                    <a:pt x="456602" y="331956"/>
                    <a:pt x="445318" y="332883"/>
                    <a:pt x="434807" y="329946"/>
                  </a:cubicBezTo>
                  <a:cubicBezTo>
                    <a:pt x="425533" y="322990"/>
                    <a:pt x="414558" y="326700"/>
                    <a:pt x="403892" y="325309"/>
                  </a:cubicBezTo>
                  <a:lnTo>
                    <a:pt x="386580" y="331028"/>
                  </a:lnTo>
                  <a:cubicBezTo>
                    <a:pt x="355665" y="340457"/>
                    <a:pt x="324749" y="335666"/>
                    <a:pt x="293834" y="336747"/>
                  </a:cubicBezTo>
                  <a:lnTo>
                    <a:pt x="280386" y="336747"/>
                  </a:lnTo>
                  <a:cubicBezTo>
                    <a:pt x="257045" y="336747"/>
                    <a:pt x="234014" y="331801"/>
                    <a:pt x="210518" y="333811"/>
                  </a:cubicBezTo>
                  <a:cubicBezTo>
                    <a:pt x="203562" y="333811"/>
                    <a:pt x="201089" y="338603"/>
                    <a:pt x="200471" y="344940"/>
                  </a:cubicBezTo>
                  <a:cubicBezTo>
                    <a:pt x="199466" y="354431"/>
                    <a:pt x="200254" y="364030"/>
                    <a:pt x="202789" y="373227"/>
                  </a:cubicBezTo>
                  <a:cubicBezTo>
                    <a:pt x="202758" y="378823"/>
                    <a:pt x="203284" y="384419"/>
                    <a:pt x="204335" y="389922"/>
                  </a:cubicBezTo>
                  <a:cubicBezTo>
                    <a:pt x="207736" y="401360"/>
                    <a:pt x="204335" y="413572"/>
                    <a:pt x="208354" y="424856"/>
                  </a:cubicBezTo>
                  <a:cubicBezTo>
                    <a:pt x="208354" y="429493"/>
                    <a:pt x="208354" y="434130"/>
                    <a:pt x="209281" y="438767"/>
                  </a:cubicBezTo>
                  <a:cubicBezTo>
                    <a:pt x="210209" y="449742"/>
                    <a:pt x="209281" y="458862"/>
                    <a:pt x="193824" y="452370"/>
                  </a:cubicBezTo>
                  <a:cubicBezTo>
                    <a:pt x="193824" y="438613"/>
                    <a:pt x="179758" y="433666"/>
                    <a:pt x="175120" y="422846"/>
                  </a:cubicBezTo>
                  <a:cubicBezTo>
                    <a:pt x="154902" y="408996"/>
                    <a:pt x="128253" y="408996"/>
                    <a:pt x="108035" y="422846"/>
                  </a:cubicBezTo>
                  <a:lnTo>
                    <a:pt x="82529" y="429802"/>
                  </a:lnTo>
                  <a:cubicBezTo>
                    <a:pt x="72760" y="436743"/>
                    <a:pt x="59683" y="436743"/>
                    <a:pt x="49914" y="429802"/>
                  </a:cubicBezTo>
                  <a:cubicBezTo>
                    <a:pt x="25491" y="419755"/>
                    <a:pt x="14053" y="397805"/>
                    <a:pt x="1686" y="376783"/>
                  </a:cubicBezTo>
                  <a:cubicBezTo>
                    <a:pt x="-14" y="375391"/>
                    <a:pt x="-478" y="374000"/>
                    <a:pt x="295" y="372764"/>
                  </a:cubicBezTo>
                  <a:cubicBezTo>
                    <a:pt x="1068" y="371527"/>
                    <a:pt x="1686" y="371063"/>
                    <a:pt x="2305" y="371063"/>
                  </a:cubicBezTo>
                  <a:lnTo>
                    <a:pt x="2305" y="371063"/>
                  </a:lnTo>
                  <a:cubicBezTo>
                    <a:pt x="9415" y="363489"/>
                    <a:pt x="7560" y="353442"/>
                    <a:pt x="9415" y="344476"/>
                  </a:cubicBezTo>
                  <a:cubicBezTo>
                    <a:pt x="11332" y="336485"/>
                    <a:pt x="11950" y="328246"/>
                    <a:pt x="11270" y="320054"/>
                  </a:cubicBezTo>
                  <a:cubicBezTo>
                    <a:pt x="13759" y="307718"/>
                    <a:pt x="18365" y="295893"/>
                    <a:pt x="24873" y="285119"/>
                  </a:cubicBezTo>
                  <a:lnTo>
                    <a:pt x="37239" y="268580"/>
                  </a:lnTo>
                  <a:cubicBezTo>
                    <a:pt x="41691" y="256832"/>
                    <a:pt x="50903" y="247511"/>
                    <a:pt x="62589" y="242920"/>
                  </a:cubicBezTo>
                  <a:cubicBezTo>
                    <a:pt x="95823" y="218961"/>
                    <a:pt x="108962" y="181090"/>
                    <a:pt x="124420" y="146774"/>
                  </a:cubicBezTo>
                  <a:cubicBezTo>
                    <a:pt x="127202" y="133635"/>
                    <a:pt x="139877" y="136108"/>
                    <a:pt x="148070" y="132553"/>
                  </a:cubicBezTo>
                  <a:lnTo>
                    <a:pt x="154098" y="132553"/>
                  </a:lnTo>
                  <a:cubicBezTo>
                    <a:pt x="166418" y="124979"/>
                    <a:pt x="180608" y="121022"/>
                    <a:pt x="195060" y="121115"/>
                  </a:cubicBezTo>
                  <a:lnTo>
                    <a:pt x="201089" y="121115"/>
                  </a:lnTo>
                  <a:cubicBezTo>
                    <a:pt x="210364" y="113077"/>
                    <a:pt x="223657" y="114932"/>
                    <a:pt x="233241" y="107821"/>
                  </a:cubicBezTo>
                  <a:cubicBezTo>
                    <a:pt x="242392" y="103029"/>
                    <a:pt x="252454" y="100231"/>
                    <a:pt x="262765" y="99629"/>
                  </a:cubicBezTo>
                  <a:cubicBezTo>
                    <a:pt x="263290" y="92209"/>
                    <a:pt x="267015" y="85392"/>
                    <a:pt x="272967" y="80925"/>
                  </a:cubicBezTo>
                  <a:cubicBezTo>
                    <a:pt x="287188" y="78761"/>
                    <a:pt x="291825" y="63612"/>
                    <a:pt x="303882" y="58048"/>
                  </a:cubicBezTo>
                  <a:cubicBezTo>
                    <a:pt x="312538" y="53720"/>
                    <a:pt x="321194" y="49391"/>
                    <a:pt x="329696" y="44909"/>
                  </a:cubicBezTo>
                  <a:cubicBezTo>
                    <a:pt x="336976" y="40287"/>
                    <a:pt x="343901" y="35124"/>
                    <a:pt x="350409" y="29451"/>
                  </a:cubicBezTo>
                  <a:lnTo>
                    <a:pt x="399255" y="10902"/>
                  </a:lnTo>
                  <a:cubicBezTo>
                    <a:pt x="408004" y="5446"/>
                    <a:pt x="417789" y="1859"/>
                    <a:pt x="428006" y="391"/>
                  </a:cubicBezTo>
                  <a:cubicBezTo>
                    <a:pt x="435317" y="-768"/>
                    <a:pt x="442799" y="314"/>
                    <a:pt x="449492" y="3482"/>
                  </a:cubicBezTo>
                  <a:cubicBezTo>
                    <a:pt x="455984" y="15076"/>
                    <a:pt x="454748" y="28988"/>
                    <a:pt x="461549" y="40272"/>
                  </a:cubicBezTo>
                  <a:lnTo>
                    <a:pt x="467732" y="46764"/>
                  </a:lnTo>
                  <a:cubicBezTo>
                    <a:pt x="472029" y="52406"/>
                    <a:pt x="473498" y="59686"/>
                    <a:pt x="471751" y="66549"/>
                  </a:cubicBezTo>
                  <a:cubicBezTo>
                    <a:pt x="468953" y="77061"/>
                    <a:pt x="472230" y="88267"/>
                    <a:pt x="480252" y="95610"/>
                  </a:cubicBezTo>
                  <a:cubicBezTo>
                    <a:pt x="486281" y="103802"/>
                    <a:pt x="492464" y="111067"/>
                    <a:pt x="498492" y="119878"/>
                  </a:cubicBezTo>
                  <a:cubicBezTo>
                    <a:pt x="504521" y="128689"/>
                    <a:pt x="510395" y="135335"/>
                    <a:pt x="516114" y="143528"/>
                  </a:cubicBezTo>
                  <a:cubicBezTo>
                    <a:pt x="521833" y="151721"/>
                    <a:pt x="528016" y="158986"/>
                    <a:pt x="533736" y="167023"/>
                  </a:cubicBezTo>
                  <a:cubicBezTo>
                    <a:pt x="539455" y="175061"/>
                    <a:pt x="545483" y="182481"/>
                    <a:pt x="551357" y="190365"/>
                  </a:cubicBezTo>
                  <a:cubicBezTo>
                    <a:pt x="557231" y="198248"/>
                    <a:pt x="569597" y="196393"/>
                    <a:pt x="576862" y="203040"/>
                  </a:cubicBezTo>
                  <a:lnTo>
                    <a:pt x="584591" y="203040"/>
                  </a:lnTo>
                  <a:cubicBezTo>
                    <a:pt x="596339" y="194074"/>
                    <a:pt x="607468" y="189282"/>
                    <a:pt x="613342" y="2086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1" name="Forma Livre: Forma 89">
              <a:extLst>
                <a:ext uri="{FF2B5EF4-FFF2-40B4-BE49-F238E27FC236}">
                  <a16:creationId xmlns:a16="http://schemas.microsoft.com/office/drawing/2014/main" id="{156D21A9-C98D-428B-6E07-D2D9A43878FF}"/>
                </a:ext>
              </a:extLst>
            </p:cNvPr>
            <p:cNvSpPr/>
            <p:nvPr/>
          </p:nvSpPr>
          <p:spPr>
            <a:xfrm>
              <a:off x="7987147" y="2746715"/>
              <a:ext cx="809990" cy="1183562"/>
            </a:xfrm>
            <a:custGeom>
              <a:avLst/>
              <a:gdLst>
                <a:gd name="connsiteX0" fmla="*/ 194698 w 809990"/>
                <a:gd name="connsiteY0" fmla="*/ 1032017 h 1183562"/>
                <a:gd name="connsiteX1" fmla="*/ 154354 w 809990"/>
                <a:gd name="connsiteY1" fmla="*/ 1071742 h 1183562"/>
                <a:gd name="connsiteX2" fmla="*/ 125139 w 809990"/>
                <a:gd name="connsiteY2" fmla="*/ 1102658 h 1183562"/>
                <a:gd name="connsiteX3" fmla="*/ 100716 w 809990"/>
                <a:gd name="connsiteY3" fmla="*/ 1130327 h 1183562"/>
                <a:gd name="connsiteX4" fmla="*/ 78612 w 809990"/>
                <a:gd name="connsiteY4" fmla="*/ 1154131 h 1183562"/>
                <a:gd name="connsiteX5" fmla="*/ 49088 w 809990"/>
                <a:gd name="connsiteY5" fmla="*/ 1183501 h 1183562"/>
                <a:gd name="connsiteX6" fmla="*/ 39659 w 809990"/>
                <a:gd name="connsiteY6" fmla="*/ 1177472 h 1183562"/>
                <a:gd name="connsiteX7" fmla="*/ 17554 w 809990"/>
                <a:gd name="connsiteY7" fmla="*/ 1156141 h 1183562"/>
                <a:gd name="connsiteX8" fmla="*/ 1015 w 809990"/>
                <a:gd name="connsiteY8" fmla="*/ 1129399 h 1183562"/>
                <a:gd name="connsiteX9" fmla="*/ -67 w 809990"/>
                <a:gd name="connsiteY9" fmla="*/ 1035881 h 1183562"/>
                <a:gd name="connsiteX10" fmla="*/ -67 w 809990"/>
                <a:gd name="connsiteY10" fmla="*/ 889189 h 1183562"/>
                <a:gd name="connsiteX11" fmla="*/ 860 w 809990"/>
                <a:gd name="connsiteY11" fmla="*/ 812828 h 1183562"/>
                <a:gd name="connsiteX12" fmla="*/ 62691 w 809990"/>
                <a:gd name="connsiteY12" fmla="*/ 722402 h 1183562"/>
                <a:gd name="connsiteX13" fmla="*/ 87113 w 809990"/>
                <a:gd name="connsiteY13" fmla="*/ 700297 h 1183562"/>
                <a:gd name="connsiteX14" fmla="*/ 230560 w 809990"/>
                <a:gd name="connsiteY14" fmla="*/ 614508 h 1183562"/>
                <a:gd name="connsiteX15" fmla="*/ 284971 w 809990"/>
                <a:gd name="connsiteY15" fmla="*/ 615281 h 1183562"/>
                <a:gd name="connsiteX16" fmla="*/ 325778 w 809990"/>
                <a:gd name="connsiteY16" fmla="*/ 615281 h 1183562"/>
                <a:gd name="connsiteX17" fmla="*/ 331343 w 809990"/>
                <a:gd name="connsiteY17" fmla="*/ 610489 h 1183562"/>
                <a:gd name="connsiteX18" fmla="*/ 345409 w 809990"/>
                <a:gd name="connsiteY18" fmla="*/ 598123 h 1183562"/>
                <a:gd name="connsiteX19" fmla="*/ 371378 w 809990"/>
                <a:gd name="connsiteY19" fmla="*/ 567208 h 1183562"/>
                <a:gd name="connsiteX20" fmla="*/ 390391 w 809990"/>
                <a:gd name="connsiteY20" fmla="*/ 547113 h 1183562"/>
                <a:gd name="connsiteX21" fmla="*/ 412032 w 809990"/>
                <a:gd name="connsiteY21" fmla="*/ 520835 h 1183562"/>
                <a:gd name="connsiteX22" fmla="*/ 425634 w 809990"/>
                <a:gd name="connsiteY22" fmla="*/ 506305 h 1183562"/>
                <a:gd name="connsiteX23" fmla="*/ 452685 w 809990"/>
                <a:gd name="connsiteY23" fmla="*/ 474462 h 1183562"/>
                <a:gd name="connsiteX24" fmla="*/ 466133 w 809990"/>
                <a:gd name="connsiteY24" fmla="*/ 459005 h 1183562"/>
                <a:gd name="connsiteX25" fmla="*/ 493338 w 809990"/>
                <a:gd name="connsiteY25" fmla="*/ 428090 h 1183562"/>
                <a:gd name="connsiteX26" fmla="*/ 506941 w 809990"/>
                <a:gd name="connsiteY26" fmla="*/ 412632 h 1183562"/>
                <a:gd name="connsiteX27" fmla="*/ 534146 w 809990"/>
                <a:gd name="connsiteY27" fmla="*/ 380326 h 1183562"/>
                <a:gd name="connsiteX28" fmla="*/ 553159 w 809990"/>
                <a:gd name="connsiteY28" fmla="*/ 360231 h 1183562"/>
                <a:gd name="connsiteX29" fmla="*/ 560270 w 809990"/>
                <a:gd name="connsiteY29" fmla="*/ 350183 h 1183562"/>
                <a:gd name="connsiteX30" fmla="*/ 541257 w 809990"/>
                <a:gd name="connsiteY30" fmla="*/ 347710 h 1183562"/>
                <a:gd name="connsiteX31" fmla="*/ 510342 w 809990"/>
                <a:gd name="connsiteY31" fmla="*/ 350493 h 1183562"/>
                <a:gd name="connsiteX32" fmla="*/ 482518 w 809990"/>
                <a:gd name="connsiteY32" fmla="*/ 350493 h 1183562"/>
                <a:gd name="connsiteX33" fmla="*/ 403221 w 809990"/>
                <a:gd name="connsiteY33" fmla="*/ 325761 h 1183562"/>
                <a:gd name="connsiteX34" fmla="*/ 370141 w 809990"/>
                <a:gd name="connsiteY34" fmla="*/ 315249 h 1183562"/>
                <a:gd name="connsiteX35" fmla="*/ 259775 w 809990"/>
                <a:gd name="connsiteY35" fmla="*/ 282170 h 1183562"/>
                <a:gd name="connsiteX36" fmla="*/ 213402 w 809990"/>
                <a:gd name="connsiteY36" fmla="*/ 249091 h 1183562"/>
                <a:gd name="connsiteX37" fmla="*/ 144616 w 809990"/>
                <a:gd name="connsiteY37" fmla="*/ 180460 h 1183562"/>
                <a:gd name="connsiteX38" fmla="*/ 124366 w 809990"/>
                <a:gd name="connsiteY38" fmla="*/ 147999 h 1183562"/>
                <a:gd name="connsiteX39" fmla="*/ 134568 w 809990"/>
                <a:gd name="connsiteY39" fmla="*/ 93897 h 1183562"/>
                <a:gd name="connsiteX40" fmla="*/ 150026 w 809990"/>
                <a:gd name="connsiteY40" fmla="*/ 68701 h 1183562"/>
                <a:gd name="connsiteX41" fmla="*/ 157136 w 809990"/>
                <a:gd name="connsiteY41" fmla="*/ 64837 h 1183562"/>
                <a:gd name="connsiteX42" fmla="*/ 184187 w 809990"/>
                <a:gd name="connsiteY42" fmla="*/ 87096 h 1183562"/>
                <a:gd name="connsiteX43" fmla="*/ 195162 w 809990"/>
                <a:gd name="connsiteY43" fmla="*/ 102553 h 1183562"/>
                <a:gd name="connsiteX44" fmla="*/ 230096 w 809990"/>
                <a:gd name="connsiteY44" fmla="*/ 137642 h 1183562"/>
                <a:gd name="connsiteX45" fmla="*/ 234579 w 809990"/>
                <a:gd name="connsiteY45" fmla="*/ 138415 h 1183562"/>
                <a:gd name="connsiteX46" fmla="*/ 252510 w 809990"/>
                <a:gd name="connsiteY46" fmla="*/ 150317 h 1183562"/>
                <a:gd name="connsiteX47" fmla="*/ 252510 w 809990"/>
                <a:gd name="connsiteY47" fmla="*/ 149081 h 1183562"/>
                <a:gd name="connsiteX48" fmla="*/ 304601 w 809990"/>
                <a:gd name="connsiteY48" fmla="*/ 150936 h 1183562"/>
                <a:gd name="connsiteX49" fmla="*/ 360712 w 809990"/>
                <a:gd name="connsiteY49" fmla="*/ 114301 h 1183562"/>
                <a:gd name="connsiteX50" fmla="*/ 386990 w 809990"/>
                <a:gd name="connsiteY50" fmla="*/ 111673 h 1183562"/>
                <a:gd name="connsiteX51" fmla="*/ 399665 w 809990"/>
                <a:gd name="connsiteY51" fmla="*/ 112446 h 1183562"/>
                <a:gd name="connsiteX52" fmla="*/ 430580 w 809990"/>
                <a:gd name="connsiteY52" fmla="*/ 113528 h 1183562"/>
                <a:gd name="connsiteX53" fmla="*/ 449284 w 809990"/>
                <a:gd name="connsiteY53" fmla="*/ 110282 h 1183562"/>
                <a:gd name="connsiteX54" fmla="*/ 499057 w 809990"/>
                <a:gd name="connsiteY54" fmla="*/ 70711 h 1183562"/>
                <a:gd name="connsiteX55" fmla="*/ 505241 w 809990"/>
                <a:gd name="connsiteY55" fmla="*/ 74575 h 1183562"/>
                <a:gd name="connsiteX56" fmla="*/ 520698 w 809990"/>
                <a:gd name="connsiteY56" fmla="*/ 78903 h 1183562"/>
                <a:gd name="connsiteX57" fmla="*/ 546976 w 809990"/>
                <a:gd name="connsiteY57" fmla="*/ 78903 h 1183562"/>
                <a:gd name="connsiteX58" fmla="*/ 554550 w 809990"/>
                <a:gd name="connsiteY58" fmla="*/ 77821 h 1183562"/>
                <a:gd name="connsiteX59" fmla="*/ 581601 w 809990"/>
                <a:gd name="connsiteY59" fmla="*/ 67465 h 1183562"/>
                <a:gd name="connsiteX60" fmla="*/ 664453 w 809990"/>
                <a:gd name="connsiteY60" fmla="*/ 40259 h 1183562"/>
                <a:gd name="connsiteX61" fmla="*/ 709899 w 809990"/>
                <a:gd name="connsiteY61" fmla="*/ 29903 h 1183562"/>
                <a:gd name="connsiteX62" fmla="*/ 751170 w 809990"/>
                <a:gd name="connsiteY62" fmla="*/ 5635 h 1183562"/>
                <a:gd name="connsiteX63" fmla="*/ 781313 w 809990"/>
                <a:gd name="connsiteY63" fmla="*/ 4243 h 1183562"/>
                <a:gd name="connsiteX64" fmla="*/ 804777 w 809990"/>
                <a:gd name="connsiteY64" fmla="*/ 8386 h 1183562"/>
                <a:gd name="connsiteX65" fmla="*/ 805581 w 809990"/>
                <a:gd name="connsiteY65" fmla="*/ 9653 h 1183562"/>
                <a:gd name="connsiteX66" fmla="*/ 802644 w 809990"/>
                <a:gd name="connsiteY66" fmla="*/ 34076 h 1183562"/>
                <a:gd name="connsiteX67" fmla="*/ 806045 w 809990"/>
                <a:gd name="connsiteY67" fmla="*/ 75194 h 1183562"/>
                <a:gd name="connsiteX68" fmla="*/ 808827 w 809990"/>
                <a:gd name="connsiteY68" fmla="*/ 127595 h 1183562"/>
                <a:gd name="connsiteX69" fmla="*/ 798780 w 809990"/>
                <a:gd name="connsiteY69" fmla="*/ 138569 h 1183562"/>
                <a:gd name="connsiteX70" fmla="*/ 793060 w 809990"/>
                <a:gd name="connsiteY70" fmla="*/ 174895 h 1183562"/>
                <a:gd name="connsiteX71" fmla="*/ 788269 w 809990"/>
                <a:gd name="connsiteY71" fmla="*/ 207201 h 1183562"/>
                <a:gd name="connsiteX72" fmla="*/ 785641 w 809990"/>
                <a:gd name="connsiteY72" fmla="*/ 236571 h 1183562"/>
                <a:gd name="connsiteX73" fmla="*/ 765546 w 809990"/>
                <a:gd name="connsiteY73" fmla="*/ 267486 h 1183562"/>
                <a:gd name="connsiteX74" fmla="*/ 751634 w 809990"/>
                <a:gd name="connsiteY74" fmla="*/ 301647 h 1183562"/>
                <a:gd name="connsiteX75" fmla="*/ 662599 w 809990"/>
                <a:gd name="connsiteY75" fmla="*/ 527945 h 1183562"/>
                <a:gd name="connsiteX76" fmla="*/ 650232 w 809990"/>
                <a:gd name="connsiteY76" fmla="*/ 549431 h 1183562"/>
                <a:gd name="connsiteX77" fmla="*/ 629829 w 809990"/>
                <a:gd name="connsiteY77" fmla="*/ 576018 h 1183562"/>
                <a:gd name="connsiteX78" fmla="*/ 552541 w 809990"/>
                <a:gd name="connsiteY78" fmla="*/ 696742 h 1183562"/>
                <a:gd name="connsiteX79" fmla="*/ 531518 w 809990"/>
                <a:gd name="connsiteY79" fmla="*/ 720856 h 1183562"/>
                <a:gd name="connsiteX80" fmla="*/ 483600 w 809990"/>
                <a:gd name="connsiteY80" fmla="*/ 771711 h 1183562"/>
                <a:gd name="connsiteX81" fmla="*/ 464896 w 809990"/>
                <a:gd name="connsiteY81" fmla="*/ 784696 h 1183562"/>
                <a:gd name="connsiteX82" fmla="*/ 444338 w 809990"/>
                <a:gd name="connsiteY82" fmla="*/ 818084 h 1183562"/>
                <a:gd name="connsiteX83" fmla="*/ 397965 w 809990"/>
                <a:gd name="connsiteY83" fmla="*/ 858428 h 1183562"/>
                <a:gd name="connsiteX84" fmla="*/ 338145 w 809990"/>
                <a:gd name="connsiteY84" fmla="*/ 899700 h 1183562"/>
                <a:gd name="connsiteX85" fmla="*/ 299191 w 809990"/>
                <a:gd name="connsiteY85" fmla="*/ 934325 h 1183562"/>
                <a:gd name="connsiteX86" fmla="*/ 233651 w 809990"/>
                <a:gd name="connsiteY86" fmla="*/ 998628 h 1183562"/>
                <a:gd name="connsiteX87" fmla="*/ 194698 w 809990"/>
                <a:gd name="connsiteY87" fmla="*/ 1032017 h 118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9990" h="1183562">
                  <a:moveTo>
                    <a:pt x="194698" y="1032017"/>
                  </a:moveTo>
                  <a:lnTo>
                    <a:pt x="154354" y="1071742"/>
                  </a:lnTo>
                  <a:cubicBezTo>
                    <a:pt x="145899" y="1083181"/>
                    <a:pt x="136083" y="1093569"/>
                    <a:pt x="125139" y="1102658"/>
                  </a:cubicBezTo>
                  <a:lnTo>
                    <a:pt x="100716" y="1130327"/>
                  </a:lnTo>
                  <a:cubicBezTo>
                    <a:pt x="95074" y="1139709"/>
                    <a:pt x="87546" y="1147809"/>
                    <a:pt x="78612" y="1154131"/>
                  </a:cubicBezTo>
                  <a:cubicBezTo>
                    <a:pt x="72104" y="1166776"/>
                    <a:pt x="61763" y="1177055"/>
                    <a:pt x="49088" y="1183501"/>
                  </a:cubicBezTo>
                  <a:cubicBezTo>
                    <a:pt x="45301" y="1182743"/>
                    <a:pt x="41931" y="1180595"/>
                    <a:pt x="39659" y="1177472"/>
                  </a:cubicBezTo>
                  <a:cubicBezTo>
                    <a:pt x="34063" y="1168723"/>
                    <a:pt x="26489" y="1161427"/>
                    <a:pt x="17554" y="1156141"/>
                  </a:cubicBezTo>
                  <a:cubicBezTo>
                    <a:pt x="8589" y="1149896"/>
                    <a:pt x="2592" y="1140220"/>
                    <a:pt x="1015" y="1129399"/>
                  </a:cubicBezTo>
                  <a:cubicBezTo>
                    <a:pt x="-840" y="1098484"/>
                    <a:pt x="1015" y="1067569"/>
                    <a:pt x="-67" y="1035881"/>
                  </a:cubicBezTo>
                  <a:cubicBezTo>
                    <a:pt x="-67" y="987035"/>
                    <a:pt x="-67" y="938189"/>
                    <a:pt x="-67" y="889189"/>
                  </a:cubicBezTo>
                  <a:cubicBezTo>
                    <a:pt x="-67" y="863838"/>
                    <a:pt x="-67" y="838333"/>
                    <a:pt x="860" y="812828"/>
                  </a:cubicBezTo>
                  <a:cubicBezTo>
                    <a:pt x="13690" y="777585"/>
                    <a:pt x="42596" y="753162"/>
                    <a:pt x="62691" y="722402"/>
                  </a:cubicBezTo>
                  <a:cubicBezTo>
                    <a:pt x="71037" y="715291"/>
                    <a:pt x="79076" y="706944"/>
                    <a:pt x="87113" y="700297"/>
                  </a:cubicBezTo>
                  <a:cubicBezTo>
                    <a:pt x="139979" y="680203"/>
                    <a:pt x="178931" y="636767"/>
                    <a:pt x="230560" y="614508"/>
                  </a:cubicBezTo>
                  <a:cubicBezTo>
                    <a:pt x="248799" y="608943"/>
                    <a:pt x="266885" y="614508"/>
                    <a:pt x="284971" y="615281"/>
                  </a:cubicBezTo>
                  <a:cubicBezTo>
                    <a:pt x="298326" y="618990"/>
                    <a:pt x="312423" y="618990"/>
                    <a:pt x="325778" y="615281"/>
                  </a:cubicBezTo>
                  <a:lnTo>
                    <a:pt x="331343" y="610489"/>
                  </a:lnTo>
                  <a:cubicBezTo>
                    <a:pt x="335702" y="606006"/>
                    <a:pt x="340401" y="601863"/>
                    <a:pt x="345409" y="598123"/>
                  </a:cubicBezTo>
                  <a:cubicBezTo>
                    <a:pt x="357559" y="591352"/>
                    <a:pt x="366802" y="580347"/>
                    <a:pt x="371378" y="567208"/>
                  </a:cubicBezTo>
                  <a:cubicBezTo>
                    <a:pt x="376479" y="559433"/>
                    <a:pt x="382910" y="552631"/>
                    <a:pt x="390391" y="547113"/>
                  </a:cubicBezTo>
                  <a:cubicBezTo>
                    <a:pt x="400794" y="541564"/>
                    <a:pt x="408584" y="532119"/>
                    <a:pt x="412032" y="520835"/>
                  </a:cubicBezTo>
                  <a:cubicBezTo>
                    <a:pt x="415571" y="515147"/>
                    <a:pt x="420193" y="510200"/>
                    <a:pt x="425634" y="506305"/>
                  </a:cubicBezTo>
                  <a:cubicBezTo>
                    <a:pt x="438263" y="499380"/>
                    <a:pt x="447908" y="488050"/>
                    <a:pt x="452685" y="474462"/>
                  </a:cubicBezTo>
                  <a:cubicBezTo>
                    <a:pt x="456116" y="468480"/>
                    <a:pt x="460692" y="463240"/>
                    <a:pt x="466133" y="459005"/>
                  </a:cubicBezTo>
                  <a:cubicBezTo>
                    <a:pt x="478684" y="452389"/>
                    <a:pt x="488376" y="441383"/>
                    <a:pt x="493338" y="428090"/>
                  </a:cubicBezTo>
                  <a:cubicBezTo>
                    <a:pt x="496754" y="422046"/>
                    <a:pt x="501376" y="416790"/>
                    <a:pt x="506941" y="412632"/>
                  </a:cubicBezTo>
                  <a:cubicBezTo>
                    <a:pt x="519817" y="405753"/>
                    <a:pt x="529555" y="394191"/>
                    <a:pt x="534146" y="380326"/>
                  </a:cubicBezTo>
                  <a:cubicBezTo>
                    <a:pt x="539324" y="372612"/>
                    <a:pt x="545755" y="365827"/>
                    <a:pt x="553159" y="360231"/>
                  </a:cubicBezTo>
                  <a:cubicBezTo>
                    <a:pt x="556096" y="357139"/>
                    <a:pt x="563670" y="354821"/>
                    <a:pt x="560270" y="350183"/>
                  </a:cubicBezTo>
                  <a:cubicBezTo>
                    <a:pt x="556869" y="345546"/>
                    <a:pt x="547749" y="348329"/>
                    <a:pt x="541257" y="347710"/>
                  </a:cubicBezTo>
                  <a:cubicBezTo>
                    <a:pt x="530869" y="347247"/>
                    <a:pt x="520482" y="348189"/>
                    <a:pt x="510342" y="350493"/>
                  </a:cubicBezTo>
                  <a:cubicBezTo>
                    <a:pt x="501114" y="351899"/>
                    <a:pt x="491746" y="351899"/>
                    <a:pt x="482518" y="350493"/>
                  </a:cubicBezTo>
                  <a:cubicBezTo>
                    <a:pt x="455158" y="345082"/>
                    <a:pt x="429653" y="333644"/>
                    <a:pt x="403221" y="325761"/>
                  </a:cubicBezTo>
                  <a:cubicBezTo>
                    <a:pt x="393807" y="318418"/>
                    <a:pt x="382075" y="314693"/>
                    <a:pt x="370141" y="315249"/>
                  </a:cubicBezTo>
                  <a:cubicBezTo>
                    <a:pt x="333352" y="304120"/>
                    <a:pt x="296718" y="292218"/>
                    <a:pt x="259775" y="282170"/>
                  </a:cubicBezTo>
                  <a:cubicBezTo>
                    <a:pt x="240762" y="277255"/>
                    <a:pt x="224237" y="265476"/>
                    <a:pt x="213402" y="249091"/>
                  </a:cubicBezTo>
                  <a:cubicBezTo>
                    <a:pt x="193709" y="223184"/>
                    <a:pt x="170569" y="200091"/>
                    <a:pt x="144616" y="180460"/>
                  </a:cubicBezTo>
                  <a:cubicBezTo>
                    <a:pt x="135248" y="171510"/>
                    <a:pt x="128292" y="160349"/>
                    <a:pt x="124366" y="147999"/>
                  </a:cubicBezTo>
                  <a:cubicBezTo>
                    <a:pt x="120672" y="129326"/>
                    <a:pt x="124320" y="109942"/>
                    <a:pt x="134568" y="93897"/>
                  </a:cubicBezTo>
                  <a:cubicBezTo>
                    <a:pt x="138216" y="84669"/>
                    <a:pt x="143457" y="76136"/>
                    <a:pt x="150026" y="68701"/>
                  </a:cubicBezTo>
                  <a:cubicBezTo>
                    <a:pt x="151974" y="66738"/>
                    <a:pt x="154431" y="65393"/>
                    <a:pt x="157136" y="64837"/>
                  </a:cubicBezTo>
                  <a:cubicBezTo>
                    <a:pt x="171048" y="66383"/>
                    <a:pt x="176149" y="78440"/>
                    <a:pt x="184187" y="87096"/>
                  </a:cubicBezTo>
                  <a:lnTo>
                    <a:pt x="195162" y="102553"/>
                  </a:lnTo>
                  <a:cubicBezTo>
                    <a:pt x="207373" y="113683"/>
                    <a:pt x="217421" y="126976"/>
                    <a:pt x="230096" y="137642"/>
                  </a:cubicBezTo>
                  <a:lnTo>
                    <a:pt x="234579" y="138415"/>
                  </a:lnTo>
                  <a:cubicBezTo>
                    <a:pt x="241380" y="140965"/>
                    <a:pt x="247517" y="145046"/>
                    <a:pt x="252510" y="150317"/>
                  </a:cubicBezTo>
                  <a:lnTo>
                    <a:pt x="252510" y="149081"/>
                  </a:lnTo>
                  <a:cubicBezTo>
                    <a:pt x="269822" y="150472"/>
                    <a:pt x="287289" y="151245"/>
                    <a:pt x="304601" y="150936"/>
                  </a:cubicBezTo>
                  <a:lnTo>
                    <a:pt x="360712" y="114301"/>
                  </a:lnTo>
                  <a:cubicBezTo>
                    <a:pt x="368565" y="109308"/>
                    <a:pt x="378303" y="108335"/>
                    <a:pt x="386990" y="111673"/>
                  </a:cubicBezTo>
                  <a:cubicBezTo>
                    <a:pt x="391195" y="112168"/>
                    <a:pt x="395430" y="112415"/>
                    <a:pt x="399665" y="112446"/>
                  </a:cubicBezTo>
                  <a:cubicBezTo>
                    <a:pt x="409682" y="115600"/>
                    <a:pt x="420363" y="115971"/>
                    <a:pt x="430580" y="113528"/>
                  </a:cubicBezTo>
                  <a:cubicBezTo>
                    <a:pt x="436609" y="111055"/>
                    <a:pt x="443565" y="113528"/>
                    <a:pt x="449284" y="110282"/>
                  </a:cubicBezTo>
                  <a:cubicBezTo>
                    <a:pt x="468112" y="100173"/>
                    <a:pt x="484960" y="86771"/>
                    <a:pt x="499057" y="70711"/>
                  </a:cubicBezTo>
                  <a:cubicBezTo>
                    <a:pt x="501190" y="71886"/>
                    <a:pt x="503247" y="73169"/>
                    <a:pt x="505241" y="74575"/>
                  </a:cubicBezTo>
                  <a:cubicBezTo>
                    <a:pt x="509414" y="80140"/>
                    <a:pt x="516370" y="75812"/>
                    <a:pt x="520698" y="78903"/>
                  </a:cubicBezTo>
                  <a:cubicBezTo>
                    <a:pt x="529308" y="81145"/>
                    <a:pt x="538366" y="81145"/>
                    <a:pt x="546976" y="78903"/>
                  </a:cubicBezTo>
                  <a:cubicBezTo>
                    <a:pt x="549449" y="78239"/>
                    <a:pt x="551984" y="77883"/>
                    <a:pt x="554550" y="77821"/>
                  </a:cubicBezTo>
                  <a:cubicBezTo>
                    <a:pt x="562743" y="72257"/>
                    <a:pt x="574181" y="75039"/>
                    <a:pt x="581601" y="67465"/>
                  </a:cubicBezTo>
                  <a:cubicBezTo>
                    <a:pt x="608049" y="55176"/>
                    <a:pt x="635857" y="46041"/>
                    <a:pt x="664453" y="40259"/>
                  </a:cubicBezTo>
                  <a:cubicBezTo>
                    <a:pt x="680297" y="41434"/>
                    <a:pt x="696126" y="37833"/>
                    <a:pt x="709899" y="29903"/>
                  </a:cubicBezTo>
                  <a:cubicBezTo>
                    <a:pt x="722728" y="20319"/>
                    <a:pt x="740814" y="20165"/>
                    <a:pt x="751170" y="5635"/>
                  </a:cubicBezTo>
                  <a:cubicBezTo>
                    <a:pt x="759811" y="-1414"/>
                    <a:pt x="772053" y="-1971"/>
                    <a:pt x="781313" y="4243"/>
                  </a:cubicBezTo>
                  <a:cubicBezTo>
                    <a:pt x="788933" y="-1089"/>
                    <a:pt x="799444" y="765"/>
                    <a:pt x="804777" y="8386"/>
                  </a:cubicBezTo>
                  <a:cubicBezTo>
                    <a:pt x="805071" y="8803"/>
                    <a:pt x="805334" y="9221"/>
                    <a:pt x="805581" y="9653"/>
                  </a:cubicBezTo>
                  <a:cubicBezTo>
                    <a:pt x="813774" y="19237"/>
                    <a:pt x="808982" y="26657"/>
                    <a:pt x="802644" y="34076"/>
                  </a:cubicBezTo>
                  <a:cubicBezTo>
                    <a:pt x="789660" y="49534"/>
                    <a:pt x="807591" y="61127"/>
                    <a:pt x="806045" y="75194"/>
                  </a:cubicBezTo>
                  <a:cubicBezTo>
                    <a:pt x="808054" y="92583"/>
                    <a:pt x="808982" y="110081"/>
                    <a:pt x="808827" y="127595"/>
                  </a:cubicBezTo>
                  <a:cubicBezTo>
                    <a:pt x="805581" y="131304"/>
                    <a:pt x="802180" y="134860"/>
                    <a:pt x="798780" y="138569"/>
                  </a:cubicBezTo>
                  <a:cubicBezTo>
                    <a:pt x="785486" y="148771"/>
                    <a:pt x="794297" y="162683"/>
                    <a:pt x="793060" y="174895"/>
                  </a:cubicBezTo>
                  <a:cubicBezTo>
                    <a:pt x="789938" y="185375"/>
                    <a:pt x="788330" y="196257"/>
                    <a:pt x="788269" y="207201"/>
                  </a:cubicBezTo>
                  <a:cubicBezTo>
                    <a:pt x="785857" y="216785"/>
                    <a:pt x="784960" y="226709"/>
                    <a:pt x="785641" y="236571"/>
                  </a:cubicBezTo>
                  <a:cubicBezTo>
                    <a:pt x="785641" y="252028"/>
                    <a:pt x="771729" y="257129"/>
                    <a:pt x="765546" y="267486"/>
                  </a:cubicBezTo>
                  <a:cubicBezTo>
                    <a:pt x="761620" y="279156"/>
                    <a:pt x="756967" y="290564"/>
                    <a:pt x="751634" y="301647"/>
                  </a:cubicBezTo>
                  <a:cubicBezTo>
                    <a:pt x="708508" y="371824"/>
                    <a:pt x="685167" y="449730"/>
                    <a:pt x="662599" y="527945"/>
                  </a:cubicBezTo>
                  <a:cubicBezTo>
                    <a:pt x="659383" y="535597"/>
                    <a:pt x="655225" y="542816"/>
                    <a:pt x="650232" y="549431"/>
                  </a:cubicBezTo>
                  <a:cubicBezTo>
                    <a:pt x="649151" y="562725"/>
                    <a:pt x="635703" y="566589"/>
                    <a:pt x="629829" y="576018"/>
                  </a:cubicBezTo>
                  <a:lnTo>
                    <a:pt x="552541" y="696742"/>
                  </a:lnTo>
                  <a:cubicBezTo>
                    <a:pt x="548831" y="707717"/>
                    <a:pt x="538165" y="712200"/>
                    <a:pt x="531518" y="720856"/>
                  </a:cubicBezTo>
                  <a:lnTo>
                    <a:pt x="483600" y="771711"/>
                  </a:lnTo>
                  <a:cubicBezTo>
                    <a:pt x="477263" y="775885"/>
                    <a:pt x="472470" y="782377"/>
                    <a:pt x="464896" y="784696"/>
                  </a:cubicBezTo>
                  <a:cubicBezTo>
                    <a:pt x="453458" y="793043"/>
                    <a:pt x="450985" y="806800"/>
                    <a:pt x="444338" y="818084"/>
                  </a:cubicBezTo>
                  <a:cubicBezTo>
                    <a:pt x="426252" y="828595"/>
                    <a:pt x="415278" y="847453"/>
                    <a:pt x="397965" y="858428"/>
                  </a:cubicBezTo>
                  <a:cubicBezTo>
                    <a:pt x="384981" y="882387"/>
                    <a:pt x="355766" y="882696"/>
                    <a:pt x="338145" y="899700"/>
                  </a:cubicBezTo>
                  <a:cubicBezTo>
                    <a:pt x="323923" y="909902"/>
                    <a:pt x="313876" y="924587"/>
                    <a:pt x="299191" y="934325"/>
                  </a:cubicBezTo>
                  <a:lnTo>
                    <a:pt x="233651" y="998628"/>
                  </a:lnTo>
                  <a:cubicBezTo>
                    <a:pt x="219276" y="1007594"/>
                    <a:pt x="209228" y="1022433"/>
                    <a:pt x="194698" y="10320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142" name="TextBox 6">
            <a:extLst>
              <a:ext uri="{FF2B5EF4-FFF2-40B4-BE49-F238E27FC236}">
                <a16:creationId xmlns:a16="http://schemas.microsoft.com/office/drawing/2014/main" id="{B5B9DA1C-F98F-B36A-96AD-F3BE2B36D326}"/>
              </a:ext>
            </a:extLst>
          </p:cNvPr>
          <p:cNvSpPr txBox="1"/>
          <p:nvPr/>
        </p:nvSpPr>
        <p:spPr>
          <a:xfrm>
            <a:off x="627192" y="3085136"/>
            <a:ext cx="20967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RUDI LENSLEY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900">
                <a:latin typeface="Century Gothic" panose="020B0502020202020204" pitchFamily="34" charset="0"/>
              </a:rPr>
              <a:t>Market </a:t>
            </a:r>
            <a:r>
              <a:rPr lang="pt-BR" sz="900" err="1">
                <a:latin typeface="Century Gothic" panose="020B0502020202020204" pitchFamily="34" charset="0"/>
              </a:rPr>
              <a:t>Assets</a:t>
            </a:r>
            <a:r>
              <a:rPr lang="pt-BR" sz="900">
                <a:latin typeface="Century Gothic" panose="020B0502020202020204" pitchFamily="34" charset="0"/>
              </a:rPr>
              <a:t> Africa</a:t>
            </a:r>
          </a:p>
        </p:txBody>
      </p:sp>
      <p:pic>
        <p:nvPicPr>
          <p:cNvPr id="145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FED352E-E3FC-760D-A921-3C9D381E76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942" y="1192983"/>
            <a:ext cx="1555483" cy="167049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6" name="Picture 4" descr="Coca-Cola Brasil (@CocaCola_Br) | Twitter">
            <a:extLst>
              <a:ext uri="{FF2B5EF4-FFF2-40B4-BE49-F238E27FC236}">
                <a16:creationId xmlns:a16="http://schemas.microsoft.com/office/drawing/2014/main" id="{6A90EA89-3090-3407-BB89-6FEAA6112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833" y="2463814"/>
            <a:ext cx="368348" cy="3683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Homem de camisa preta sorrindo&#10;&#10;Descrição gerada automaticamente">
            <a:extLst>
              <a:ext uri="{FF2B5EF4-FFF2-40B4-BE49-F238E27FC236}">
                <a16:creationId xmlns:a16="http://schemas.microsoft.com/office/drawing/2014/main" id="{88054873-3004-E453-3C36-27E18333B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806" y="2332211"/>
            <a:ext cx="1441696" cy="1615134"/>
          </a:xfrm>
          <a:prstGeom prst="ellipse">
            <a:avLst/>
          </a:prstGeom>
        </p:spPr>
      </p:pic>
      <p:pic>
        <p:nvPicPr>
          <p:cNvPr id="8" name="Imagem 89" descr="Ícone&#10;&#10;Descrição gerada automaticamente">
            <a:extLst>
              <a:ext uri="{FF2B5EF4-FFF2-40B4-BE49-F238E27FC236}">
                <a16:creationId xmlns:a16="http://schemas.microsoft.com/office/drawing/2014/main" id="{20714098-B225-D7BF-0D57-F9D5B8AB1C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33" y="3607992"/>
            <a:ext cx="394162" cy="395914"/>
          </a:xfrm>
          <a:prstGeom prst="rect">
            <a:avLst/>
          </a:prstGeom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678269B-0ADB-98DD-7BE9-35BE1E79D6FC}"/>
              </a:ext>
            </a:extLst>
          </p:cNvPr>
          <p:cNvSpPr txBox="1"/>
          <p:nvPr/>
        </p:nvSpPr>
        <p:spPr>
          <a:xfrm>
            <a:off x="9734060" y="3968035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VILLELA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HUB E2E</a:t>
            </a:r>
            <a:r>
              <a:rPr kumimoji="0" lang="es-419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Africa</a:t>
            </a:r>
            <a:endParaRPr kumimoji="0" lang="es-C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6" name="Imagem 5" descr="Homem de óculos sorrindo&#10;&#10;Descrição gerada automaticamente">
            <a:extLst>
              <a:ext uri="{FF2B5EF4-FFF2-40B4-BE49-F238E27FC236}">
                <a16:creationId xmlns:a16="http://schemas.microsoft.com/office/drawing/2014/main" id="{45A8399D-2C78-FD26-7809-BC03F5F8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053" y="148792"/>
            <a:ext cx="1650007" cy="1711119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ACE60004-B285-028D-9E96-F86C9863D46C}"/>
              </a:ext>
            </a:extLst>
          </p:cNvPr>
          <p:cNvSpPr txBox="1"/>
          <p:nvPr/>
        </p:nvSpPr>
        <p:spPr>
          <a:xfrm>
            <a:off x="7904367" y="1967377"/>
            <a:ext cx="19992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MURILO MINARÉ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Líder E2E Coolers Africa</a:t>
            </a:r>
            <a:endParaRPr kumimoji="0" lang="es-C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2" name="Imagem 87" descr="Ícone&#10;&#10;Descrição gerada automaticamente">
            <a:extLst>
              <a:ext uri="{FF2B5EF4-FFF2-40B4-BE49-F238E27FC236}">
                <a16:creationId xmlns:a16="http://schemas.microsoft.com/office/drawing/2014/main" id="{7CCB123E-6EBA-1194-1034-CAE173DE3F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88" y="1408593"/>
            <a:ext cx="394162" cy="395914"/>
          </a:xfrm>
          <a:prstGeom prst="rect">
            <a:avLst/>
          </a:prstGeom>
        </p:spPr>
      </p:pic>
      <p:pic>
        <p:nvPicPr>
          <p:cNvPr id="5" name="Imagem 4" descr="Homem de camisa preta&#10;&#10;Descrição gerada automaticamente">
            <a:extLst>
              <a:ext uri="{FF2B5EF4-FFF2-40B4-BE49-F238E27FC236}">
                <a16:creationId xmlns:a16="http://schemas.microsoft.com/office/drawing/2014/main" id="{2804BF12-EB99-B64A-47EA-E1974DE865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323" y="4332869"/>
            <a:ext cx="1547447" cy="1409774"/>
          </a:xfrm>
          <a:prstGeom prst="ellipse">
            <a:avLst/>
          </a:prstGeom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id="{914645CD-1EAD-78B3-98A4-288241039A0B}"/>
              </a:ext>
            </a:extLst>
          </p:cNvPr>
          <p:cNvSpPr txBox="1"/>
          <p:nvPr/>
        </p:nvSpPr>
        <p:spPr>
          <a:xfrm>
            <a:off x="8753620" y="5859962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SANTIAGO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Suporte E2E</a:t>
            </a:r>
            <a:r>
              <a:rPr kumimoji="0" lang="es-419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Africa</a:t>
            </a:r>
            <a:endParaRPr kumimoji="0" lang="es-C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3" name="Imagem 89" descr="Ícone&#10;&#10;Descrição gerada automaticamente">
            <a:extLst>
              <a:ext uri="{FF2B5EF4-FFF2-40B4-BE49-F238E27FC236}">
                <a16:creationId xmlns:a16="http://schemas.microsoft.com/office/drawing/2014/main" id="{B311A521-B8E8-5B85-9C7C-BD604027D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5" y="5386927"/>
            <a:ext cx="394162" cy="395914"/>
          </a:xfrm>
          <a:prstGeom prst="rect">
            <a:avLst/>
          </a:prstGeom>
        </p:spPr>
      </p:pic>
      <p:pic>
        <p:nvPicPr>
          <p:cNvPr id="14" name="Imagem 13" descr="Mulher com roupa preta&#10;&#10;Descrição gerada automaticamente">
            <a:extLst>
              <a:ext uri="{FF2B5EF4-FFF2-40B4-BE49-F238E27FC236}">
                <a16:creationId xmlns:a16="http://schemas.microsoft.com/office/drawing/2014/main" id="{1BE1EBE9-9E96-26AE-04A3-354EF43A83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95" y="3786387"/>
            <a:ext cx="1613130" cy="1623743"/>
          </a:xfrm>
          <a:prstGeom prst="rect">
            <a:avLst/>
          </a:prstGeom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611FE619-D8F0-1BEA-324B-2F7FE23A24D9}"/>
              </a:ext>
            </a:extLst>
          </p:cNvPr>
          <p:cNvSpPr txBox="1"/>
          <p:nvPr/>
        </p:nvSpPr>
        <p:spPr>
          <a:xfrm>
            <a:off x="473353" y="5639360"/>
            <a:ext cx="24666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MARIA EDUARDA FRIAS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900" b="0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Gerente de </a:t>
            </a:r>
            <a:r>
              <a:rPr lang="es-CL" sz="900" b="0" kern="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projetos</a:t>
            </a:r>
            <a:r>
              <a:rPr lang="es-CL" sz="900" b="0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kumimoji="0" lang="pt-B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</a:t>
            </a:r>
            <a:endParaRPr kumimoji="0" lang="es-CL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6" name="Imagem 86" descr="Ícone&#10;&#10;Descrição gerada automaticamente">
            <a:extLst>
              <a:ext uri="{FF2B5EF4-FFF2-40B4-BE49-F238E27FC236}">
                <a16:creationId xmlns:a16="http://schemas.microsoft.com/office/drawing/2014/main" id="{088028BA-8FE6-FB58-4362-E3AA3FB30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46" y="5054904"/>
            <a:ext cx="394162" cy="39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5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Homem de camisa preta sorrindo&#10;&#10;Descrição gerada automaticamente">
            <a:extLst>
              <a:ext uri="{FF2B5EF4-FFF2-40B4-BE49-F238E27FC236}">
                <a16:creationId xmlns:a16="http://schemas.microsoft.com/office/drawing/2014/main" id="{6224DB24-DB90-F812-2018-5F8D9D3BC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806" y="2332211"/>
            <a:ext cx="1441696" cy="1615134"/>
          </a:xfrm>
          <a:prstGeom prst="ellipse">
            <a:avLst/>
          </a:prstGeom>
        </p:spPr>
      </p:pic>
      <p:sp>
        <p:nvSpPr>
          <p:cNvPr id="19" name="TextBox 6">
            <a:extLst>
              <a:ext uri="{FF2B5EF4-FFF2-40B4-BE49-F238E27FC236}">
                <a16:creationId xmlns:a16="http://schemas.microsoft.com/office/drawing/2014/main" id="{0BD6A8A2-E04D-D098-BDCC-09F8BBD5ABE3}"/>
              </a:ext>
            </a:extLst>
          </p:cNvPr>
          <p:cNvSpPr txBox="1"/>
          <p:nvPr/>
        </p:nvSpPr>
        <p:spPr>
          <a:xfrm>
            <a:off x="9734060" y="3968035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VILLELA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HUB E2E</a:t>
            </a:r>
            <a:r>
              <a:rPr kumimoji="0" lang="es-419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Africa</a:t>
            </a:r>
            <a:endParaRPr kumimoji="0" lang="es-C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0" name="Imagem 19" descr="Homem de óculos sorrindo&#10;&#10;Descrição gerada automaticamente">
            <a:extLst>
              <a:ext uri="{FF2B5EF4-FFF2-40B4-BE49-F238E27FC236}">
                <a16:creationId xmlns:a16="http://schemas.microsoft.com/office/drawing/2014/main" id="{61F1B84B-75DA-2C07-946F-0B7165CE2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053" y="148792"/>
            <a:ext cx="1650007" cy="1711119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21" name="TextBox 6">
            <a:extLst>
              <a:ext uri="{FF2B5EF4-FFF2-40B4-BE49-F238E27FC236}">
                <a16:creationId xmlns:a16="http://schemas.microsoft.com/office/drawing/2014/main" id="{61BE70FD-488D-7A12-5B86-99733AA39529}"/>
              </a:ext>
            </a:extLst>
          </p:cNvPr>
          <p:cNvSpPr txBox="1"/>
          <p:nvPr/>
        </p:nvSpPr>
        <p:spPr>
          <a:xfrm>
            <a:off x="7904367" y="1967377"/>
            <a:ext cx="19992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MURILO MINARÉ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Líder E2E Coolers Africa</a:t>
            </a:r>
            <a:endParaRPr kumimoji="0" lang="es-C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2" name="Imagem 21" descr="Homem de camisa preta&#10;&#10;Descrição gerada automaticamente">
            <a:extLst>
              <a:ext uri="{FF2B5EF4-FFF2-40B4-BE49-F238E27FC236}">
                <a16:creationId xmlns:a16="http://schemas.microsoft.com/office/drawing/2014/main" id="{D8AEF9DC-1EDE-0D1C-7EF5-66A5D9E668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323" y="4332869"/>
            <a:ext cx="1547447" cy="1409774"/>
          </a:xfrm>
          <a:prstGeom prst="ellipse">
            <a:avLst/>
          </a:prstGeom>
        </p:spPr>
      </p:pic>
      <p:sp>
        <p:nvSpPr>
          <p:cNvPr id="23" name="TextBox 6">
            <a:extLst>
              <a:ext uri="{FF2B5EF4-FFF2-40B4-BE49-F238E27FC236}">
                <a16:creationId xmlns:a16="http://schemas.microsoft.com/office/drawing/2014/main" id="{481B24E2-0EDE-A40F-83AF-5B91327632B8}"/>
              </a:ext>
            </a:extLst>
          </p:cNvPr>
          <p:cNvSpPr txBox="1"/>
          <p:nvPr/>
        </p:nvSpPr>
        <p:spPr>
          <a:xfrm>
            <a:off x="8753620" y="5859962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SANTIAGO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Suporte E2E</a:t>
            </a:r>
            <a:r>
              <a:rPr kumimoji="0" lang="es-419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Africa</a:t>
            </a:r>
            <a:endParaRPr kumimoji="0" lang="es-C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4" name="Imagem 23" descr="Mulher com roupa preta&#10;&#10;Descrição gerada automaticamente">
            <a:extLst>
              <a:ext uri="{FF2B5EF4-FFF2-40B4-BE49-F238E27FC236}">
                <a16:creationId xmlns:a16="http://schemas.microsoft.com/office/drawing/2014/main" id="{2560392A-43EB-6C65-EAFE-19314F96C1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95" y="3786387"/>
            <a:ext cx="1613130" cy="1623743"/>
          </a:xfrm>
          <a:prstGeom prst="rect">
            <a:avLst/>
          </a:prstGeom>
        </p:spPr>
      </p:pic>
      <p:sp>
        <p:nvSpPr>
          <p:cNvPr id="25" name="TextBox 6">
            <a:extLst>
              <a:ext uri="{FF2B5EF4-FFF2-40B4-BE49-F238E27FC236}">
                <a16:creationId xmlns:a16="http://schemas.microsoft.com/office/drawing/2014/main" id="{D3A2A804-0649-06E1-164E-3AFC82F90619}"/>
              </a:ext>
            </a:extLst>
          </p:cNvPr>
          <p:cNvSpPr txBox="1"/>
          <p:nvPr/>
        </p:nvSpPr>
        <p:spPr>
          <a:xfrm>
            <a:off x="473353" y="5639360"/>
            <a:ext cx="24666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MARIA EDUARDA FRIAS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900" b="0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Gerente de </a:t>
            </a:r>
            <a:r>
              <a:rPr lang="es-CL" sz="900" b="0" kern="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projetos</a:t>
            </a:r>
            <a:r>
              <a:rPr lang="es-CL" sz="900" b="0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kumimoji="0" lang="pt-B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</a:t>
            </a:r>
            <a:endParaRPr kumimoji="0" lang="es-CL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02D1BE6-5AE8-DC6B-D3E7-BA88EF18FA2E}"/>
              </a:ext>
            </a:extLst>
          </p:cNvPr>
          <p:cNvGrpSpPr/>
          <p:nvPr/>
        </p:nvGrpSpPr>
        <p:grpSpPr>
          <a:xfrm>
            <a:off x="3155990" y="684241"/>
            <a:ext cx="5641147" cy="6015761"/>
            <a:chOff x="3155990" y="684241"/>
            <a:chExt cx="5641147" cy="6015761"/>
          </a:xfrm>
        </p:grpSpPr>
        <p:sp>
          <p:nvSpPr>
            <p:cNvPr id="83" name="Forma Livre: Forma 34">
              <a:extLst>
                <a:ext uri="{FF2B5EF4-FFF2-40B4-BE49-F238E27FC236}">
                  <a16:creationId xmlns:a16="http://schemas.microsoft.com/office/drawing/2014/main" id="{C909571D-42C0-8237-298C-05DE44BA6365}"/>
                </a:ext>
              </a:extLst>
            </p:cNvPr>
            <p:cNvSpPr/>
            <p:nvPr/>
          </p:nvSpPr>
          <p:spPr>
            <a:xfrm>
              <a:off x="4556805" y="2863480"/>
              <a:ext cx="145382" cy="421086"/>
            </a:xfrm>
            <a:custGeom>
              <a:avLst/>
              <a:gdLst>
                <a:gd name="connsiteX0" fmla="*/ 38113 w 145382"/>
                <a:gd name="connsiteY0" fmla="*/ 3255 h 421086"/>
                <a:gd name="connsiteX1" fmla="*/ 43832 w 145382"/>
                <a:gd name="connsiteY1" fmla="*/ 3255 h 421086"/>
                <a:gd name="connsiteX2" fmla="*/ 70110 w 145382"/>
                <a:gd name="connsiteY2" fmla="*/ 24277 h 421086"/>
                <a:gd name="connsiteX3" fmla="*/ 70110 w 145382"/>
                <a:gd name="connsiteY3" fmla="*/ 58284 h 421086"/>
                <a:gd name="connsiteX4" fmla="*/ 92215 w 145382"/>
                <a:gd name="connsiteY4" fmla="*/ 72659 h 421086"/>
                <a:gd name="connsiteX5" fmla="*/ 107672 w 145382"/>
                <a:gd name="connsiteY5" fmla="*/ 96619 h 421086"/>
                <a:gd name="connsiteX6" fmla="*/ 116174 w 145382"/>
                <a:gd name="connsiteY6" fmla="*/ 148401 h 421086"/>
                <a:gd name="connsiteX7" fmla="*/ 124985 w 145382"/>
                <a:gd name="connsiteY7" fmla="*/ 214714 h 421086"/>
                <a:gd name="connsiteX8" fmla="*/ 130704 w 145382"/>
                <a:gd name="connsiteY8" fmla="*/ 261087 h 421086"/>
                <a:gd name="connsiteX9" fmla="*/ 133641 w 145382"/>
                <a:gd name="connsiteY9" fmla="*/ 297876 h 421086"/>
                <a:gd name="connsiteX10" fmla="*/ 139360 w 145382"/>
                <a:gd name="connsiteY10" fmla="*/ 329718 h 421086"/>
                <a:gd name="connsiteX11" fmla="*/ 143534 w 145382"/>
                <a:gd name="connsiteY11" fmla="*/ 380419 h 421086"/>
                <a:gd name="connsiteX12" fmla="*/ 131322 w 145382"/>
                <a:gd name="connsiteY12" fmla="*/ 414890 h 421086"/>
                <a:gd name="connsiteX13" fmla="*/ 112773 w 145382"/>
                <a:gd name="connsiteY13" fmla="*/ 416590 h 421086"/>
                <a:gd name="connsiteX14" fmla="*/ 78457 w 145382"/>
                <a:gd name="connsiteY14" fmla="*/ 414581 h 421086"/>
                <a:gd name="connsiteX15" fmla="*/ 60063 w 145382"/>
                <a:gd name="connsiteY15" fmla="*/ 385675 h 421086"/>
                <a:gd name="connsiteX16" fmla="*/ 58208 w 145382"/>
                <a:gd name="connsiteY16" fmla="*/ 347031 h 421086"/>
                <a:gd name="connsiteX17" fmla="*/ 55117 w 145382"/>
                <a:gd name="connsiteY17" fmla="*/ 301586 h 421086"/>
                <a:gd name="connsiteX18" fmla="*/ 55117 w 145382"/>
                <a:gd name="connsiteY18" fmla="*/ 292311 h 421086"/>
                <a:gd name="connsiteX19" fmla="*/ 52489 w 145382"/>
                <a:gd name="connsiteY19" fmla="*/ 250576 h 421086"/>
                <a:gd name="connsiteX20" fmla="*/ 49397 w 145382"/>
                <a:gd name="connsiteY20" fmla="*/ 204203 h 421086"/>
                <a:gd name="connsiteX21" fmla="*/ 49397 w 145382"/>
                <a:gd name="connsiteY21" fmla="*/ 176843 h 421086"/>
                <a:gd name="connsiteX22" fmla="*/ 43832 w 145382"/>
                <a:gd name="connsiteY22" fmla="*/ 153502 h 421086"/>
                <a:gd name="connsiteX23" fmla="*/ 40896 w 145382"/>
                <a:gd name="connsiteY23" fmla="*/ 128152 h 421086"/>
                <a:gd name="connsiteX24" fmla="*/ 37804 w 145382"/>
                <a:gd name="connsiteY24" fmla="*/ 101256 h 421086"/>
                <a:gd name="connsiteX25" fmla="*/ 15391 w 145382"/>
                <a:gd name="connsiteY25" fmla="*/ 54883 h 421086"/>
                <a:gd name="connsiteX26" fmla="*/ -67 w 145382"/>
                <a:gd name="connsiteY26" fmla="*/ 28451 h 421086"/>
                <a:gd name="connsiteX27" fmla="*/ 38113 w 145382"/>
                <a:gd name="connsiteY27" fmla="*/ 3255 h 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5382" h="421086">
                  <a:moveTo>
                    <a:pt x="38113" y="3255"/>
                  </a:moveTo>
                  <a:lnTo>
                    <a:pt x="43832" y="3255"/>
                  </a:lnTo>
                  <a:cubicBezTo>
                    <a:pt x="52489" y="10365"/>
                    <a:pt x="81240" y="-7411"/>
                    <a:pt x="70110" y="24277"/>
                  </a:cubicBezTo>
                  <a:cubicBezTo>
                    <a:pt x="70110" y="35561"/>
                    <a:pt x="62382" y="46691"/>
                    <a:pt x="70110" y="58284"/>
                  </a:cubicBezTo>
                  <a:cubicBezTo>
                    <a:pt x="76603" y="64467"/>
                    <a:pt x="81549" y="72968"/>
                    <a:pt x="92215" y="72659"/>
                  </a:cubicBezTo>
                  <a:cubicBezTo>
                    <a:pt x="99789" y="79152"/>
                    <a:pt x="107672" y="85180"/>
                    <a:pt x="107672" y="96619"/>
                  </a:cubicBezTo>
                  <a:cubicBezTo>
                    <a:pt x="112511" y="113498"/>
                    <a:pt x="115355" y="130872"/>
                    <a:pt x="116174" y="148401"/>
                  </a:cubicBezTo>
                  <a:cubicBezTo>
                    <a:pt x="119729" y="170506"/>
                    <a:pt x="121429" y="192764"/>
                    <a:pt x="124985" y="214714"/>
                  </a:cubicBezTo>
                  <a:cubicBezTo>
                    <a:pt x="127767" y="230172"/>
                    <a:pt x="128231" y="245630"/>
                    <a:pt x="130704" y="261087"/>
                  </a:cubicBezTo>
                  <a:cubicBezTo>
                    <a:pt x="133131" y="273190"/>
                    <a:pt x="134120" y="285541"/>
                    <a:pt x="133641" y="297876"/>
                  </a:cubicBezTo>
                  <a:cubicBezTo>
                    <a:pt x="136856" y="308217"/>
                    <a:pt x="138773" y="318914"/>
                    <a:pt x="139360" y="329718"/>
                  </a:cubicBezTo>
                  <a:cubicBezTo>
                    <a:pt x="143147" y="346336"/>
                    <a:pt x="144554" y="363401"/>
                    <a:pt x="143534" y="380419"/>
                  </a:cubicBezTo>
                  <a:cubicBezTo>
                    <a:pt x="142297" y="392940"/>
                    <a:pt x="153581" y="409789"/>
                    <a:pt x="131322" y="414890"/>
                  </a:cubicBezTo>
                  <a:lnTo>
                    <a:pt x="112773" y="416590"/>
                  </a:lnTo>
                  <a:cubicBezTo>
                    <a:pt x="100562" y="427565"/>
                    <a:pt x="89896" y="414735"/>
                    <a:pt x="78457" y="414581"/>
                  </a:cubicBezTo>
                  <a:cubicBezTo>
                    <a:pt x="77391" y="402524"/>
                    <a:pt x="70528" y="391750"/>
                    <a:pt x="60063" y="385675"/>
                  </a:cubicBezTo>
                  <a:cubicBezTo>
                    <a:pt x="61686" y="372783"/>
                    <a:pt x="61068" y="359706"/>
                    <a:pt x="58208" y="347031"/>
                  </a:cubicBezTo>
                  <a:cubicBezTo>
                    <a:pt x="57945" y="331836"/>
                    <a:pt x="56925" y="316672"/>
                    <a:pt x="55117" y="301586"/>
                  </a:cubicBezTo>
                  <a:lnTo>
                    <a:pt x="55117" y="292311"/>
                  </a:lnTo>
                  <a:cubicBezTo>
                    <a:pt x="56091" y="278338"/>
                    <a:pt x="55209" y="264302"/>
                    <a:pt x="52489" y="250576"/>
                  </a:cubicBezTo>
                  <a:cubicBezTo>
                    <a:pt x="52303" y="235072"/>
                    <a:pt x="51268" y="219599"/>
                    <a:pt x="49397" y="204203"/>
                  </a:cubicBezTo>
                  <a:cubicBezTo>
                    <a:pt x="49397" y="195083"/>
                    <a:pt x="49397" y="185963"/>
                    <a:pt x="49397" y="176843"/>
                  </a:cubicBezTo>
                  <a:lnTo>
                    <a:pt x="43832" y="153502"/>
                  </a:lnTo>
                  <a:cubicBezTo>
                    <a:pt x="45193" y="144939"/>
                    <a:pt x="44173" y="136174"/>
                    <a:pt x="40896" y="128152"/>
                  </a:cubicBezTo>
                  <a:cubicBezTo>
                    <a:pt x="40571" y="119125"/>
                    <a:pt x="39535" y="110128"/>
                    <a:pt x="37804" y="101256"/>
                  </a:cubicBezTo>
                  <a:cubicBezTo>
                    <a:pt x="32549" y="84871"/>
                    <a:pt x="31467" y="66322"/>
                    <a:pt x="15391" y="54883"/>
                  </a:cubicBezTo>
                  <a:cubicBezTo>
                    <a:pt x="7693" y="47819"/>
                    <a:pt x="2314" y="38622"/>
                    <a:pt x="-67" y="28451"/>
                  </a:cubicBezTo>
                  <a:cubicBezTo>
                    <a:pt x="88" y="-3083"/>
                    <a:pt x="88" y="-3083"/>
                    <a:pt x="38113" y="32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1" name="Forma Livre: Forma 35">
              <a:extLst>
                <a:ext uri="{FF2B5EF4-FFF2-40B4-BE49-F238E27FC236}">
                  <a16:creationId xmlns:a16="http://schemas.microsoft.com/office/drawing/2014/main" id="{5F87D625-CD81-E053-1ECC-4B55A557EC70}"/>
                </a:ext>
              </a:extLst>
            </p:cNvPr>
            <p:cNvSpPr/>
            <p:nvPr/>
          </p:nvSpPr>
          <p:spPr>
            <a:xfrm>
              <a:off x="3979562" y="693787"/>
              <a:ext cx="1563396" cy="1511699"/>
            </a:xfrm>
            <a:custGeom>
              <a:avLst/>
              <a:gdLst>
                <a:gd name="connsiteX0" fmla="*/ 740099 w 1563396"/>
                <a:gd name="connsiteY0" fmla="*/ 81231 h 1511699"/>
                <a:gd name="connsiteX1" fmla="*/ 778125 w 1563396"/>
                <a:gd name="connsiteY1" fmla="*/ 50316 h 1511699"/>
                <a:gd name="connsiteX2" fmla="*/ 810431 w 1563396"/>
                <a:gd name="connsiteY2" fmla="*/ 39341 h 1511699"/>
                <a:gd name="connsiteX3" fmla="*/ 838718 w 1563396"/>
                <a:gd name="connsiteY3" fmla="*/ 39341 h 1511699"/>
                <a:gd name="connsiteX4" fmla="*/ 885091 w 1563396"/>
                <a:gd name="connsiteY4" fmla="*/ 35477 h 1511699"/>
                <a:gd name="connsiteX5" fmla="*/ 965316 w 1563396"/>
                <a:gd name="connsiteY5" fmla="*/ 21874 h 1511699"/>
                <a:gd name="connsiteX6" fmla="*/ 996231 w 1563396"/>
                <a:gd name="connsiteY6" fmla="*/ 19246 h 1511699"/>
                <a:gd name="connsiteX7" fmla="*/ 1018954 w 1563396"/>
                <a:gd name="connsiteY7" fmla="*/ 12136 h 1511699"/>
                <a:gd name="connsiteX8" fmla="*/ 1024364 w 1563396"/>
                <a:gd name="connsiteY8" fmla="*/ 12136 h 1511699"/>
                <a:gd name="connsiteX9" fmla="*/ 1048323 w 1563396"/>
                <a:gd name="connsiteY9" fmla="*/ 12136 h 1511699"/>
                <a:gd name="connsiteX10" fmla="*/ 1077538 w 1563396"/>
                <a:gd name="connsiteY10" fmla="*/ 10281 h 1511699"/>
                <a:gd name="connsiteX11" fmla="*/ 1098869 w 1563396"/>
                <a:gd name="connsiteY11" fmla="*/ 14145 h 1511699"/>
                <a:gd name="connsiteX12" fmla="*/ 1142923 w 1563396"/>
                <a:gd name="connsiteY12" fmla="*/ 14145 h 1511699"/>
                <a:gd name="connsiteX13" fmla="*/ 1163482 w 1563396"/>
                <a:gd name="connsiteY13" fmla="*/ 10745 h 1511699"/>
                <a:gd name="connsiteX14" fmla="*/ 1199189 w 1563396"/>
                <a:gd name="connsiteY14" fmla="*/ 1006 h 1511699"/>
                <a:gd name="connsiteX15" fmla="*/ 1244016 w 1563396"/>
                <a:gd name="connsiteY15" fmla="*/ 11517 h 1511699"/>
                <a:gd name="connsiteX16" fmla="*/ 1269057 w 1563396"/>
                <a:gd name="connsiteY16" fmla="*/ 12599 h 1511699"/>
                <a:gd name="connsiteX17" fmla="*/ 1290852 w 1563396"/>
                <a:gd name="connsiteY17" fmla="*/ 6107 h 1511699"/>
                <a:gd name="connsiteX18" fmla="*/ 1322540 w 1563396"/>
                <a:gd name="connsiteY18" fmla="*/ 16928 h 1511699"/>
                <a:gd name="connsiteX19" fmla="*/ 1332124 w 1563396"/>
                <a:gd name="connsiteY19" fmla="*/ 18164 h 1511699"/>
                <a:gd name="connsiteX20" fmla="*/ 1363039 w 1563396"/>
                <a:gd name="connsiteY20" fmla="*/ 28366 h 1511699"/>
                <a:gd name="connsiteX21" fmla="*/ 1354846 w 1563396"/>
                <a:gd name="connsiteY21" fmla="*/ 55881 h 1511699"/>
                <a:gd name="connsiteX22" fmla="*/ 1352064 w 1563396"/>
                <a:gd name="connsiteY22" fmla="*/ 85095 h 1511699"/>
                <a:gd name="connsiteX23" fmla="*/ 1350518 w 1563396"/>
                <a:gd name="connsiteY23" fmla="*/ 133787 h 1511699"/>
                <a:gd name="connsiteX24" fmla="*/ 1347118 w 1563396"/>
                <a:gd name="connsiteY24" fmla="*/ 169957 h 1511699"/>
                <a:gd name="connsiteX25" fmla="*/ 1347118 w 1563396"/>
                <a:gd name="connsiteY25" fmla="*/ 177995 h 1511699"/>
                <a:gd name="connsiteX26" fmla="*/ 1335370 w 1563396"/>
                <a:gd name="connsiteY26" fmla="*/ 211848 h 1511699"/>
                <a:gd name="connsiteX27" fmla="*/ 1322231 w 1563396"/>
                <a:gd name="connsiteY27" fmla="*/ 220967 h 1511699"/>
                <a:gd name="connsiteX28" fmla="*/ 1302136 w 1563396"/>
                <a:gd name="connsiteY28" fmla="*/ 246782 h 1511699"/>
                <a:gd name="connsiteX29" fmla="*/ 1280186 w 1563396"/>
                <a:gd name="connsiteY29" fmla="*/ 266258 h 1511699"/>
                <a:gd name="connsiteX30" fmla="*/ 1275394 w 1563396"/>
                <a:gd name="connsiteY30" fmla="*/ 285116 h 1511699"/>
                <a:gd name="connsiteX31" fmla="*/ 1281887 w 1563396"/>
                <a:gd name="connsiteY31" fmla="*/ 305984 h 1511699"/>
                <a:gd name="connsiteX32" fmla="*/ 1314502 w 1563396"/>
                <a:gd name="connsiteY32" fmla="*/ 350656 h 1511699"/>
                <a:gd name="connsiteX33" fmla="*/ 1318830 w 1563396"/>
                <a:gd name="connsiteY33" fmla="*/ 385590 h 1511699"/>
                <a:gd name="connsiteX34" fmla="*/ 1341862 w 1563396"/>
                <a:gd name="connsiteY34" fmla="*/ 401048 h 1511699"/>
                <a:gd name="connsiteX35" fmla="*/ 1381743 w 1563396"/>
                <a:gd name="connsiteY35" fmla="*/ 428408 h 1511699"/>
                <a:gd name="connsiteX36" fmla="*/ 1387153 w 1563396"/>
                <a:gd name="connsiteY36" fmla="*/ 474781 h 1511699"/>
                <a:gd name="connsiteX37" fmla="*/ 1392563 w 1563396"/>
                <a:gd name="connsiteY37" fmla="*/ 507860 h 1511699"/>
                <a:gd name="connsiteX38" fmla="*/ 1401219 w 1563396"/>
                <a:gd name="connsiteY38" fmla="*/ 543412 h 1511699"/>
                <a:gd name="connsiteX39" fmla="*/ 1406166 w 1563396"/>
                <a:gd name="connsiteY39" fmla="*/ 566753 h 1511699"/>
                <a:gd name="connsiteX40" fmla="*/ 1401374 w 1563396"/>
                <a:gd name="connsiteY40" fmla="*/ 577419 h 1511699"/>
                <a:gd name="connsiteX41" fmla="*/ 1389471 w 1563396"/>
                <a:gd name="connsiteY41" fmla="*/ 590867 h 1511699"/>
                <a:gd name="connsiteX42" fmla="*/ 1390553 w 1563396"/>
                <a:gd name="connsiteY42" fmla="*/ 606324 h 1511699"/>
                <a:gd name="connsiteX43" fmla="*/ 1412503 w 1563396"/>
                <a:gd name="connsiteY43" fmla="*/ 654397 h 1511699"/>
                <a:gd name="connsiteX44" fmla="*/ 1415749 w 1563396"/>
                <a:gd name="connsiteY44" fmla="*/ 735704 h 1511699"/>
                <a:gd name="connsiteX45" fmla="*/ 1415749 w 1563396"/>
                <a:gd name="connsiteY45" fmla="*/ 839270 h 1511699"/>
                <a:gd name="connsiteX46" fmla="*/ 1413894 w 1563396"/>
                <a:gd name="connsiteY46" fmla="*/ 886879 h 1511699"/>
                <a:gd name="connsiteX47" fmla="*/ 1388698 w 1563396"/>
                <a:gd name="connsiteY47" fmla="*/ 921813 h 1511699"/>
                <a:gd name="connsiteX48" fmla="*/ 1399673 w 1563396"/>
                <a:gd name="connsiteY48" fmla="*/ 945618 h 1511699"/>
                <a:gd name="connsiteX49" fmla="*/ 1433525 w 1563396"/>
                <a:gd name="connsiteY49" fmla="*/ 998792 h 1511699"/>
                <a:gd name="connsiteX50" fmla="*/ 1434762 w 1563396"/>
                <a:gd name="connsiteY50" fmla="*/ 1037127 h 1511699"/>
                <a:gd name="connsiteX51" fmla="*/ 1439708 w 1563396"/>
                <a:gd name="connsiteY51" fmla="*/ 1042228 h 1511699"/>
                <a:gd name="connsiteX52" fmla="*/ 1451302 w 1563396"/>
                <a:gd name="connsiteY52" fmla="*/ 1050266 h 1511699"/>
                <a:gd name="connsiteX53" fmla="*/ 1474797 w 1563396"/>
                <a:gd name="connsiteY53" fmla="*/ 1056294 h 1511699"/>
                <a:gd name="connsiteX54" fmla="*/ 1506794 w 1563396"/>
                <a:gd name="connsiteY54" fmla="*/ 1054594 h 1511699"/>
                <a:gd name="connsiteX55" fmla="*/ 1559814 w 1563396"/>
                <a:gd name="connsiteY55" fmla="*/ 1113642 h 1511699"/>
                <a:gd name="connsiteX56" fmla="*/ 1562751 w 1563396"/>
                <a:gd name="connsiteY56" fmla="*/ 1143629 h 1511699"/>
                <a:gd name="connsiteX57" fmla="*/ 1556722 w 1563396"/>
                <a:gd name="connsiteY57" fmla="*/ 1155068 h 1511699"/>
                <a:gd name="connsiteX58" fmla="*/ 1258546 w 1563396"/>
                <a:gd name="connsiteY58" fmla="*/ 1354316 h 1511699"/>
                <a:gd name="connsiteX59" fmla="*/ 1119428 w 1563396"/>
                <a:gd name="connsiteY59" fmla="*/ 1447061 h 1511699"/>
                <a:gd name="connsiteX60" fmla="*/ 1004887 w 1563396"/>
                <a:gd name="connsiteY60" fmla="*/ 1492197 h 1511699"/>
                <a:gd name="connsiteX61" fmla="*/ 966398 w 1563396"/>
                <a:gd name="connsiteY61" fmla="*/ 1498071 h 1511699"/>
                <a:gd name="connsiteX62" fmla="*/ 947230 w 1563396"/>
                <a:gd name="connsiteY62" fmla="*/ 1504254 h 1511699"/>
                <a:gd name="connsiteX63" fmla="*/ 922189 w 1563396"/>
                <a:gd name="connsiteY63" fmla="*/ 1507809 h 1511699"/>
                <a:gd name="connsiteX64" fmla="*/ 883545 w 1563396"/>
                <a:gd name="connsiteY64" fmla="*/ 1509819 h 1511699"/>
                <a:gd name="connsiteX65" fmla="*/ 876744 w 1563396"/>
                <a:gd name="connsiteY65" fmla="*/ 1504563 h 1511699"/>
                <a:gd name="connsiteX66" fmla="*/ 874580 w 1563396"/>
                <a:gd name="connsiteY66" fmla="*/ 1464374 h 1511699"/>
                <a:gd name="connsiteX67" fmla="*/ 856031 w 1563396"/>
                <a:gd name="connsiteY67" fmla="*/ 1427739 h 1511699"/>
                <a:gd name="connsiteX68" fmla="*/ 811049 w 1563396"/>
                <a:gd name="connsiteY68" fmla="*/ 1416455 h 1511699"/>
                <a:gd name="connsiteX69" fmla="*/ 724951 w 1563396"/>
                <a:gd name="connsiteY69" fmla="*/ 1347360 h 1511699"/>
                <a:gd name="connsiteX70" fmla="*/ 712585 w 1563396"/>
                <a:gd name="connsiteY70" fmla="*/ 1323246 h 1511699"/>
                <a:gd name="connsiteX71" fmla="*/ 690790 w 1563396"/>
                <a:gd name="connsiteY71" fmla="*/ 1304852 h 1511699"/>
                <a:gd name="connsiteX72" fmla="*/ 644417 w 1563396"/>
                <a:gd name="connsiteY72" fmla="*/ 1271154 h 1511699"/>
                <a:gd name="connsiteX73" fmla="*/ 621540 w 1563396"/>
                <a:gd name="connsiteY73" fmla="*/ 1252296 h 1511699"/>
                <a:gd name="connsiteX74" fmla="*/ 597271 w 1563396"/>
                <a:gd name="connsiteY74" fmla="*/ 1234674 h 1511699"/>
                <a:gd name="connsiteX75" fmla="*/ 522302 w 1563396"/>
                <a:gd name="connsiteY75" fmla="*/ 1178409 h 1511699"/>
                <a:gd name="connsiteX76" fmla="*/ 498961 w 1563396"/>
                <a:gd name="connsiteY76" fmla="*/ 1159241 h 1511699"/>
                <a:gd name="connsiteX77" fmla="*/ 446406 w 1563396"/>
                <a:gd name="connsiteY77" fmla="*/ 1119670 h 1511699"/>
                <a:gd name="connsiteX78" fmla="*/ 422292 w 1563396"/>
                <a:gd name="connsiteY78" fmla="*/ 1100812 h 1511699"/>
                <a:gd name="connsiteX79" fmla="*/ 260296 w 1563396"/>
                <a:gd name="connsiteY79" fmla="*/ 977151 h 1511699"/>
                <a:gd name="connsiteX80" fmla="*/ 240820 w 1563396"/>
                <a:gd name="connsiteY80" fmla="*/ 963085 h 1511699"/>
                <a:gd name="connsiteX81" fmla="*/ 105103 w 1563396"/>
                <a:gd name="connsiteY81" fmla="*/ 861374 h 1511699"/>
                <a:gd name="connsiteX82" fmla="*/ 13748 w 1563396"/>
                <a:gd name="connsiteY82" fmla="*/ 787178 h 1511699"/>
                <a:gd name="connsiteX83" fmla="*/ 146 w 1563396"/>
                <a:gd name="connsiteY83" fmla="*/ 755026 h 1511699"/>
                <a:gd name="connsiteX84" fmla="*/ 1228 w 1563396"/>
                <a:gd name="connsiteY84" fmla="*/ 732767 h 1511699"/>
                <a:gd name="connsiteX85" fmla="*/ 8029 w 1563396"/>
                <a:gd name="connsiteY85" fmla="*/ 703243 h 1511699"/>
                <a:gd name="connsiteX86" fmla="*/ 12048 w 1563396"/>
                <a:gd name="connsiteY86" fmla="*/ 670319 h 1511699"/>
                <a:gd name="connsiteX87" fmla="*/ 16067 w 1563396"/>
                <a:gd name="connsiteY87" fmla="*/ 638167 h 1511699"/>
                <a:gd name="connsiteX88" fmla="*/ 88408 w 1563396"/>
                <a:gd name="connsiteY88" fmla="*/ 590712 h 1511699"/>
                <a:gd name="connsiteX89" fmla="*/ 103866 w 1563396"/>
                <a:gd name="connsiteY89" fmla="*/ 590712 h 1511699"/>
                <a:gd name="connsiteX90" fmla="*/ 113913 w 1563396"/>
                <a:gd name="connsiteY90" fmla="*/ 588394 h 1511699"/>
                <a:gd name="connsiteX91" fmla="*/ 120560 w 1563396"/>
                <a:gd name="connsiteY91" fmla="*/ 585611 h 1511699"/>
                <a:gd name="connsiteX92" fmla="*/ 141119 w 1563396"/>
                <a:gd name="connsiteY92" fmla="*/ 575718 h 1511699"/>
                <a:gd name="connsiteX93" fmla="*/ 173271 w 1563396"/>
                <a:gd name="connsiteY93" fmla="*/ 573400 h 1511699"/>
                <a:gd name="connsiteX94" fmla="*/ 195375 w 1563396"/>
                <a:gd name="connsiteY94" fmla="*/ 560106 h 1511699"/>
                <a:gd name="connsiteX95" fmla="*/ 232009 w 1563396"/>
                <a:gd name="connsiteY95" fmla="*/ 553460 h 1511699"/>
                <a:gd name="connsiteX96" fmla="*/ 255659 w 1563396"/>
                <a:gd name="connsiteY96" fmla="*/ 548050 h 1511699"/>
                <a:gd name="connsiteX97" fmla="*/ 274827 w 1563396"/>
                <a:gd name="connsiteY97" fmla="*/ 543103 h 1511699"/>
                <a:gd name="connsiteX98" fmla="*/ 304505 w 1563396"/>
                <a:gd name="connsiteY98" fmla="*/ 528573 h 1511699"/>
                <a:gd name="connsiteX99" fmla="*/ 310070 w 1563396"/>
                <a:gd name="connsiteY99" fmla="*/ 523008 h 1511699"/>
                <a:gd name="connsiteX100" fmla="*/ 340985 w 1563396"/>
                <a:gd name="connsiteY100" fmla="*/ 499204 h 1511699"/>
                <a:gd name="connsiteX101" fmla="*/ 366335 w 1563396"/>
                <a:gd name="connsiteY101" fmla="*/ 487456 h 1511699"/>
                <a:gd name="connsiteX102" fmla="*/ 395705 w 1563396"/>
                <a:gd name="connsiteY102" fmla="*/ 477254 h 1511699"/>
                <a:gd name="connsiteX103" fmla="*/ 422137 w 1563396"/>
                <a:gd name="connsiteY103" fmla="*/ 469680 h 1511699"/>
                <a:gd name="connsiteX104" fmla="*/ 416418 w 1563396"/>
                <a:gd name="connsiteY104" fmla="*/ 444947 h 1511699"/>
                <a:gd name="connsiteX105" fmla="*/ 423374 w 1563396"/>
                <a:gd name="connsiteY105" fmla="*/ 412641 h 1511699"/>
                <a:gd name="connsiteX106" fmla="*/ 434503 w 1563396"/>
                <a:gd name="connsiteY106" fmla="*/ 407695 h 1511699"/>
                <a:gd name="connsiteX107" fmla="*/ 475775 w 1563396"/>
                <a:gd name="connsiteY107" fmla="*/ 401048 h 1511699"/>
                <a:gd name="connsiteX108" fmla="*/ 485822 w 1563396"/>
                <a:gd name="connsiteY108" fmla="*/ 393474 h 1511699"/>
                <a:gd name="connsiteX109" fmla="*/ 543015 w 1563396"/>
                <a:gd name="connsiteY109" fmla="*/ 381417 h 1511699"/>
                <a:gd name="connsiteX110" fmla="*/ 583823 w 1563396"/>
                <a:gd name="connsiteY110" fmla="*/ 381417 h 1511699"/>
                <a:gd name="connsiteX111" fmla="*/ 611647 w 1563396"/>
                <a:gd name="connsiteY111" fmla="*/ 378016 h 1511699"/>
                <a:gd name="connsiteX112" fmla="*/ 618974 w 1563396"/>
                <a:gd name="connsiteY112" fmla="*/ 343594 h 1511699"/>
                <a:gd name="connsiteX113" fmla="*/ 616284 w 1563396"/>
                <a:gd name="connsiteY113" fmla="*/ 340145 h 1511699"/>
                <a:gd name="connsiteX114" fmla="*/ 607473 w 1563396"/>
                <a:gd name="connsiteY114" fmla="*/ 318968 h 1511699"/>
                <a:gd name="connsiteX115" fmla="*/ 607473 w 1563396"/>
                <a:gd name="connsiteY115" fmla="*/ 303511 h 1511699"/>
                <a:gd name="connsiteX116" fmla="*/ 607473 w 1563396"/>
                <a:gd name="connsiteY116" fmla="*/ 272596 h 1511699"/>
                <a:gd name="connsiteX117" fmla="*/ 607473 w 1563396"/>
                <a:gd name="connsiteY117" fmla="*/ 259921 h 1511699"/>
                <a:gd name="connsiteX118" fmla="*/ 607473 w 1563396"/>
                <a:gd name="connsiteY118" fmla="*/ 182633 h 1511699"/>
                <a:gd name="connsiteX119" fmla="*/ 596189 w 1563396"/>
                <a:gd name="connsiteY119" fmla="*/ 170267 h 1511699"/>
                <a:gd name="connsiteX120" fmla="*/ 591552 w 1563396"/>
                <a:gd name="connsiteY120" fmla="*/ 145535 h 1511699"/>
                <a:gd name="connsiteX121" fmla="*/ 624013 w 1563396"/>
                <a:gd name="connsiteY121" fmla="*/ 134560 h 1511699"/>
                <a:gd name="connsiteX122" fmla="*/ 670386 w 1563396"/>
                <a:gd name="connsiteY122" fmla="*/ 88187 h 1511699"/>
                <a:gd name="connsiteX123" fmla="*/ 704238 w 1563396"/>
                <a:gd name="connsiteY123" fmla="*/ 86177 h 1511699"/>
                <a:gd name="connsiteX124" fmla="*/ 740099 w 1563396"/>
                <a:gd name="connsiteY124" fmla="*/ 81231 h 151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563396" h="1511699">
                  <a:moveTo>
                    <a:pt x="740099" y="81231"/>
                  </a:moveTo>
                  <a:cubicBezTo>
                    <a:pt x="753238" y="71647"/>
                    <a:pt x="762358" y="57117"/>
                    <a:pt x="778125" y="50316"/>
                  </a:cubicBezTo>
                  <a:cubicBezTo>
                    <a:pt x="787477" y="43365"/>
                    <a:pt x="798776" y="39527"/>
                    <a:pt x="810431" y="39341"/>
                  </a:cubicBezTo>
                  <a:cubicBezTo>
                    <a:pt x="820015" y="43360"/>
                    <a:pt x="829135" y="29757"/>
                    <a:pt x="838718" y="39341"/>
                  </a:cubicBezTo>
                  <a:cubicBezTo>
                    <a:pt x="854176" y="28366"/>
                    <a:pt x="869633" y="39341"/>
                    <a:pt x="885091" y="35477"/>
                  </a:cubicBezTo>
                  <a:lnTo>
                    <a:pt x="965316" y="21874"/>
                  </a:lnTo>
                  <a:cubicBezTo>
                    <a:pt x="975518" y="19996"/>
                    <a:pt x="985859" y="19115"/>
                    <a:pt x="996231" y="19246"/>
                  </a:cubicBezTo>
                  <a:cubicBezTo>
                    <a:pt x="1003650" y="16464"/>
                    <a:pt x="1013698" y="22029"/>
                    <a:pt x="1018954" y="12136"/>
                  </a:cubicBezTo>
                  <a:cubicBezTo>
                    <a:pt x="1020654" y="11281"/>
                    <a:pt x="1022663" y="11281"/>
                    <a:pt x="1024364" y="12136"/>
                  </a:cubicBezTo>
                  <a:cubicBezTo>
                    <a:pt x="1032556" y="17391"/>
                    <a:pt x="1039821" y="10435"/>
                    <a:pt x="1048323" y="12136"/>
                  </a:cubicBezTo>
                  <a:cubicBezTo>
                    <a:pt x="1058108" y="12603"/>
                    <a:pt x="1067892" y="11980"/>
                    <a:pt x="1077538" y="10281"/>
                  </a:cubicBezTo>
                  <a:cubicBezTo>
                    <a:pt x="1084756" y="10865"/>
                    <a:pt x="1091898" y="12159"/>
                    <a:pt x="1098869" y="14145"/>
                  </a:cubicBezTo>
                  <a:cubicBezTo>
                    <a:pt x="1113508" y="15691"/>
                    <a:pt x="1128285" y="15691"/>
                    <a:pt x="1142923" y="14145"/>
                  </a:cubicBezTo>
                  <a:cubicBezTo>
                    <a:pt x="1149725" y="12445"/>
                    <a:pt x="1157299" y="16155"/>
                    <a:pt x="1163482" y="10745"/>
                  </a:cubicBezTo>
                  <a:cubicBezTo>
                    <a:pt x="1175137" y="6672"/>
                    <a:pt x="1187070" y="3418"/>
                    <a:pt x="1199189" y="1006"/>
                  </a:cubicBezTo>
                  <a:cubicBezTo>
                    <a:pt x="1214956" y="-2125"/>
                    <a:pt x="1231294" y="1707"/>
                    <a:pt x="1244016" y="11517"/>
                  </a:cubicBezTo>
                  <a:cubicBezTo>
                    <a:pt x="1252363" y="10745"/>
                    <a:pt x="1260555" y="15846"/>
                    <a:pt x="1269057" y="12599"/>
                  </a:cubicBezTo>
                  <a:cubicBezTo>
                    <a:pt x="1274529" y="6517"/>
                    <a:pt x="1282938" y="4010"/>
                    <a:pt x="1290852" y="6107"/>
                  </a:cubicBezTo>
                  <a:cubicBezTo>
                    <a:pt x="1302121" y="7192"/>
                    <a:pt x="1312972" y="10898"/>
                    <a:pt x="1322540" y="16928"/>
                  </a:cubicBezTo>
                  <a:lnTo>
                    <a:pt x="1332124" y="18164"/>
                  </a:lnTo>
                  <a:cubicBezTo>
                    <a:pt x="1342944" y="20019"/>
                    <a:pt x="1354692" y="18164"/>
                    <a:pt x="1363039" y="28366"/>
                  </a:cubicBezTo>
                  <a:cubicBezTo>
                    <a:pt x="1365667" y="39186"/>
                    <a:pt x="1357474" y="46606"/>
                    <a:pt x="1354846" y="55881"/>
                  </a:cubicBezTo>
                  <a:cubicBezTo>
                    <a:pt x="1352079" y="65356"/>
                    <a:pt x="1351137" y="75269"/>
                    <a:pt x="1352064" y="85095"/>
                  </a:cubicBezTo>
                  <a:cubicBezTo>
                    <a:pt x="1352713" y="101341"/>
                    <a:pt x="1352188" y="117613"/>
                    <a:pt x="1350518" y="133787"/>
                  </a:cubicBezTo>
                  <a:cubicBezTo>
                    <a:pt x="1346314" y="145355"/>
                    <a:pt x="1345139" y="157808"/>
                    <a:pt x="1347118" y="169957"/>
                  </a:cubicBezTo>
                  <a:cubicBezTo>
                    <a:pt x="1347349" y="172632"/>
                    <a:pt x="1347349" y="175321"/>
                    <a:pt x="1347118" y="177995"/>
                  </a:cubicBezTo>
                  <a:cubicBezTo>
                    <a:pt x="1346716" y="190207"/>
                    <a:pt x="1342619" y="202010"/>
                    <a:pt x="1335370" y="211848"/>
                  </a:cubicBezTo>
                  <a:cubicBezTo>
                    <a:pt x="1331598" y="215689"/>
                    <a:pt x="1327146" y="218783"/>
                    <a:pt x="1322231" y="220967"/>
                  </a:cubicBezTo>
                  <a:cubicBezTo>
                    <a:pt x="1309865" y="225141"/>
                    <a:pt x="1306773" y="236425"/>
                    <a:pt x="1302136" y="246782"/>
                  </a:cubicBezTo>
                  <a:cubicBezTo>
                    <a:pt x="1297499" y="257138"/>
                    <a:pt x="1288070" y="260384"/>
                    <a:pt x="1280186" y="266258"/>
                  </a:cubicBezTo>
                  <a:cubicBezTo>
                    <a:pt x="1275595" y="271382"/>
                    <a:pt x="1273818" y="278425"/>
                    <a:pt x="1275394" y="285116"/>
                  </a:cubicBezTo>
                  <a:cubicBezTo>
                    <a:pt x="1276523" y="292354"/>
                    <a:pt x="1278702" y="299385"/>
                    <a:pt x="1281887" y="305984"/>
                  </a:cubicBezTo>
                  <a:cubicBezTo>
                    <a:pt x="1290079" y="322833"/>
                    <a:pt x="1309710" y="331334"/>
                    <a:pt x="1314502" y="350656"/>
                  </a:cubicBezTo>
                  <a:cubicBezTo>
                    <a:pt x="1315167" y="362384"/>
                    <a:pt x="1316620" y="374055"/>
                    <a:pt x="1318830" y="385590"/>
                  </a:cubicBezTo>
                  <a:cubicBezTo>
                    <a:pt x="1322540" y="396565"/>
                    <a:pt x="1331969" y="399193"/>
                    <a:pt x="1341862" y="401048"/>
                  </a:cubicBezTo>
                  <a:cubicBezTo>
                    <a:pt x="1357320" y="406767"/>
                    <a:pt x="1374477" y="410477"/>
                    <a:pt x="1381743" y="428408"/>
                  </a:cubicBezTo>
                  <a:cubicBezTo>
                    <a:pt x="1384710" y="443708"/>
                    <a:pt x="1386519" y="459209"/>
                    <a:pt x="1387153" y="474781"/>
                  </a:cubicBezTo>
                  <a:cubicBezTo>
                    <a:pt x="1389951" y="485619"/>
                    <a:pt x="1391759" y="496692"/>
                    <a:pt x="1392563" y="507860"/>
                  </a:cubicBezTo>
                  <a:cubicBezTo>
                    <a:pt x="1394511" y="519918"/>
                    <a:pt x="1397417" y="531805"/>
                    <a:pt x="1401219" y="543412"/>
                  </a:cubicBezTo>
                  <a:cubicBezTo>
                    <a:pt x="1405454" y="550413"/>
                    <a:pt x="1407186" y="558638"/>
                    <a:pt x="1406166" y="566753"/>
                  </a:cubicBezTo>
                  <a:cubicBezTo>
                    <a:pt x="1405207" y="570563"/>
                    <a:pt x="1403584" y="574174"/>
                    <a:pt x="1401374" y="577419"/>
                  </a:cubicBezTo>
                  <a:cubicBezTo>
                    <a:pt x="1397695" y="582149"/>
                    <a:pt x="1393722" y="586647"/>
                    <a:pt x="1389471" y="590867"/>
                  </a:cubicBezTo>
                  <a:cubicBezTo>
                    <a:pt x="1386751" y="595782"/>
                    <a:pt x="1387168" y="601842"/>
                    <a:pt x="1390553" y="606324"/>
                  </a:cubicBezTo>
                  <a:cubicBezTo>
                    <a:pt x="1400276" y="621133"/>
                    <a:pt x="1407680" y="637348"/>
                    <a:pt x="1412503" y="654397"/>
                  </a:cubicBezTo>
                  <a:cubicBezTo>
                    <a:pt x="1415517" y="681386"/>
                    <a:pt x="1416599" y="708561"/>
                    <a:pt x="1415749" y="735704"/>
                  </a:cubicBezTo>
                  <a:lnTo>
                    <a:pt x="1415749" y="839270"/>
                  </a:lnTo>
                  <a:cubicBezTo>
                    <a:pt x="1416290" y="855160"/>
                    <a:pt x="1415672" y="871082"/>
                    <a:pt x="1413894" y="886879"/>
                  </a:cubicBezTo>
                  <a:cubicBezTo>
                    <a:pt x="1410648" y="902337"/>
                    <a:pt x="1386534" y="902337"/>
                    <a:pt x="1388698" y="921813"/>
                  </a:cubicBezTo>
                  <a:cubicBezTo>
                    <a:pt x="1387817" y="931150"/>
                    <a:pt x="1392006" y="940223"/>
                    <a:pt x="1399673" y="945618"/>
                  </a:cubicBezTo>
                  <a:cubicBezTo>
                    <a:pt x="1410957" y="963240"/>
                    <a:pt x="1430588" y="975296"/>
                    <a:pt x="1433525" y="998792"/>
                  </a:cubicBezTo>
                  <a:cubicBezTo>
                    <a:pt x="1431299" y="1011514"/>
                    <a:pt x="1431717" y="1024575"/>
                    <a:pt x="1434762" y="1037127"/>
                  </a:cubicBezTo>
                  <a:lnTo>
                    <a:pt x="1439708" y="1042228"/>
                  </a:lnTo>
                  <a:cubicBezTo>
                    <a:pt x="1443418" y="1045010"/>
                    <a:pt x="1447437" y="1047638"/>
                    <a:pt x="1451302" y="1050266"/>
                  </a:cubicBezTo>
                  <a:cubicBezTo>
                    <a:pt x="1457979" y="1055397"/>
                    <a:pt x="1466465" y="1057562"/>
                    <a:pt x="1474797" y="1056294"/>
                  </a:cubicBezTo>
                  <a:cubicBezTo>
                    <a:pt x="1485463" y="1056294"/>
                    <a:pt x="1496128" y="1055367"/>
                    <a:pt x="1506794" y="1054594"/>
                  </a:cubicBezTo>
                  <a:cubicBezTo>
                    <a:pt x="1532856" y="1064719"/>
                    <a:pt x="1552549" y="1086637"/>
                    <a:pt x="1559814" y="1113642"/>
                  </a:cubicBezTo>
                  <a:cubicBezTo>
                    <a:pt x="1563091" y="1123272"/>
                    <a:pt x="1564095" y="1133536"/>
                    <a:pt x="1562751" y="1143629"/>
                  </a:cubicBezTo>
                  <a:cubicBezTo>
                    <a:pt x="1561421" y="1147772"/>
                    <a:pt x="1559381" y="1151636"/>
                    <a:pt x="1556722" y="1155068"/>
                  </a:cubicBezTo>
                  <a:cubicBezTo>
                    <a:pt x="1457948" y="1222308"/>
                    <a:pt x="1359484" y="1290167"/>
                    <a:pt x="1258546" y="1354316"/>
                  </a:cubicBezTo>
                  <a:cubicBezTo>
                    <a:pt x="1212173" y="1384303"/>
                    <a:pt x="1164409" y="1414755"/>
                    <a:pt x="1119428" y="1447061"/>
                  </a:cubicBezTo>
                  <a:cubicBezTo>
                    <a:pt x="1085158" y="1470572"/>
                    <a:pt x="1045989" y="1486014"/>
                    <a:pt x="1004887" y="1492197"/>
                  </a:cubicBezTo>
                  <a:cubicBezTo>
                    <a:pt x="991779" y="1491409"/>
                    <a:pt x="978671" y="1493418"/>
                    <a:pt x="966398" y="1498071"/>
                  </a:cubicBezTo>
                  <a:lnTo>
                    <a:pt x="947230" y="1504254"/>
                  </a:lnTo>
                  <a:cubicBezTo>
                    <a:pt x="938961" y="1505908"/>
                    <a:pt x="930598" y="1507083"/>
                    <a:pt x="922189" y="1507809"/>
                  </a:cubicBezTo>
                  <a:cubicBezTo>
                    <a:pt x="909761" y="1512107"/>
                    <a:pt x="896360" y="1512802"/>
                    <a:pt x="883545" y="1509819"/>
                  </a:cubicBezTo>
                  <a:cubicBezTo>
                    <a:pt x="880902" y="1508613"/>
                    <a:pt x="878584" y="1506820"/>
                    <a:pt x="876744" y="1504563"/>
                  </a:cubicBezTo>
                  <a:cubicBezTo>
                    <a:pt x="869015" y="1491579"/>
                    <a:pt x="879526" y="1477513"/>
                    <a:pt x="874580" y="1464374"/>
                  </a:cubicBezTo>
                  <a:cubicBezTo>
                    <a:pt x="874054" y="1450029"/>
                    <a:pt x="867284" y="1436643"/>
                    <a:pt x="856031" y="1427739"/>
                  </a:cubicBezTo>
                  <a:cubicBezTo>
                    <a:pt x="843510" y="1413982"/>
                    <a:pt x="825116" y="1422793"/>
                    <a:pt x="811049" y="1416455"/>
                  </a:cubicBezTo>
                  <a:cubicBezTo>
                    <a:pt x="774724" y="1402853"/>
                    <a:pt x="752620" y="1371628"/>
                    <a:pt x="724951" y="1347360"/>
                  </a:cubicBezTo>
                  <a:cubicBezTo>
                    <a:pt x="720375" y="1339569"/>
                    <a:pt x="716248" y="1331516"/>
                    <a:pt x="712585" y="1323246"/>
                  </a:cubicBezTo>
                  <a:cubicBezTo>
                    <a:pt x="707236" y="1315146"/>
                    <a:pt x="699662" y="1308762"/>
                    <a:pt x="690790" y="1304852"/>
                  </a:cubicBezTo>
                  <a:cubicBezTo>
                    <a:pt x="674466" y="1294866"/>
                    <a:pt x="658962" y="1283597"/>
                    <a:pt x="644417" y="1271154"/>
                  </a:cubicBezTo>
                  <a:cubicBezTo>
                    <a:pt x="637739" y="1263796"/>
                    <a:pt x="630026" y="1257443"/>
                    <a:pt x="621540" y="1252296"/>
                  </a:cubicBezTo>
                  <a:cubicBezTo>
                    <a:pt x="613950" y="1245757"/>
                    <a:pt x="605835" y="1239868"/>
                    <a:pt x="597271" y="1234674"/>
                  </a:cubicBezTo>
                  <a:cubicBezTo>
                    <a:pt x="572694" y="1215352"/>
                    <a:pt x="545179" y="1200049"/>
                    <a:pt x="522302" y="1178409"/>
                  </a:cubicBezTo>
                  <a:cubicBezTo>
                    <a:pt x="515655" y="1170757"/>
                    <a:pt x="507772" y="1164265"/>
                    <a:pt x="498961" y="1159241"/>
                  </a:cubicBezTo>
                  <a:cubicBezTo>
                    <a:pt x="480227" y="1147741"/>
                    <a:pt x="462636" y="1134494"/>
                    <a:pt x="446406" y="1119670"/>
                  </a:cubicBezTo>
                  <a:cubicBezTo>
                    <a:pt x="439434" y="1112127"/>
                    <a:pt x="431288" y="1105758"/>
                    <a:pt x="422292" y="1100812"/>
                  </a:cubicBezTo>
                  <a:cubicBezTo>
                    <a:pt x="366335" y="1062323"/>
                    <a:pt x="313316" y="1019660"/>
                    <a:pt x="260296" y="977151"/>
                  </a:cubicBezTo>
                  <a:cubicBezTo>
                    <a:pt x="253650" y="972514"/>
                    <a:pt x="247621" y="967258"/>
                    <a:pt x="240820" y="963085"/>
                  </a:cubicBezTo>
                  <a:cubicBezTo>
                    <a:pt x="194447" y="931397"/>
                    <a:pt x="149775" y="895845"/>
                    <a:pt x="105103" y="861374"/>
                  </a:cubicBezTo>
                  <a:cubicBezTo>
                    <a:pt x="73152" y="838543"/>
                    <a:pt x="42654" y="813765"/>
                    <a:pt x="13748" y="787178"/>
                  </a:cubicBezTo>
                  <a:cubicBezTo>
                    <a:pt x="5510" y="778444"/>
                    <a:pt x="671" y="767021"/>
                    <a:pt x="146" y="755026"/>
                  </a:cubicBezTo>
                  <a:cubicBezTo>
                    <a:pt x="-349" y="747591"/>
                    <a:pt x="22" y="740125"/>
                    <a:pt x="1228" y="732767"/>
                  </a:cubicBezTo>
                  <a:cubicBezTo>
                    <a:pt x="3546" y="723029"/>
                    <a:pt x="5865" y="713136"/>
                    <a:pt x="8029" y="703243"/>
                  </a:cubicBezTo>
                  <a:cubicBezTo>
                    <a:pt x="10981" y="692531"/>
                    <a:pt x="12326" y="681433"/>
                    <a:pt x="12048" y="670319"/>
                  </a:cubicBezTo>
                  <a:cubicBezTo>
                    <a:pt x="14459" y="659761"/>
                    <a:pt x="15804" y="648987"/>
                    <a:pt x="16067" y="638167"/>
                  </a:cubicBezTo>
                  <a:cubicBezTo>
                    <a:pt x="31525" y="609261"/>
                    <a:pt x="64449" y="607252"/>
                    <a:pt x="88408" y="590712"/>
                  </a:cubicBezTo>
                  <a:cubicBezTo>
                    <a:pt x="93540" y="590110"/>
                    <a:pt x="98734" y="590110"/>
                    <a:pt x="103866" y="590712"/>
                  </a:cubicBezTo>
                  <a:cubicBezTo>
                    <a:pt x="107298" y="590403"/>
                    <a:pt x="110683" y="589615"/>
                    <a:pt x="113913" y="588394"/>
                  </a:cubicBezTo>
                  <a:cubicBezTo>
                    <a:pt x="116077" y="587312"/>
                    <a:pt x="118241" y="586539"/>
                    <a:pt x="120560" y="585611"/>
                  </a:cubicBezTo>
                  <a:cubicBezTo>
                    <a:pt x="127222" y="581948"/>
                    <a:pt x="134086" y="578640"/>
                    <a:pt x="141119" y="575718"/>
                  </a:cubicBezTo>
                  <a:cubicBezTo>
                    <a:pt x="151723" y="573789"/>
                    <a:pt x="162497" y="573012"/>
                    <a:pt x="173271" y="573400"/>
                  </a:cubicBezTo>
                  <a:cubicBezTo>
                    <a:pt x="184245" y="574946"/>
                    <a:pt x="188728" y="565207"/>
                    <a:pt x="195375" y="560106"/>
                  </a:cubicBezTo>
                  <a:cubicBezTo>
                    <a:pt x="206968" y="554232"/>
                    <a:pt x="220107" y="557479"/>
                    <a:pt x="232009" y="553460"/>
                  </a:cubicBezTo>
                  <a:cubicBezTo>
                    <a:pt x="239893" y="551296"/>
                    <a:pt x="247467" y="550523"/>
                    <a:pt x="255659" y="548050"/>
                  </a:cubicBezTo>
                  <a:cubicBezTo>
                    <a:pt x="263852" y="545576"/>
                    <a:pt x="268334" y="544494"/>
                    <a:pt x="274827" y="543103"/>
                  </a:cubicBezTo>
                  <a:cubicBezTo>
                    <a:pt x="286482" y="543326"/>
                    <a:pt x="297534" y="537917"/>
                    <a:pt x="304505" y="528573"/>
                  </a:cubicBezTo>
                  <a:cubicBezTo>
                    <a:pt x="306205" y="526567"/>
                    <a:pt x="308060" y="524705"/>
                    <a:pt x="310070" y="523008"/>
                  </a:cubicBezTo>
                  <a:cubicBezTo>
                    <a:pt x="319978" y="514568"/>
                    <a:pt x="330288" y="506623"/>
                    <a:pt x="340985" y="499204"/>
                  </a:cubicBezTo>
                  <a:cubicBezTo>
                    <a:pt x="348327" y="493246"/>
                    <a:pt x="357045" y="489210"/>
                    <a:pt x="366335" y="487456"/>
                  </a:cubicBezTo>
                  <a:cubicBezTo>
                    <a:pt x="376553" y="485459"/>
                    <a:pt x="386446" y="482023"/>
                    <a:pt x="395705" y="477254"/>
                  </a:cubicBezTo>
                  <a:cubicBezTo>
                    <a:pt x="403897" y="472617"/>
                    <a:pt x="415954" y="481118"/>
                    <a:pt x="422137" y="469680"/>
                  </a:cubicBezTo>
                  <a:cubicBezTo>
                    <a:pt x="417655" y="462254"/>
                    <a:pt x="415645" y="453590"/>
                    <a:pt x="416418" y="444947"/>
                  </a:cubicBezTo>
                  <a:cubicBezTo>
                    <a:pt x="417021" y="433880"/>
                    <a:pt x="419370" y="422976"/>
                    <a:pt x="423374" y="412641"/>
                  </a:cubicBezTo>
                  <a:cubicBezTo>
                    <a:pt x="426388" y="409744"/>
                    <a:pt x="430330" y="407995"/>
                    <a:pt x="434503" y="407695"/>
                  </a:cubicBezTo>
                  <a:cubicBezTo>
                    <a:pt x="448570" y="411517"/>
                    <a:pt x="463610" y="409097"/>
                    <a:pt x="475775" y="401048"/>
                  </a:cubicBezTo>
                  <a:cubicBezTo>
                    <a:pt x="479021" y="398420"/>
                    <a:pt x="482422" y="395947"/>
                    <a:pt x="485822" y="393474"/>
                  </a:cubicBezTo>
                  <a:cubicBezTo>
                    <a:pt x="502516" y="378016"/>
                    <a:pt x="523230" y="382344"/>
                    <a:pt x="543015" y="381417"/>
                  </a:cubicBezTo>
                  <a:lnTo>
                    <a:pt x="583823" y="381417"/>
                  </a:lnTo>
                  <a:cubicBezTo>
                    <a:pt x="593237" y="382854"/>
                    <a:pt x="602867" y="381678"/>
                    <a:pt x="611647" y="378016"/>
                  </a:cubicBezTo>
                  <a:cubicBezTo>
                    <a:pt x="623178" y="370536"/>
                    <a:pt x="626455" y="355124"/>
                    <a:pt x="618974" y="343594"/>
                  </a:cubicBezTo>
                  <a:cubicBezTo>
                    <a:pt x="618185" y="342366"/>
                    <a:pt x="617289" y="341213"/>
                    <a:pt x="616284" y="340145"/>
                  </a:cubicBezTo>
                  <a:cubicBezTo>
                    <a:pt x="612188" y="333627"/>
                    <a:pt x="609205" y="326468"/>
                    <a:pt x="607473" y="318968"/>
                  </a:cubicBezTo>
                  <a:cubicBezTo>
                    <a:pt x="606360" y="313877"/>
                    <a:pt x="606360" y="308603"/>
                    <a:pt x="607473" y="303511"/>
                  </a:cubicBezTo>
                  <a:cubicBezTo>
                    <a:pt x="610518" y="293431"/>
                    <a:pt x="610518" y="282676"/>
                    <a:pt x="607473" y="272596"/>
                  </a:cubicBezTo>
                  <a:cubicBezTo>
                    <a:pt x="606778" y="268399"/>
                    <a:pt x="606778" y="264117"/>
                    <a:pt x="607473" y="259921"/>
                  </a:cubicBezTo>
                  <a:cubicBezTo>
                    <a:pt x="611168" y="234290"/>
                    <a:pt x="611168" y="208263"/>
                    <a:pt x="607473" y="182633"/>
                  </a:cubicBezTo>
                  <a:cubicBezTo>
                    <a:pt x="604134" y="178150"/>
                    <a:pt x="600347" y="174007"/>
                    <a:pt x="596189" y="170267"/>
                  </a:cubicBezTo>
                  <a:cubicBezTo>
                    <a:pt x="589682" y="163771"/>
                    <a:pt x="587842" y="153945"/>
                    <a:pt x="591552" y="145535"/>
                  </a:cubicBezTo>
                  <a:cubicBezTo>
                    <a:pt x="599435" y="133014"/>
                    <a:pt x="614120" y="140897"/>
                    <a:pt x="624013" y="134560"/>
                  </a:cubicBezTo>
                  <a:cubicBezTo>
                    <a:pt x="646427" y="125903"/>
                    <a:pt x="655855" y="103645"/>
                    <a:pt x="670386" y="88187"/>
                  </a:cubicBezTo>
                  <a:cubicBezTo>
                    <a:pt x="681051" y="76748"/>
                    <a:pt x="692954" y="85095"/>
                    <a:pt x="704238" y="86177"/>
                  </a:cubicBezTo>
                  <a:cubicBezTo>
                    <a:pt x="715522" y="87259"/>
                    <a:pt x="729434" y="94988"/>
                    <a:pt x="740099" y="81231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8" name="Forma Livre: Forma 37">
              <a:extLst>
                <a:ext uri="{FF2B5EF4-FFF2-40B4-BE49-F238E27FC236}">
                  <a16:creationId xmlns:a16="http://schemas.microsoft.com/office/drawing/2014/main" id="{A844FA53-B0BA-703A-3F77-50ABE491CE7C}"/>
                </a:ext>
              </a:extLst>
            </p:cNvPr>
            <p:cNvSpPr/>
            <p:nvPr/>
          </p:nvSpPr>
          <p:spPr>
            <a:xfrm>
              <a:off x="6374987" y="1836859"/>
              <a:ext cx="1336417" cy="1233125"/>
            </a:xfrm>
            <a:custGeom>
              <a:avLst/>
              <a:gdLst>
                <a:gd name="connsiteX0" fmla="*/ 1244821 w 1336417"/>
                <a:gd name="connsiteY0" fmla="*/ 351753 h 1233125"/>
                <a:gd name="connsiteX1" fmla="*/ 1297377 w 1336417"/>
                <a:gd name="connsiteY1" fmla="*/ 383750 h 1233125"/>
                <a:gd name="connsiteX2" fmla="*/ 1325973 w 1336417"/>
                <a:gd name="connsiteY2" fmla="*/ 402144 h 1233125"/>
                <a:gd name="connsiteX3" fmla="*/ 1325973 w 1336417"/>
                <a:gd name="connsiteY3" fmla="*/ 402144 h 1233125"/>
                <a:gd name="connsiteX4" fmla="*/ 1336021 w 1336417"/>
                <a:gd name="connsiteY4" fmla="*/ 424867 h 1233125"/>
                <a:gd name="connsiteX5" fmla="*/ 1291194 w 1336417"/>
                <a:gd name="connsiteY5" fmla="*/ 474331 h 1233125"/>
                <a:gd name="connsiteX6" fmla="*/ 1242039 w 1336417"/>
                <a:gd name="connsiteY6" fmla="*/ 504319 h 1233125"/>
                <a:gd name="connsiteX7" fmla="*/ 1223490 w 1336417"/>
                <a:gd name="connsiteY7" fmla="*/ 528742 h 1233125"/>
                <a:gd name="connsiteX8" fmla="*/ 1218079 w 1336417"/>
                <a:gd name="connsiteY8" fmla="*/ 555483 h 1233125"/>
                <a:gd name="connsiteX9" fmla="*/ 1214524 w 1336417"/>
                <a:gd name="connsiteY9" fmla="*/ 591345 h 1233125"/>
                <a:gd name="connsiteX10" fmla="*/ 1212206 w 1336417"/>
                <a:gd name="connsiteY10" fmla="*/ 604175 h 1233125"/>
                <a:gd name="connsiteX11" fmla="*/ 1200458 w 1336417"/>
                <a:gd name="connsiteY11" fmla="*/ 679453 h 1233125"/>
                <a:gd name="connsiteX12" fmla="*/ 1194584 w 1336417"/>
                <a:gd name="connsiteY12" fmla="*/ 787656 h 1233125"/>
                <a:gd name="connsiteX13" fmla="*/ 1189174 w 1336417"/>
                <a:gd name="connsiteY13" fmla="*/ 820890 h 1233125"/>
                <a:gd name="connsiteX14" fmla="*/ 1181136 w 1336417"/>
                <a:gd name="connsiteY14" fmla="*/ 860770 h 1233125"/>
                <a:gd name="connsiteX15" fmla="*/ 1092564 w 1336417"/>
                <a:gd name="connsiteY15" fmla="*/ 994324 h 1233125"/>
                <a:gd name="connsiteX16" fmla="*/ 1083135 w 1336417"/>
                <a:gd name="connsiteY16" fmla="*/ 1020756 h 1233125"/>
                <a:gd name="connsiteX17" fmla="*/ 1056239 w 1336417"/>
                <a:gd name="connsiteY17" fmla="*/ 1039614 h 1233125"/>
                <a:gd name="connsiteX18" fmla="*/ 1051911 w 1336417"/>
                <a:gd name="connsiteY18" fmla="*/ 1045334 h 1233125"/>
                <a:gd name="connsiteX19" fmla="*/ 1037690 w 1336417"/>
                <a:gd name="connsiteY19" fmla="*/ 1067129 h 1233125"/>
                <a:gd name="connsiteX20" fmla="*/ 1033516 w 1336417"/>
                <a:gd name="connsiteY20" fmla="*/ 1073621 h 1233125"/>
                <a:gd name="connsiteX21" fmla="*/ 1031661 w 1336417"/>
                <a:gd name="connsiteY21" fmla="*/ 1118911 h 1233125"/>
                <a:gd name="connsiteX22" fmla="*/ 1029343 w 1336417"/>
                <a:gd name="connsiteY22" fmla="*/ 1163429 h 1233125"/>
                <a:gd name="connsiteX23" fmla="*/ 1018986 w 1336417"/>
                <a:gd name="connsiteY23" fmla="*/ 1177959 h 1233125"/>
                <a:gd name="connsiteX24" fmla="*/ 1011876 w 1336417"/>
                <a:gd name="connsiteY24" fmla="*/ 1183215 h 1233125"/>
                <a:gd name="connsiteX25" fmla="*/ 1003219 w 1336417"/>
                <a:gd name="connsiteY25" fmla="*/ 1183215 h 1233125"/>
                <a:gd name="connsiteX26" fmla="*/ 996882 w 1336417"/>
                <a:gd name="connsiteY26" fmla="*/ 1177805 h 1233125"/>
                <a:gd name="connsiteX27" fmla="*/ 989617 w 1336417"/>
                <a:gd name="connsiteY27" fmla="*/ 1129732 h 1233125"/>
                <a:gd name="connsiteX28" fmla="*/ 984361 w 1336417"/>
                <a:gd name="connsiteY28" fmla="*/ 1123704 h 1233125"/>
                <a:gd name="connsiteX29" fmla="*/ 933351 w 1336417"/>
                <a:gd name="connsiteY29" fmla="*/ 1069911 h 1233125"/>
                <a:gd name="connsiteX30" fmla="*/ 926086 w 1336417"/>
                <a:gd name="connsiteY30" fmla="*/ 1046106 h 1233125"/>
                <a:gd name="connsiteX31" fmla="*/ 914957 w 1336417"/>
                <a:gd name="connsiteY31" fmla="*/ 1006071 h 1233125"/>
                <a:gd name="connsiteX32" fmla="*/ 912175 w 1336417"/>
                <a:gd name="connsiteY32" fmla="*/ 989532 h 1233125"/>
                <a:gd name="connsiteX33" fmla="*/ 909083 w 1336417"/>
                <a:gd name="connsiteY33" fmla="*/ 961244 h 1233125"/>
                <a:gd name="connsiteX34" fmla="*/ 907383 w 1336417"/>
                <a:gd name="connsiteY34" fmla="*/ 953361 h 1233125"/>
                <a:gd name="connsiteX35" fmla="*/ 903209 w 1336417"/>
                <a:gd name="connsiteY35" fmla="*/ 926620 h 1233125"/>
                <a:gd name="connsiteX36" fmla="*/ 882651 w 1336417"/>
                <a:gd name="connsiteY36" fmla="*/ 901887 h 1233125"/>
                <a:gd name="connsiteX37" fmla="*/ 867193 w 1336417"/>
                <a:gd name="connsiteY37" fmla="*/ 915335 h 1233125"/>
                <a:gd name="connsiteX38" fmla="*/ 824530 w 1336417"/>
                <a:gd name="connsiteY38" fmla="*/ 920436 h 1233125"/>
                <a:gd name="connsiteX39" fmla="*/ 839988 w 1336417"/>
                <a:gd name="connsiteY39" fmla="*/ 939140 h 1233125"/>
                <a:gd name="connsiteX40" fmla="*/ 847562 w 1336417"/>
                <a:gd name="connsiteY40" fmla="*/ 962481 h 1233125"/>
                <a:gd name="connsiteX41" fmla="*/ 849571 w 1336417"/>
                <a:gd name="connsiteY41" fmla="*/ 970674 h 1233125"/>
                <a:gd name="connsiteX42" fmla="*/ 850499 w 1336417"/>
                <a:gd name="connsiteY42" fmla="*/ 1008236 h 1233125"/>
                <a:gd name="connsiteX43" fmla="*/ 849107 w 1336417"/>
                <a:gd name="connsiteY43" fmla="*/ 1016428 h 1233125"/>
                <a:gd name="connsiteX44" fmla="*/ 836587 w 1336417"/>
                <a:gd name="connsiteY44" fmla="*/ 1031886 h 1233125"/>
                <a:gd name="connsiteX45" fmla="*/ 819583 w 1336417"/>
                <a:gd name="connsiteY45" fmla="*/ 1051362 h 1233125"/>
                <a:gd name="connsiteX46" fmla="*/ 815255 w 1336417"/>
                <a:gd name="connsiteY46" fmla="*/ 1057545 h 1233125"/>
                <a:gd name="connsiteX47" fmla="*/ 794233 w 1336417"/>
                <a:gd name="connsiteY47" fmla="*/ 1083977 h 1233125"/>
                <a:gd name="connsiteX48" fmla="*/ 767955 w 1336417"/>
                <a:gd name="connsiteY48" fmla="*/ 1113347 h 1233125"/>
                <a:gd name="connsiteX49" fmla="*/ 748170 w 1336417"/>
                <a:gd name="connsiteY49" fmla="*/ 1110874 h 1233125"/>
                <a:gd name="connsiteX50" fmla="*/ 687576 w 1336417"/>
                <a:gd name="connsiteY50" fmla="*/ 1077176 h 1233125"/>
                <a:gd name="connsiteX51" fmla="*/ 672119 w 1336417"/>
                <a:gd name="connsiteY51" fmla="*/ 1075631 h 1233125"/>
                <a:gd name="connsiteX52" fmla="*/ 648314 w 1336417"/>
                <a:gd name="connsiteY52" fmla="*/ 1082123 h 1233125"/>
                <a:gd name="connsiteX53" fmla="*/ 632856 w 1336417"/>
                <a:gd name="connsiteY53" fmla="*/ 1087533 h 1233125"/>
                <a:gd name="connsiteX54" fmla="*/ 624973 w 1336417"/>
                <a:gd name="connsiteY54" fmla="*/ 1111337 h 1233125"/>
                <a:gd name="connsiteX55" fmla="*/ 610288 w 1336417"/>
                <a:gd name="connsiteY55" fmla="*/ 1125404 h 1233125"/>
                <a:gd name="connsiteX56" fmla="*/ 602096 w 1336417"/>
                <a:gd name="connsiteY56" fmla="*/ 1127568 h 1233125"/>
                <a:gd name="connsiteX57" fmla="*/ 579064 w 1336417"/>
                <a:gd name="connsiteY57" fmla="*/ 1106855 h 1233125"/>
                <a:gd name="connsiteX58" fmla="*/ 552013 w 1336417"/>
                <a:gd name="connsiteY58" fmla="*/ 1100981 h 1233125"/>
                <a:gd name="connsiteX59" fmla="*/ 511823 w 1336417"/>
                <a:gd name="connsiteY59" fmla="*/ 1100981 h 1233125"/>
                <a:gd name="connsiteX60" fmla="*/ 483536 w 1336417"/>
                <a:gd name="connsiteY60" fmla="*/ 1118139 h 1233125"/>
                <a:gd name="connsiteX61" fmla="*/ 453858 w 1336417"/>
                <a:gd name="connsiteY61" fmla="*/ 1135606 h 1233125"/>
                <a:gd name="connsiteX62" fmla="*/ 376570 w 1336417"/>
                <a:gd name="connsiteY62" fmla="*/ 1135606 h 1233125"/>
                <a:gd name="connsiteX63" fmla="*/ 343491 w 1336417"/>
                <a:gd name="connsiteY63" fmla="*/ 1127259 h 1233125"/>
                <a:gd name="connsiteX64" fmla="*/ 330970 w 1336417"/>
                <a:gd name="connsiteY64" fmla="*/ 1108246 h 1233125"/>
                <a:gd name="connsiteX65" fmla="*/ 266358 w 1336417"/>
                <a:gd name="connsiteY65" fmla="*/ 1098198 h 1233125"/>
                <a:gd name="connsiteX66" fmla="*/ 262802 w 1336417"/>
                <a:gd name="connsiteY66" fmla="*/ 1105309 h 1233125"/>
                <a:gd name="connsiteX67" fmla="*/ 199736 w 1336417"/>
                <a:gd name="connsiteY67" fmla="*/ 1224332 h 1233125"/>
                <a:gd name="connsiteX68" fmla="*/ 164647 w 1336417"/>
                <a:gd name="connsiteY68" fmla="*/ 1230979 h 1233125"/>
                <a:gd name="connsiteX69" fmla="*/ 140842 w 1336417"/>
                <a:gd name="connsiteY69" fmla="*/ 1209338 h 1233125"/>
                <a:gd name="connsiteX70" fmla="*/ 138678 w 1336417"/>
                <a:gd name="connsiteY70" fmla="*/ 1182133 h 1233125"/>
                <a:gd name="connsiteX71" fmla="*/ 142388 w 1336417"/>
                <a:gd name="connsiteY71" fmla="*/ 1153073 h 1233125"/>
                <a:gd name="connsiteX72" fmla="*/ 139606 w 1336417"/>
                <a:gd name="connsiteY72" fmla="*/ 1131123 h 1233125"/>
                <a:gd name="connsiteX73" fmla="*/ 125694 w 1336417"/>
                <a:gd name="connsiteY73" fmla="*/ 1106082 h 1233125"/>
                <a:gd name="connsiteX74" fmla="*/ 110236 w 1336417"/>
                <a:gd name="connsiteY74" fmla="*/ 1085678 h 1233125"/>
                <a:gd name="connsiteX75" fmla="*/ 105753 w 1336417"/>
                <a:gd name="connsiteY75" fmla="*/ 1079649 h 1233125"/>
                <a:gd name="connsiteX76" fmla="*/ 81176 w 1336417"/>
                <a:gd name="connsiteY76" fmla="*/ 1050125 h 1233125"/>
                <a:gd name="connsiteX77" fmla="*/ 78703 w 1336417"/>
                <a:gd name="connsiteY77" fmla="*/ 1042551 h 1233125"/>
                <a:gd name="connsiteX78" fmla="*/ 67882 w 1336417"/>
                <a:gd name="connsiteY78" fmla="*/ 991696 h 1233125"/>
                <a:gd name="connsiteX79" fmla="*/ 59844 w 1336417"/>
                <a:gd name="connsiteY79" fmla="*/ 978402 h 1233125"/>
                <a:gd name="connsiteX80" fmla="*/ 49179 w 1336417"/>
                <a:gd name="connsiteY80" fmla="*/ 950424 h 1233125"/>
                <a:gd name="connsiteX81" fmla="*/ 43923 w 1336417"/>
                <a:gd name="connsiteY81" fmla="*/ 936512 h 1233125"/>
                <a:gd name="connsiteX82" fmla="*/ 39440 w 1336417"/>
                <a:gd name="connsiteY82" fmla="*/ 903742 h 1233125"/>
                <a:gd name="connsiteX83" fmla="*/ 17181 w 1336417"/>
                <a:gd name="connsiteY83" fmla="*/ 894004 h 1233125"/>
                <a:gd name="connsiteX84" fmla="*/ 951 w 1336417"/>
                <a:gd name="connsiteY84" fmla="*/ 859688 h 1233125"/>
                <a:gd name="connsiteX85" fmla="*/ 9762 w 1336417"/>
                <a:gd name="connsiteY85" fmla="*/ 836193 h 1233125"/>
                <a:gd name="connsiteX86" fmla="*/ 11153 w 1336417"/>
                <a:gd name="connsiteY86" fmla="*/ 828309 h 1233125"/>
                <a:gd name="connsiteX87" fmla="*/ 20118 w 1336417"/>
                <a:gd name="connsiteY87" fmla="*/ 797394 h 1233125"/>
                <a:gd name="connsiteX88" fmla="*/ 24601 w 1336417"/>
                <a:gd name="connsiteY88" fmla="*/ 791211 h 1233125"/>
                <a:gd name="connsiteX89" fmla="*/ 34185 w 1336417"/>
                <a:gd name="connsiteY89" fmla="*/ 768180 h 1233125"/>
                <a:gd name="connsiteX90" fmla="*/ 35267 w 1336417"/>
                <a:gd name="connsiteY90" fmla="*/ 740820 h 1233125"/>
                <a:gd name="connsiteX91" fmla="*/ 37431 w 1336417"/>
                <a:gd name="connsiteY91" fmla="*/ 733245 h 1233125"/>
                <a:gd name="connsiteX92" fmla="*/ 53662 w 1336417"/>
                <a:gd name="connsiteY92" fmla="*/ 712223 h 1233125"/>
                <a:gd name="connsiteX93" fmla="*/ 62009 w 1336417"/>
                <a:gd name="connsiteY93" fmla="*/ 699548 h 1233125"/>
                <a:gd name="connsiteX94" fmla="*/ 78703 w 1336417"/>
                <a:gd name="connsiteY94" fmla="*/ 673579 h 1233125"/>
                <a:gd name="connsiteX95" fmla="*/ 99570 w 1336417"/>
                <a:gd name="connsiteY95" fmla="*/ 643437 h 1233125"/>
                <a:gd name="connsiteX96" fmla="*/ 147798 w 1336417"/>
                <a:gd name="connsiteY96" fmla="*/ 636945 h 1233125"/>
                <a:gd name="connsiteX97" fmla="*/ 166811 w 1336417"/>
                <a:gd name="connsiteY97" fmla="*/ 628134 h 1233125"/>
                <a:gd name="connsiteX98" fmla="*/ 166811 w 1336417"/>
                <a:gd name="connsiteY98" fmla="*/ 579133 h 1233125"/>
                <a:gd name="connsiteX99" fmla="*/ 166811 w 1336417"/>
                <a:gd name="connsiteY99" fmla="*/ 534925 h 1233125"/>
                <a:gd name="connsiteX100" fmla="*/ 166811 w 1336417"/>
                <a:gd name="connsiteY100" fmla="*/ 499836 h 1233125"/>
                <a:gd name="connsiteX101" fmla="*/ 166811 w 1336417"/>
                <a:gd name="connsiteY101" fmla="*/ 460110 h 1233125"/>
                <a:gd name="connsiteX102" fmla="*/ 162637 w 1336417"/>
                <a:gd name="connsiteY102" fmla="*/ 420848 h 1233125"/>
                <a:gd name="connsiteX103" fmla="*/ 160782 w 1336417"/>
                <a:gd name="connsiteY103" fmla="*/ 359018 h 1233125"/>
                <a:gd name="connsiteX104" fmla="*/ 170830 w 1336417"/>
                <a:gd name="connsiteY104" fmla="*/ 281730 h 1233125"/>
                <a:gd name="connsiteX105" fmla="*/ 223849 w 1336417"/>
                <a:gd name="connsiteY105" fmla="*/ 275856 h 1233125"/>
                <a:gd name="connsiteX106" fmla="*/ 236679 w 1336417"/>
                <a:gd name="connsiteY106" fmla="*/ 241077 h 1233125"/>
                <a:gd name="connsiteX107" fmla="*/ 236679 w 1336417"/>
                <a:gd name="connsiteY107" fmla="*/ 209234 h 1233125"/>
                <a:gd name="connsiteX108" fmla="*/ 236679 w 1336417"/>
                <a:gd name="connsiteY108" fmla="*/ 180947 h 1233125"/>
                <a:gd name="connsiteX109" fmla="*/ 232660 w 1336417"/>
                <a:gd name="connsiteY109" fmla="*/ 147868 h 1233125"/>
                <a:gd name="connsiteX110" fmla="*/ 238380 w 1336417"/>
                <a:gd name="connsiteY110" fmla="*/ 113706 h 1233125"/>
                <a:gd name="connsiteX111" fmla="*/ 294645 w 1336417"/>
                <a:gd name="connsiteY111" fmla="*/ 107833 h 1233125"/>
                <a:gd name="connsiteX112" fmla="*/ 393883 w 1336417"/>
                <a:gd name="connsiteY112" fmla="*/ 107833 h 1233125"/>
                <a:gd name="connsiteX113" fmla="*/ 427116 w 1336417"/>
                <a:gd name="connsiteY113" fmla="*/ 103968 h 1233125"/>
                <a:gd name="connsiteX114" fmla="*/ 476426 w 1336417"/>
                <a:gd name="connsiteY114" fmla="*/ 101959 h 1233125"/>
                <a:gd name="connsiteX115" fmla="*/ 574736 w 1336417"/>
                <a:gd name="connsiteY115" fmla="*/ 101959 h 1233125"/>
                <a:gd name="connsiteX116" fmla="*/ 617399 w 1336417"/>
                <a:gd name="connsiteY116" fmla="*/ 98249 h 1233125"/>
                <a:gd name="connsiteX117" fmla="*/ 656506 w 1336417"/>
                <a:gd name="connsiteY117" fmla="*/ 96239 h 1233125"/>
                <a:gd name="connsiteX118" fmla="*/ 754662 w 1336417"/>
                <a:gd name="connsiteY118" fmla="*/ 96239 h 1233125"/>
                <a:gd name="connsiteX119" fmla="*/ 792996 w 1336417"/>
                <a:gd name="connsiteY119" fmla="*/ 92375 h 1233125"/>
                <a:gd name="connsiteX120" fmla="*/ 857146 w 1336417"/>
                <a:gd name="connsiteY120" fmla="*/ 90520 h 1233125"/>
                <a:gd name="connsiteX121" fmla="*/ 893471 w 1336417"/>
                <a:gd name="connsiteY121" fmla="*/ 97012 h 1233125"/>
                <a:gd name="connsiteX122" fmla="*/ 941544 w 1336417"/>
                <a:gd name="connsiteY122" fmla="*/ 104896 h 1233125"/>
                <a:gd name="connsiteX123" fmla="*/ 950355 w 1336417"/>
                <a:gd name="connsiteY123" fmla="*/ 84955 h 1233125"/>
                <a:gd name="connsiteX124" fmla="*/ 974314 w 1336417"/>
                <a:gd name="connsiteY124" fmla="*/ 65788 h 1233125"/>
                <a:gd name="connsiteX125" fmla="*/ 997655 w 1336417"/>
                <a:gd name="connsiteY125" fmla="*/ 53731 h 1233125"/>
                <a:gd name="connsiteX126" fmla="*/ 1002292 w 1336417"/>
                <a:gd name="connsiteY126" fmla="*/ 39355 h 1233125"/>
                <a:gd name="connsiteX127" fmla="*/ 1021614 w 1336417"/>
                <a:gd name="connsiteY127" fmla="*/ 15396 h 1233125"/>
                <a:gd name="connsiteX128" fmla="*/ 1058403 w 1336417"/>
                <a:gd name="connsiteY128" fmla="*/ -61 h 1233125"/>
                <a:gd name="connsiteX129" fmla="*/ 1179435 w 1336417"/>
                <a:gd name="connsiteY129" fmla="*/ 92684 h 1233125"/>
                <a:gd name="connsiteX130" fmla="*/ 1183609 w 1336417"/>
                <a:gd name="connsiteY130" fmla="*/ 122826 h 1233125"/>
                <a:gd name="connsiteX131" fmla="*/ 1204322 w 1336417"/>
                <a:gd name="connsiteY131" fmla="*/ 153741 h 1233125"/>
                <a:gd name="connsiteX132" fmla="*/ 1204322 w 1336417"/>
                <a:gd name="connsiteY132" fmla="*/ 153741 h 1233125"/>
                <a:gd name="connsiteX133" fmla="*/ 1214524 w 1336417"/>
                <a:gd name="connsiteY133" fmla="*/ 184657 h 1233125"/>
                <a:gd name="connsiteX134" fmla="*/ 1226118 w 1336417"/>
                <a:gd name="connsiteY134" fmla="*/ 248032 h 1233125"/>
                <a:gd name="connsiteX135" fmla="*/ 1231682 w 1336417"/>
                <a:gd name="connsiteY135" fmla="*/ 277711 h 1233125"/>
                <a:gd name="connsiteX136" fmla="*/ 1231682 w 1336417"/>
                <a:gd name="connsiteY136" fmla="*/ 282967 h 1233125"/>
                <a:gd name="connsiteX137" fmla="*/ 1237092 w 1336417"/>
                <a:gd name="connsiteY137" fmla="*/ 312490 h 1233125"/>
                <a:gd name="connsiteX138" fmla="*/ 1237092 w 1336417"/>
                <a:gd name="connsiteY138" fmla="*/ 317746 h 1233125"/>
                <a:gd name="connsiteX139" fmla="*/ 1244821 w 1336417"/>
                <a:gd name="connsiteY139" fmla="*/ 351753 h 12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336417" h="1233125">
                  <a:moveTo>
                    <a:pt x="1244821" y="351753"/>
                  </a:moveTo>
                  <a:cubicBezTo>
                    <a:pt x="1265379" y="356359"/>
                    <a:pt x="1283851" y="367597"/>
                    <a:pt x="1297377" y="383750"/>
                  </a:cubicBezTo>
                  <a:cubicBezTo>
                    <a:pt x="1304487" y="393797"/>
                    <a:pt x="1316235" y="396270"/>
                    <a:pt x="1325973" y="402144"/>
                  </a:cubicBezTo>
                  <a:lnTo>
                    <a:pt x="1325973" y="402144"/>
                  </a:lnTo>
                  <a:cubicBezTo>
                    <a:pt x="1333594" y="406998"/>
                    <a:pt x="1337566" y="415963"/>
                    <a:pt x="1336021" y="424867"/>
                  </a:cubicBezTo>
                  <a:cubicBezTo>
                    <a:pt x="1329699" y="447481"/>
                    <a:pt x="1313081" y="465814"/>
                    <a:pt x="1291194" y="474331"/>
                  </a:cubicBezTo>
                  <a:cubicBezTo>
                    <a:pt x="1273263" y="481751"/>
                    <a:pt x="1259042" y="495353"/>
                    <a:pt x="1242039" y="504319"/>
                  </a:cubicBezTo>
                  <a:cubicBezTo>
                    <a:pt x="1231141" y="507457"/>
                    <a:pt x="1223598" y="517396"/>
                    <a:pt x="1223490" y="528742"/>
                  </a:cubicBezTo>
                  <a:cubicBezTo>
                    <a:pt x="1222238" y="537754"/>
                    <a:pt x="1220429" y="546688"/>
                    <a:pt x="1218079" y="555483"/>
                  </a:cubicBezTo>
                  <a:cubicBezTo>
                    <a:pt x="1215359" y="567231"/>
                    <a:pt x="1214153" y="579288"/>
                    <a:pt x="1214524" y="591345"/>
                  </a:cubicBezTo>
                  <a:cubicBezTo>
                    <a:pt x="1214540" y="595719"/>
                    <a:pt x="1213751" y="600079"/>
                    <a:pt x="1212206" y="604175"/>
                  </a:cubicBezTo>
                  <a:cubicBezTo>
                    <a:pt x="1203240" y="628211"/>
                    <a:pt x="1199237" y="653824"/>
                    <a:pt x="1200458" y="679453"/>
                  </a:cubicBezTo>
                  <a:cubicBezTo>
                    <a:pt x="1201942" y="715624"/>
                    <a:pt x="1199979" y="751856"/>
                    <a:pt x="1194584" y="787656"/>
                  </a:cubicBezTo>
                  <a:cubicBezTo>
                    <a:pt x="1193641" y="798863"/>
                    <a:pt x="1191832" y="809961"/>
                    <a:pt x="1189174" y="820890"/>
                  </a:cubicBezTo>
                  <a:cubicBezTo>
                    <a:pt x="1190101" y="834662"/>
                    <a:pt x="1187335" y="848435"/>
                    <a:pt x="1181136" y="860770"/>
                  </a:cubicBezTo>
                  <a:cubicBezTo>
                    <a:pt x="1141565" y="897745"/>
                    <a:pt x="1111237" y="943484"/>
                    <a:pt x="1092564" y="994324"/>
                  </a:cubicBezTo>
                  <a:cubicBezTo>
                    <a:pt x="1089318" y="1002980"/>
                    <a:pt x="1086536" y="1011945"/>
                    <a:pt x="1083135" y="1020756"/>
                  </a:cubicBezTo>
                  <a:cubicBezTo>
                    <a:pt x="1078961" y="1033895"/>
                    <a:pt x="1066132" y="1034513"/>
                    <a:pt x="1056239" y="1039614"/>
                  </a:cubicBezTo>
                  <a:lnTo>
                    <a:pt x="1051911" y="1045334"/>
                  </a:lnTo>
                  <a:cubicBezTo>
                    <a:pt x="1046965" y="1052444"/>
                    <a:pt x="1042327" y="1059864"/>
                    <a:pt x="1037690" y="1067129"/>
                  </a:cubicBezTo>
                  <a:cubicBezTo>
                    <a:pt x="1036299" y="1069447"/>
                    <a:pt x="1034908" y="1071457"/>
                    <a:pt x="1033516" y="1073621"/>
                  </a:cubicBezTo>
                  <a:cubicBezTo>
                    <a:pt x="1031197" y="1088599"/>
                    <a:pt x="1030580" y="1103794"/>
                    <a:pt x="1031661" y="1118911"/>
                  </a:cubicBezTo>
                  <a:cubicBezTo>
                    <a:pt x="1032512" y="1133797"/>
                    <a:pt x="1031739" y="1148714"/>
                    <a:pt x="1029343" y="1163429"/>
                  </a:cubicBezTo>
                  <a:cubicBezTo>
                    <a:pt x="1027241" y="1169102"/>
                    <a:pt x="1023670" y="1174126"/>
                    <a:pt x="1018986" y="1177959"/>
                  </a:cubicBezTo>
                  <a:cubicBezTo>
                    <a:pt x="1016961" y="1180139"/>
                    <a:pt x="1014550" y="1181917"/>
                    <a:pt x="1011876" y="1183215"/>
                  </a:cubicBezTo>
                  <a:cubicBezTo>
                    <a:pt x="1009047" y="1183988"/>
                    <a:pt x="1006048" y="1183988"/>
                    <a:pt x="1003219" y="1183215"/>
                  </a:cubicBezTo>
                  <a:cubicBezTo>
                    <a:pt x="1000592" y="1182133"/>
                    <a:pt x="998366" y="1180232"/>
                    <a:pt x="996882" y="1177805"/>
                  </a:cubicBezTo>
                  <a:cubicBezTo>
                    <a:pt x="989771" y="1162347"/>
                    <a:pt x="996882" y="1145035"/>
                    <a:pt x="989617" y="1129732"/>
                  </a:cubicBezTo>
                  <a:cubicBezTo>
                    <a:pt x="987762" y="1127877"/>
                    <a:pt x="986062" y="1125713"/>
                    <a:pt x="984361" y="1123704"/>
                  </a:cubicBezTo>
                  <a:cubicBezTo>
                    <a:pt x="974623" y="1098817"/>
                    <a:pt x="953446" y="1085369"/>
                    <a:pt x="933351" y="1069911"/>
                  </a:cubicBezTo>
                  <a:cubicBezTo>
                    <a:pt x="930399" y="1062151"/>
                    <a:pt x="927972" y="1054191"/>
                    <a:pt x="926086" y="1046106"/>
                  </a:cubicBezTo>
                  <a:cubicBezTo>
                    <a:pt x="924401" y="1032272"/>
                    <a:pt x="920645" y="1018777"/>
                    <a:pt x="914957" y="1006071"/>
                  </a:cubicBezTo>
                  <a:cubicBezTo>
                    <a:pt x="913272" y="1000708"/>
                    <a:pt x="912329" y="995143"/>
                    <a:pt x="912175" y="989532"/>
                  </a:cubicBezTo>
                  <a:cubicBezTo>
                    <a:pt x="912545" y="979994"/>
                    <a:pt x="911510" y="970473"/>
                    <a:pt x="909083" y="961244"/>
                  </a:cubicBezTo>
                  <a:cubicBezTo>
                    <a:pt x="908372" y="958648"/>
                    <a:pt x="907800" y="956020"/>
                    <a:pt x="907383" y="953361"/>
                  </a:cubicBezTo>
                  <a:cubicBezTo>
                    <a:pt x="907166" y="944303"/>
                    <a:pt x="905760" y="935307"/>
                    <a:pt x="903209" y="926620"/>
                  </a:cubicBezTo>
                  <a:cubicBezTo>
                    <a:pt x="900195" y="915815"/>
                    <a:pt x="892713" y="906818"/>
                    <a:pt x="882651" y="901887"/>
                  </a:cubicBezTo>
                  <a:cubicBezTo>
                    <a:pt x="871830" y="899723"/>
                    <a:pt x="873067" y="911780"/>
                    <a:pt x="867193" y="915335"/>
                  </a:cubicBezTo>
                  <a:cubicBezTo>
                    <a:pt x="854209" y="922755"/>
                    <a:pt x="839833" y="918582"/>
                    <a:pt x="824530" y="920436"/>
                  </a:cubicBezTo>
                  <a:cubicBezTo>
                    <a:pt x="828549" y="928165"/>
                    <a:pt x="836742" y="931875"/>
                    <a:pt x="839988" y="939140"/>
                  </a:cubicBezTo>
                  <a:cubicBezTo>
                    <a:pt x="843203" y="946683"/>
                    <a:pt x="845738" y="954489"/>
                    <a:pt x="847562" y="962481"/>
                  </a:cubicBezTo>
                  <a:cubicBezTo>
                    <a:pt x="848474" y="965155"/>
                    <a:pt x="849139" y="967891"/>
                    <a:pt x="849571" y="970674"/>
                  </a:cubicBezTo>
                  <a:cubicBezTo>
                    <a:pt x="851040" y="983132"/>
                    <a:pt x="851349" y="995715"/>
                    <a:pt x="850499" y="1008236"/>
                  </a:cubicBezTo>
                  <a:cubicBezTo>
                    <a:pt x="850267" y="1011002"/>
                    <a:pt x="849803" y="1013738"/>
                    <a:pt x="849107" y="1016428"/>
                  </a:cubicBezTo>
                  <a:cubicBezTo>
                    <a:pt x="846572" y="1022719"/>
                    <a:pt x="842214" y="1028098"/>
                    <a:pt x="836587" y="1031886"/>
                  </a:cubicBezTo>
                  <a:cubicBezTo>
                    <a:pt x="829770" y="1037280"/>
                    <a:pt x="824004" y="1043881"/>
                    <a:pt x="819583" y="1051362"/>
                  </a:cubicBezTo>
                  <a:cubicBezTo>
                    <a:pt x="818285" y="1053511"/>
                    <a:pt x="816832" y="1055582"/>
                    <a:pt x="815255" y="1057545"/>
                  </a:cubicBezTo>
                  <a:cubicBezTo>
                    <a:pt x="807110" y="1065398"/>
                    <a:pt x="800045" y="1074286"/>
                    <a:pt x="794233" y="1083977"/>
                  </a:cubicBezTo>
                  <a:cubicBezTo>
                    <a:pt x="786041" y="1094334"/>
                    <a:pt x="780631" y="1107164"/>
                    <a:pt x="767955" y="1113347"/>
                  </a:cubicBezTo>
                  <a:cubicBezTo>
                    <a:pt x="761277" y="1114862"/>
                    <a:pt x="754276" y="1113996"/>
                    <a:pt x="748170" y="1110874"/>
                  </a:cubicBezTo>
                  <a:cubicBezTo>
                    <a:pt x="726050" y="1103516"/>
                    <a:pt x="705491" y="1092093"/>
                    <a:pt x="687576" y="1077176"/>
                  </a:cubicBezTo>
                  <a:cubicBezTo>
                    <a:pt x="683233" y="1073528"/>
                    <a:pt x="677096" y="1072910"/>
                    <a:pt x="672119" y="1075631"/>
                  </a:cubicBezTo>
                  <a:cubicBezTo>
                    <a:pt x="664683" y="1079309"/>
                    <a:pt x="656599" y="1081520"/>
                    <a:pt x="648314" y="1082123"/>
                  </a:cubicBezTo>
                  <a:cubicBezTo>
                    <a:pt x="642641" y="1081705"/>
                    <a:pt x="637030" y="1083668"/>
                    <a:pt x="632856" y="1087533"/>
                  </a:cubicBezTo>
                  <a:cubicBezTo>
                    <a:pt x="628219" y="1094798"/>
                    <a:pt x="629610" y="1104072"/>
                    <a:pt x="624973" y="1111337"/>
                  </a:cubicBezTo>
                  <a:cubicBezTo>
                    <a:pt x="620985" y="1116887"/>
                    <a:pt x="616008" y="1121663"/>
                    <a:pt x="610288" y="1125404"/>
                  </a:cubicBezTo>
                  <a:cubicBezTo>
                    <a:pt x="607676" y="1126532"/>
                    <a:pt x="604924" y="1127274"/>
                    <a:pt x="602096" y="1127568"/>
                  </a:cubicBezTo>
                  <a:cubicBezTo>
                    <a:pt x="587411" y="1128341"/>
                    <a:pt x="582774" y="1117984"/>
                    <a:pt x="579064" y="1106855"/>
                  </a:cubicBezTo>
                  <a:cubicBezTo>
                    <a:pt x="571645" y="1097580"/>
                    <a:pt x="561133" y="1101908"/>
                    <a:pt x="552013" y="1100981"/>
                  </a:cubicBezTo>
                  <a:cubicBezTo>
                    <a:pt x="538565" y="1100981"/>
                    <a:pt x="525117" y="1100981"/>
                    <a:pt x="511823" y="1100981"/>
                  </a:cubicBezTo>
                  <a:cubicBezTo>
                    <a:pt x="498530" y="1100981"/>
                    <a:pt x="487555" y="1102372"/>
                    <a:pt x="483536" y="1118139"/>
                  </a:cubicBezTo>
                  <a:cubicBezTo>
                    <a:pt x="479517" y="1133905"/>
                    <a:pt x="466997" y="1135297"/>
                    <a:pt x="453858" y="1135606"/>
                  </a:cubicBezTo>
                  <a:cubicBezTo>
                    <a:pt x="428044" y="1135606"/>
                    <a:pt x="402384" y="1135606"/>
                    <a:pt x="376570" y="1135606"/>
                  </a:cubicBezTo>
                  <a:cubicBezTo>
                    <a:pt x="364930" y="1136549"/>
                    <a:pt x="353291" y="1133627"/>
                    <a:pt x="343491" y="1127259"/>
                  </a:cubicBezTo>
                  <a:cubicBezTo>
                    <a:pt x="337710" y="1122142"/>
                    <a:pt x="333382" y="1115588"/>
                    <a:pt x="330970" y="1108246"/>
                  </a:cubicBezTo>
                  <a:cubicBezTo>
                    <a:pt x="312885" y="1082277"/>
                    <a:pt x="288617" y="1096189"/>
                    <a:pt x="266358" y="1098198"/>
                  </a:cubicBezTo>
                  <a:cubicBezTo>
                    <a:pt x="265121" y="1100517"/>
                    <a:pt x="263884" y="1102836"/>
                    <a:pt x="262802" y="1105309"/>
                  </a:cubicBezTo>
                  <a:cubicBezTo>
                    <a:pt x="245026" y="1146612"/>
                    <a:pt x="223926" y="1186415"/>
                    <a:pt x="199736" y="1224332"/>
                  </a:cubicBezTo>
                  <a:cubicBezTo>
                    <a:pt x="190121" y="1232772"/>
                    <a:pt x="176673" y="1235322"/>
                    <a:pt x="164647" y="1230979"/>
                  </a:cubicBezTo>
                  <a:cubicBezTo>
                    <a:pt x="153734" y="1227934"/>
                    <a:pt x="144923" y="1219911"/>
                    <a:pt x="140842" y="1209338"/>
                  </a:cubicBezTo>
                  <a:cubicBezTo>
                    <a:pt x="138895" y="1200404"/>
                    <a:pt x="138168" y="1191253"/>
                    <a:pt x="138678" y="1182133"/>
                  </a:cubicBezTo>
                  <a:cubicBezTo>
                    <a:pt x="138740" y="1172333"/>
                    <a:pt x="139992" y="1162579"/>
                    <a:pt x="142388" y="1153073"/>
                  </a:cubicBezTo>
                  <a:cubicBezTo>
                    <a:pt x="143315" y="1145638"/>
                    <a:pt x="142372" y="1138095"/>
                    <a:pt x="139606" y="1131123"/>
                  </a:cubicBezTo>
                  <a:cubicBezTo>
                    <a:pt x="136545" y="1121988"/>
                    <a:pt x="131831" y="1113501"/>
                    <a:pt x="125694" y="1106082"/>
                  </a:cubicBezTo>
                  <a:cubicBezTo>
                    <a:pt x="121211" y="1098786"/>
                    <a:pt x="116048" y="1091954"/>
                    <a:pt x="110236" y="1085678"/>
                  </a:cubicBezTo>
                  <a:cubicBezTo>
                    <a:pt x="108536" y="1083668"/>
                    <a:pt x="107145" y="1081659"/>
                    <a:pt x="105753" y="1079649"/>
                  </a:cubicBezTo>
                  <a:cubicBezTo>
                    <a:pt x="98195" y="1069293"/>
                    <a:pt x="89987" y="1059431"/>
                    <a:pt x="81176" y="1050125"/>
                  </a:cubicBezTo>
                  <a:cubicBezTo>
                    <a:pt x="79877" y="1047776"/>
                    <a:pt x="79027" y="1045210"/>
                    <a:pt x="78703" y="1042551"/>
                  </a:cubicBezTo>
                  <a:cubicBezTo>
                    <a:pt x="86602" y="1025053"/>
                    <a:pt x="82227" y="1004464"/>
                    <a:pt x="67882" y="991696"/>
                  </a:cubicBezTo>
                  <a:cubicBezTo>
                    <a:pt x="64513" y="987723"/>
                    <a:pt x="61792" y="983241"/>
                    <a:pt x="59844" y="978402"/>
                  </a:cubicBezTo>
                  <a:cubicBezTo>
                    <a:pt x="56815" y="968880"/>
                    <a:pt x="53260" y="959544"/>
                    <a:pt x="49179" y="950424"/>
                  </a:cubicBezTo>
                  <a:cubicBezTo>
                    <a:pt x="46628" y="946127"/>
                    <a:pt x="44851" y="941412"/>
                    <a:pt x="43923" y="936512"/>
                  </a:cubicBezTo>
                  <a:cubicBezTo>
                    <a:pt x="42223" y="925692"/>
                    <a:pt x="40986" y="914717"/>
                    <a:pt x="39440" y="903742"/>
                  </a:cubicBezTo>
                  <a:cubicBezTo>
                    <a:pt x="36658" y="889831"/>
                    <a:pt x="26302" y="893386"/>
                    <a:pt x="17181" y="894004"/>
                  </a:cubicBezTo>
                  <a:cubicBezTo>
                    <a:pt x="-3841" y="889831"/>
                    <a:pt x="-285" y="874373"/>
                    <a:pt x="951" y="859688"/>
                  </a:cubicBezTo>
                  <a:cubicBezTo>
                    <a:pt x="2961" y="851496"/>
                    <a:pt x="7289" y="844231"/>
                    <a:pt x="9762" y="836193"/>
                  </a:cubicBezTo>
                  <a:cubicBezTo>
                    <a:pt x="10071" y="833534"/>
                    <a:pt x="10535" y="830906"/>
                    <a:pt x="11153" y="828309"/>
                  </a:cubicBezTo>
                  <a:cubicBezTo>
                    <a:pt x="12591" y="817613"/>
                    <a:pt x="15605" y="807195"/>
                    <a:pt x="20118" y="797394"/>
                  </a:cubicBezTo>
                  <a:cubicBezTo>
                    <a:pt x="21386" y="795184"/>
                    <a:pt x="22886" y="793097"/>
                    <a:pt x="24601" y="791211"/>
                  </a:cubicBezTo>
                  <a:cubicBezTo>
                    <a:pt x="30985" y="785291"/>
                    <a:pt x="34494" y="776882"/>
                    <a:pt x="34185" y="768180"/>
                  </a:cubicBezTo>
                  <a:cubicBezTo>
                    <a:pt x="34185" y="759059"/>
                    <a:pt x="34185" y="749940"/>
                    <a:pt x="35267" y="740820"/>
                  </a:cubicBezTo>
                  <a:cubicBezTo>
                    <a:pt x="35684" y="738223"/>
                    <a:pt x="36411" y="735672"/>
                    <a:pt x="37431" y="733245"/>
                  </a:cubicBezTo>
                  <a:cubicBezTo>
                    <a:pt x="41450" y="725208"/>
                    <a:pt x="49952" y="720725"/>
                    <a:pt x="53662" y="712223"/>
                  </a:cubicBezTo>
                  <a:cubicBezTo>
                    <a:pt x="55964" y="707710"/>
                    <a:pt x="58762" y="703459"/>
                    <a:pt x="62009" y="699548"/>
                  </a:cubicBezTo>
                  <a:cubicBezTo>
                    <a:pt x="69645" y="692422"/>
                    <a:pt x="75395" y="683488"/>
                    <a:pt x="78703" y="673579"/>
                  </a:cubicBezTo>
                  <a:cubicBezTo>
                    <a:pt x="81794" y="660904"/>
                    <a:pt x="83031" y="646838"/>
                    <a:pt x="99570" y="643437"/>
                  </a:cubicBezTo>
                  <a:cubicBezTo>
                    <a:pt x="115275" y="639109"/>
                    <a:pt x="131506" y="636929"/>
                    <a:pt x="147798" y="636945"/>
                  </a:cubicBezTo>
                  <a:cubicBezTo>
                    <a:pt x="155063" y="636017"/>
                    <a:pt x="164183" y="639263"/>
                    <a:pt x="166811" y="628134"/>
                  </a:cubicBezTo>
                  <a:cubicBezTo>
                    <a:pt x="168047" y="611749"/>
                    <a:pt x="166811" y="595364"/>
                    <a:pt x="166811" y="579133"/>
                  </a:cubicBezTo>
                  <a:cubicBezTo>
                    <a:pt x="166811" y="562903"/>
                    <a:pt x="166811" y="549610"/>
                    <a:pt x="166811" y="534925"/>
                  </a:cubicBezTo>
                  <a:cubicBezTo>
                    <a:pt x="166811" y="523177"/>
                    <a:pt x="166811" y="511584"/>
                    <a:pt x="166811" y="499836"/>
                  </a:cubicBezTo>
                  <a:cubicBezTo>
                    <a:pt x="166811" y="488088"/>
                    <a:pt x="166811" y="473249"/>
                    <a:pt x="166811" y="460110"/>
                  </a:cubicBezTo>
                  <a:cubicBezTo>
                    <a:pt x="167846" y="446879"/>
                    <a:pt x="166424" y="433570"/>
                    <a:pt x="162637" y="420848"/>
                  </a:cubicBezTo>
                  <a:cubicBezTo>
                    <a:pt x="160875" y="400290"/>
                    <a:pt x="160257" y="379654"/>
                    <a:pt x="160782" y="359018"/>
                  </a:cubicBezTo>
                  <a:cubicBezTo>
                    <a:pt x="164338" y="333358"/>
                    <a:pt x="152126" y="305535"/>
                    <a:pt x="170830" y="281730"/>
                  </a:cubicBezTo>
                  <a:cubicBezTo>
                    <a:pt x="187678" y="272919"/>
                    <a:pt x="206228" y="278175"/>
                    <a:pt x="223849" y="275856"/>
                  </a:cubicBezTo>
                  <a:cubicBezTo>
                    <a:pt x="244408" y="270291"/>
                    <a:pt x="234206" y="253288"/>
                    <a:pt x="236679" y="241077"/>
                  </a:cubicBezTo>
                  <a:cubicBezTo>
                    <a:pt x="236679" y="230411"/>
                    <a:pt x="236679" y="219745"/>
                    <a:pt x="236679" y="209234"/>
                  </a:cubicBezTo>
                  <a:cubicBezTo>
                    <a:pt x="236679" y="198723"/>
                    <a:pt x="236679" y="190376"/>
                    <a:pt x="236679" y="180947"/>
                  </a:cubicBezTo>
                  <a:cubicBezTo>
                    <a:pt x="237266" y="169771"/>
                    <a:pt x="235906" y="158580"/>
                    <a:pt x="232660" y="147868"/>
                  </a:cubicBezTo>
                  <a:cubicBezTo>
                    <a:pt x="229290" y="136197"/>
                    <a:pt x="231392" y="123630"/>
                    <a:pt x="238380" y="113706"/>
                  </a:cubicBezTo>
                  <a:cubicBezTo>
                    <a:pt x="256310" y="103813"/>
                    <a:pt x="275941" y="109378"/>
                    <a:pt x="294645" y="107833"/>
                  </a:cubicBezTo>
                  <a:lnTo>
                    <a:pt x="393883" y="107833"/>
                  </a:lnTo>
                  <a:cubicBezTo>
                    <a:pt x="405104" y="108574"/>
                    <a:pt x="416358" y="107261"/>
                    <a:pt x="427116" y="103968"/>
                  </a:cubicBezTo>
                  <a:cubicBezTo>
                    <a:pt x="443486" y="102051"/>
                    <a:pt x="459964" y="101387"/>
                    <a:pt x="476426" y="101959"/>
                  </a:cubicBezTo>
                  <a:lnTo>
                    <a:pt x="574736" y="101959"/>
                  </a:lnTo>
                  <a:cubicBezTo>
                    <a:pt x="589065" y="103211"/>
                    <a:pt x="603502" y="101959"/>
                    <a:pt x="617399" y="98249"/>
                  </a:cubicBezTo>
                  <a:cubicBezTo>
                    <a:pt x="630352" y="96425"/>
                    <a:pt x="643429" y="95745"/>
                    <a:pt x="656506" y="96239"/>
                  </a:cubicBezTo>
                  <a:lnTo>
                    <a:pt x="754662" y="96239"/>
                  </a:lnTo>
                  <a:cubicBezTo>
                    <a:pt x="767569" y="97259"/>
                    <a:pt x="780553" y="95946"/>
                    <a:pt x="792996" y="92375"/>
                  </a:cubicBezTo>
                  <a:cubicBezTo>
                    <a:pt x="814312" y="90365"/>
                    <a:pt x="835752" y="89747"/>
                    <a:pt x="857146" y="90520"/>
                  </a:cubicBezTo>
                  <a:cubicBezTo>
                    <a:pt x="869620" y="89469"/>
                    <a:pt x="882140" y="91710"/>
                    <a:pt x="893471" y="97012"/>
                  </a:cubicBezTo>
                  <a:cubicBezTo>
                    <a:pt x="905095" y="111589"/>
                    <a:pt x="925870" y="114989"/>
                    <a:pt x="941544" y="104896"/>
                  </a:cubicBezTo>
                  <a:cubicBezTo>
                    <a:pt x="947108" y="99331"/>
                    <a:pt x="947418" y="91602"/>
                    <a:pt x="950355" y="84955"/>
                  </a:cubicBezTo>
                  <a:cubicBezTo>
                    <a:pt x="955054" y="75279"/>
                    <a:pt x="963849" y="68246"/>
                    <a:pt x="974314" y="65788"/>
                  </a:cubicBezTo>
                  <a:cubicBezTo>
                    <a:pt x="982352" y="62387"/>
                    <a:pt x="993172" y="64088"/>
                    <a:pt x="997655" y="53731"/>
                  </a:cubicBezTo>
                  <a:cubicBezTo>
                    <a:pt x="999200" y="49094"/>
                    <a:pt x="1000437" y="44147"/>
                    <a:pt x="1002292" y="39355"/>
                  </a:cubicBezTo>
                  <a:cubicBezTo>
                    <a:pt x="1005955" y="29478"/>
                    <a:pt x="1012741" y="21069"/>
                    <a:pt x="1021614" y="15396"/>
                  </a:cubicBezTo>
                  <a:cubicBezTo>
                    <a:pt x="1036144" y="15396"/>
                    <a:pt x="1045573" y="3494"/>
                    <a:pt x="1058403" y="-61"/>
                  </a:cubicBezTo>
                  <a:cubicBezTo>
                    <a:pt x="1101839" y="26835"/>
                    <a:pt x="1153312" y="43529"/>
                    <a:pt x="1179435" y="92684"/>
                  </a:cubicBezTo>
                  <a:cubicBezTo>
                    <a:pt x="1181136" y="102731"/>
                    <a:pt x="1177890" y="113397"/>
                    <a:pt x="1183609" y="122826"/>
                  </a:cubicBezTo>
                  <a:cubicBezTo>
                    <a:pt x="1189329" y="132255"/>
                    <a:pt x="1206022" y="138284"/>
                    <a:pt x="1204322" y="153741"/>
                  </a:cubicBezTo>
                  <a:lnTo>
                    <a:pt x="1204322" y="153741"/>
                  </a:lnTo>
                  <a:cubicBezTo>
                    <a:pt x="1211587" y="162861"/>
                    <a:pt x="1210660" y="174764"/>
                    <a:pt x="1214524" y="184657"/>
                  </a:cubicBezTo>
                  <a:lnTo>
                    <a:pt x="1226118" y="248032"/>
                  </a:lnTo>
                  <a:cubicBezTo>
                    <a:pt x="1224526" y="258265"/>
                    <a:pt x="1226488" y="268746"/>
                    <a:pt x="1231682" y="277711"/>
                  </a:cubicBezTo>
                  <a:cubicBezTo>
                    <a:pt x="1232393" y="279396"/>
                    <a:pt x="1232393" y="281282"/>
                    <a:pt x="1231682" y="282967"/>
                  </a:cubicBezTo>
                  <a:cubicBezTo>
                    <a:pt x="1229966" y="293138"/>
                    <a:pt x="1231883" y="303587"/>
                    <a:pt x="1237092" y="312490"/>
                  </a:cubicBezTo>
                  <a:cubicBezTo>
                    <a:pt x="1237850" y="314160"/>
                    <a:pt x="1237850" y="316077"/>
                    <a:pt x="1237092" y="317746"/>
                  </a:cubicBezTo>
                  <a:cubicBezTo>
                    <a:pt x="1234557" y="329664"/>
                    <a:pt x="1237386" y="342092"/>
                    <a:pt x="1244821" y="3517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9" name="Forma Livre: Forma 38">
              <a:extLst>
                <a:ext uri="{FF2B5EF4-FFF2-40B4-BE49-F238E27FC236}">
                  <a16:creationId xmlns:a16="http://schemas.microsoft.com/office/drawing/2014/main" id="{A6FB51F2-91E0-500E-58E2-13EC1E64FF6E}"/>
                </a:ext>
              </a:extLst>
            </p:cNvPr>
            <p:cNvSpPr/>
            <p:nvPr/>
          </p:nvSpPr>
          <p:spPr>
            <a:xfrm>
              <a:off x="5362545" y="1043063"/>
              <a:ext cx="1251815" cy="1118405"/>
            </a:xfrm>
            <a:custGeom>
              <a:avLst/>
              <a:gdLst>
                <a:gd name="connsiteX0" fmla="*/ 1850 w 1251815"/>
                <a:gd name="connsiteY0" fmla="*/ 573465 h 1118405"/>
                <a:gd name="connsiteX1" fmla="*/ 25655 w 1251815"/>
                <a:gd name="connsiteY1" fmla="*/ 544868 h 1118405"/>
                <a:gd name="connsiteX2" fmla="*/ 30911 w 1251815"/>
                <a:gd name="connsiteY2" fmla="*/ 467581 h 1118405"/>
                <a:gd name="connsiteX3" fmla="*/ 30911 w 1251815"/>
                <a:gd name="connsiteY3" fmla="*/ 380400 h 1118405"/>
                <a:gd name="connsiteX4" fmla="*/ 30138 w 1251815"/>
                <a:gd name="connsiteY4" fmla="*/ 313005 h 1118405"/>
                <a:gd name="connsiteX5" fmla="*/ 25037 w 1251815"/>
                <a:gd name="connsiteY5" fmla="*/ 300021 h 1118405"/>
                <a:gd name="connsiteX6" fmla="*/ 1387 w 1251815"/>
                <a:gd name="connsiteY6" fmla="*/ 254575 h 1118405"/>
                <a:gd name="connsiteX7" fmla="*/ 1387 w 1251815"/>
                <a:gd name="connsiteY7" fmla="*/ 251020 h 1118405"/>
                <a:gd name="connsiteX8" fmla="*/ 1387 w 1251815"/>
                <a:gd name="connsiteY8" fmla="*/ 240664 h 1118405"/>
                <a:gd name="connsiteX9" fmla="*/ 1387 w 1251815"/>
                <a:gd name="connsiteY9" fmla="*/ 237263 h 1118405"/>
                <a:gd name="connsiteX10" fmla="*/ 13907 w 1251815"/>
                <a:gd name="connsiteY10" fmla="*/ 224588 h 1118405"/>
                <a:gd name="connsiteX11" fmla="*/ 24573 w 1251815"/>
                <a:gd name="connsiteY11" fmla="*/ 219950 h 1118405"/>
                <a:gd name="connsiteX12" fmla="*/ 50387 w 1251815"/>
                <a:gd name="connsiteY12" fmla="*/ 204493 h 1118405"/>
                <a:gd name="connsiteX13" fmla="*/ 64608 w 1251815"/>
                <a:gd name="connsiteY13" fmla="*/ 183007 h 1118405"/>
                <a:gd name="connsiteX14" fmla="*/ 66154 w 1251815"/>
                <a:gd name="connsiteY14" fmla="*/ 175433 h 1118405"/>
                <a:gd name="connsiteX15" fmla="*/ 68164 w 1251815"/>
                <a:gd name="connsiteY15" fmla="*/ 167549 h 1118405"/>
                <a:gd name="connsiteX16" fmla="*/ 71564 w 1251815"/>
                <a:gd name="connsiteY16" fmla="*/ 122413 h 1118405"/>
                <a:gd name="connsiteX17" fmla="*/ 79447 w 1251815"/>
                <a:gd name="connsiteY17" fmla="*/ 107883 h 1118405"/>
                <a:gd name="connsiteX18" fmla="*/ 98460 w 1251815"/>
                <a:gd name="connsiteY18" fmla="*/ 92426 h 1118405"/>
                <a:gd name="connsiteX19" fmla="*/ 156117 w 1251815"/>
                <a:gd name="connsiteY19" fmla="*/ 46053 h 1118405"/>
                <a:gd name="connsiteX20" fmla="*/ 172966 w 1251815"/>
                <a:gd name="connsiteY20" fmla="*/ 16220 h 1118405"/>
                <a:gd name="connsiteX21" fmla="*/ 199862 w 1251815"/>
                <a:gd name="connsiteY21" fmla="*/ 3545 h 1118405"/>
                <a:gd name="connsiteX22" fmla="*/ 199862 w 1251815"/>
                <a:gd name="connsiteY22" fmla="*/ 3545 h 1118405"/>
                <a:gd name="connsiteX23" fmla="*/ 235260 w 1251815"/>
                <a:gd name="connsiteY23" fmla="*/ 12665 h 1118405"/>
                <a:gd name="connsiteX24" fmla="*/ 251799 w 1251815"/>
                <a:gd name="connsiteY24" fmla="*/ 12665 h 1118405"/>
                <a:gd name="connsiteX25" fmla="*/ 289206 w 1251815"/>
                <a:gd name="connsiteY25" fmla="*/ 12665 h 1118405"/>
                <a:gd name="connsiteX26" fmla="*/ 315021 w 1251815"/>
                <a:gd name="connsiteY26" fmla="*/ 12665 h 1118405"/>
                <a:gd name="connsiteX27" fmla="*/ 351810 w 1251815"/>
                <a:gd name="connsiteY27" fmla="*/ 25649 h 1118405"/>
                <a:gd name="connsiteX28" fmla="*/ 413640 w 1251815"/>
                <a:gd name="connsiteY28" fmla="*/ 44043 h 1118405"/>
                <a:gd name="connsiteX29" fmla="*/ 444555 w 1251815"/>
                <a:gd name="connsiteY29" fmla="*/ 54709 h 1118405"/>
                <a:gd name="connsiteX30" fmla="*/ 454293 w 1251815"/>
                <a:gd name="connsiteY30" fmla="*/ 61665 h 1118405"/>
                <a:gd name="connsiteX31" fmla="*/ 455375 w 1251815"/>
                <a:gd name="connsiteY31" fmla="*/ 91498 h 1118405"/>
                <a:gd name="connsiteX32" fmla="*/ 517205 w 1251815"/>
                <a:gd name="connsiteY32" fmla="*/ 147918 h 1118405"/>
                <a:gd name="connsiteX33" fmla="*/ 561105 w 1251815"/>
                <a:gd name="connsiteY33" fmla="*/ 159357 h 1118405"/>
                <a:gd name="connsiteX34" fmla="*/ 594648 w 1251815"/>
                <a:gd name="connsiteY34" fmla="*/ 166313 h 1118405"/>
                <a:gd name="connsiteX35" fmla="*/ 631128 w 1251815"/>
                <a:gd name="connsiteY35" fmla="*/ 176824 h 1118405"/>
                <a:gd name="connsiteX36" fmla="*/ 640866 w 1251815"/>
                <a:gd name="connsiteY36" fmla="*/ 177906 h 1118405"/>
                <a:gd name="connsiteX37" fmla="*/ 671781 w 1251815"/>
                <a:gd name="connsiteY37" fmla="*/ 184707 h 1118405"/>
                <a:gd name="connsiteX38" fmla="*/ 693731 w 1251815"/>
                <a:gd name="connsiteY38" fmla="*/ 194136 h 1118405"/>
                <a:gd name="connsiteX39" fmla="*/ 732993 w 1251815"/>
                <a:gd name="connsiteY39" fmla="*/ 223969 h 1118405"/>
                <a:gd name="connsiteX40" fmla="*/ 769318 w 1251815"/>
                <a:gd name="connsiteY40" fmla="*/ 225051 h 1118405"/>
                <a:gd name="connsiteX41" fmla="*/ 822029 w 1251815"/>
                <a:gd name="connsiteY41" fmla="*/ 165231 h 1118405"/>
                <a:gd name="connsiteX42" fmla="*/ 818010 w 1251815"/>
                <a:gd name="connsiteY42" fmla="*/ 131224 h 1118405"/>
                <a:gd name="connsiteX43" fmla="*/ 806726 w 1251815"/>
                <a:gd name="connsiteY43" fmla="*/ 104637 h 1118405"/>
                <a:gd name="connsiteX44" fmla="*/ 809044 w 1251815"/>
                <a:gd name="connsiteY44" fmla="*/ 78978 h 1118405"/>
                <a:gd name="connsiteX45" fmla="*/ 810899 w 1251815"/>
                <a:gd name="connsiteY45" fmla="*/ 73258 h 1118405"/>
                <a:gd name="connsiteX46" fmla="*/ 839341 w 1251815"/>
                <a:gd name="connsiteY46" fmla="*/ 44816 h 1118405"/>
                <a:gd name="connsiteX47" fmla="*/ 869020 w 1251815"/>
                <a:gd name="connsiteY47" fmla="*/ 25340 h 1118405"/>
                <a:gd name="connsiteX48" fmla="*/ 892051 w 1251815"/>
                <a:gd name="connsiteY48" fmla="*/ 12510 h 1118405"/>
                <a:gd name="connsiteX49" fmla="*/ 894679 w 1251815"/>
                <a:gd name="connsiteY49" fmla="*/ 10810 h 1118405"/>
                <a:gd name="connsiteX50" fmla="*/ 919720 w 1251815"/>
                <a:gd name="connsiteY50" fmla="*/ 7409 h 1118405"/>
                <a:gd name="connsiteX51" fmla="*/ 944298 w 1251815"/>
                <a:gd name="connsiteY51" fmla="*/ 9418 h 1118405"/>
                <a:gd name="connsiteX52" fmla="*/ 959755 w 1251815"/>
                <a:gd name="connsiteY52" fmla="*/ 9418 h 1118405"/>
                <a:gd name="connsiteX53" fmla="*/ 995153 w 1251815"/>
                <a:gd name="connsiteY53" fmla="*/ 19930 h 1118405"/>
                <a:gd name="connsiteX54" fmla="*/ 1000409 w 1251815"/>
                <a:gd name="connsiteY54" fmla="*/ 20857 h 1118405"/>
                <a:gd name="connsiteX55" fmla="*/ 1035497 w 1251815"/>
                <a:gd name="connsiteY55" fmla="*/ 32759 h 1118405"/>
                <a:gd name="connsiteX56" fmla="*/ 1048791 w 1251815"/>
                <a:gd name="connsiteY56" fmla="*/ 61510 h 1118405"/>
                <a:gd name="connsiteX57" fmla="*/ 1077697 w 1251815"/>
                <a:gd name="connsiteY57" fmla="*/ 67539 h 1118405"/>
                <a:gd name="connsiteX58" fmla="*/ 1093154 w 1251815"/>
                <a:gd name="connsiteY58" fmla="*/ 67539 h 1118405"/>
                <a:gd name="connsiteX59" fmla="*/ 1151739 w 1251815"/>
                <a:gd name="connsiteY59" fmla="*/ 73258 h 1118405"/>
                <a:gd name="connsiteX60" fmla="*/ 1186054 w 1251815"/>
                <a:gd name="connsiteY60" fmla="*/ 84697 h 1118405"/>
                <a:gd name="connsiteX61" fmla="*/ 1193010 w 1251815"/>
                <a:gd name="connsiteY61" fmla="*/ 101236 h 1118405"/>
                <a:gd name="connsiteX62" fmla="*/ 1186982 w 1251815"/>
                <a:gd name="connsiteY62" fmla="*/ 136634 h 1118405"/>
                <a:gd name="connsiteX63" fmla="*/ 1188682 w 1251815"/>
                <a:gd name="connsiteY63" fmla="*/ 181616 h 1118405"/>
                <a:gd name="connsiteX64" fmla="*/ 1192546 w 1251815"/>
                <a:gd name="connsiteY64" fmla="*/ 206193 h 1118405"/>
                <a:gd name="connsiteX65" fmla="*/ 1185900 w 1251815"/>
                <a:gd name="connsiteY65" fmla="*/ 225515 h 1118405"/>
                <a:gd name="connsiteX66" fmla="*/ 1182499 w 1251815"/>
                <a:gd name="connsiteY66" fmla="*/ 258594 h 1118405"/>
                <a:gd name="connsiteX67" fmla="*/ 1184972 w 1251815"/>
                <a:gd name="connsiteY67" fmla="*/ 265705 h 1118405"/>
                <a:gd name="connsiteX68" fmla="*/ 1195792 w 1251815"/>
                <a:gd name="connsiteY68" fmla="*/ 287655 h 1118405"/>
                <a:gd name="connsiteX69" fmla="*/ 1209704 w 1251815"/>
                <a:gd name="connsiteY69" fmla="*/ 312232 h 1118405"/>
                <a:gd name="connsiteX70" fmla="*/ 1213723 w 1251815"/>
                <a:gd name="connsiteY70" fmla="*/ 345157 h 1118405"/>
                <a:gd name="connsiteX71" fmla="*/ 1214651 w 1251815"/>
                <a:gd name="connsiteY71" fmla="*/ 353658 h 1118405"/>
                <a:gd name="connsiteX72" fmla="*/ 1217588 w 1251815"/>
                <a:gd name="connsiteY72" fmla="*/ 413943 h 1118405"/>
                <a:gd name="connsiteX73" fmla="*/ 1219597 w 1251815"/>
                <a:gd name="connsiteY73" fmla="*/ 443621 h 1118405"/>
                <a:gd name="connsiteX74" fmla="*/ 1220524 w 1251815"/>
                <a:gd name="connsiteY74" fmla="*/ 452278 h 1118405"/>
                <a:gd name="connsiteX75" fmla="*/ 1223461 w 1251815"/>
                <a:gd name="connsiteY75" fmla="*/ 514108 h 1118405"/>
                <a:gd name="connsiteX76" fmla="*/ 1226707 w 1251815"/>
                <a:gd name="connsiteY76" fmla="*/ 544096 h 1118405"/>
                <a:gd name="connsiteX77" fmla="*/ 1228872 w 1251815"/>
                <a:gd name="connsiteY77" fmla="*/ 557234 h 1118405"/>
                <a:gd name="connsiteX78" fmla="*/ 1231809 w 1251815"/>
                <a:gd name="connsiteY78" fmla="*/ 601134 h 1118405"/>
                <a:gd name="connsiteX79" fmla="*/ 1231809 w 1251815"/>
                <a:gd name="connsiteY79" fmla="*/ 614427 h 1118405"/>
                <a:gd name="connsiteX80" fmla="*/ 1230108 w 1251815"/>
                <a:gd name="connsiteY80" fmla="*/ 645343 h 1118405"/>
                <a:gd name="connsiteX81" fmla="*/ 1235209 w 1251815"/>
                <a:gd name="connsiteY81" fmla="*/ 701454 h 1118405"/>
                <a:gd name="connsiteX82" fmla="*/ 1235982 w 1251815"/>
                <a:gd name="connsiteY82" fmla="*/ 743962 h 1118405"/>
                <a:gd name="connsiteX83" fmla="*/ 1243093 w 1251815"/>
                <a:gd name="connsiteY83" fmla="*/ 803164 h 1118405"/>
                <a:gd name="connsiteX84" fmla="*/ 1243093 w 1251815"/>
                <a:gd name="connsiteY84" fmla="*/ 816612 h 1118405"/>
                <a:gd name="connsiteX85" fmla="*/ 1244329 w 1251815"/>
                <a:gd name="connsiteY85" fmla="*/ 850619 h 1118405"/>
                <a:gd name="connsiteX86" fmla="*/ 1246339 w 1251815"/>
                <a:gd name="connsiteY86" fmla="*/ 887253 h 1118405"/>
                <a:gd name="connsiteX87" fmla="*/ 1244329 w 1251815"/>
                <a:gd name="connsiteY87" fmla="*/ 915541 h 1118405"/>
                <a:gd name="connsiteX88" fmla="*/ 1247885 w 1251815"/>
                <a:gd name="connsiteY88" fmla="*/ 948465 h 1118405"/>
                <a:gd name="connsiteX89" fmla="*/ 1250048 w 1251815"/>
                <a:gd name="connsiteY89" fmla="*/ 1001639 h 1118405"/>
                <a:gd name="connsiteX90" fmla="*/ 1250048 w 1251815"/>
                <a:gd name="connsiteY90" fmla="*/ 1030391 h 1118405"/>
                <a:gd name="connsiteX91" fmla="*/ 1251749 w 1251815"/>
                <a:gd name="connsiteY91" fmla="*/ 1063315 h 1118405"/>
                <a:gd name="connsiteX92" fmla="*/ 1241856 w 1251815"/>
                <a:gd name="connsiteY92" fmla="*/ 1072280 h 1118405"/>
                <a:gd name="connsiteX93" fmla="*/ 1194711 w 1251815"/>
                <a:gd name="connsiteY93" fmla="*/ 1073363 h 1118405"/>
                <a:gd name="connsiteX94" fmla="*/ 1174307 w 1251815"/>
                <a:gd name="connsiteY94" fmla="*/ 1093148 h 1118405"/>
                <a:gd name="connsiteX95" fmla="*/ 1161322 w 1251815"/>
                <a:gd name="connsiteY95" fmla="*/ 1118344 h 1118405"/>
                <a:gd name="connsiteX96" fmla="*/ 1110930 w 1251815"/>
                <a:gd name="connsiteY96" fmla="*/ 1097322 h 1118405"/>
                <a:gd name="connsiteX97" fmla="*/ 1086971 w 1251815"/>
                <a:gd name="connsiteY97" fmla="*/ 1084801 h 1118405"/>
                <a:gd name="connsiteX98" fmla="*/ 1073832 w 1251815"/>
                <a:gd name="connsiteY98" fmla="*/ 1077536 h 1118405"/>
                <a:gd name="connsiteX99" fmla="*/ 1054356 w 1251815"/>
                <a:gd name="connsiteY99" fmla="*/ 1066716 h 1118405"/>
                <a:gd name="connsiteX100" fmla="*/ 1029315 w 1251815"/>
                <a:gd name="connsiteY100" fmla="*/ 1058832 h 1118405"/>
                <a:gd name="connsiteX101" fmla="*/ 1014939 w 1251815"/>
                <a:gd name="connsiteY101" fmla="*/ 1052804 h 1118405"/>
                <a:gd name="connsiteX102" fmla="*/ 977068 w 1251815"/>
                <a:gd name="connsiteY102" fmla="*/ 1033327 h 1118405"/>
                <a:gd name="connsiteX103" fmla="*/ 779366 w 1251815"/>
                <a:gd name="connsiteY103" fmla="*/ 934553 h 1118405"/>
                <a:gd name="connsiteX104" fmla="*/ 755407 w 1251815"/>
                <a:gd name="connsiteY104" fmla="*/ 922033 h 1118405"/>
                <a:gd name="connsiteX105" fmla="*/ 741959 w 1251815"/>
                <a:gd name="connsiteY105" fmla="*/ 914768 h 1118405"/>
                <a:gd name="connsiteX106" fmla="*/ 718000 w 1251815"/>
                <a:gd name="connsiteY106" fmla="*/ 903948 h 1118405"/>
                <a:gd name="connsiteX107" fmla="*/ 662197 w 1251815"/>
                <a:gd name="connsiteY107" fmla="*/ 875351 h 1118405"/>
                <a:gd name="connsiteX108" fmla="*/ 642566 w 1251815"/>
                <a:gd name="connsiteY108" fmla="*/ 863913 h 1118405"/>
                <a:gd name="connsiteX109" fmla="*/ 618916 w 1251815"/>
                <a:gd name="connsiteY109" fmla="*/ 852474 h 1118405"/>
                <a:gd name="connsiteX110" fmla="*/ 593721 w 1251815"/>
                <a:gd name="connsiteY110" fmla="*/ 844900 h 1118405"/>
                <a:gd name="connsiteX111" fmla="*/ 580427 w 1251815"/>
                <a:gd name="connsiteY111" fmla="*/ 837635 h 1118405"/>
                <a:gd name="connsiteX112" fmla="*/ 555386 w 1251815"/>
                <a:gd name="connsiteY112" fmla="*/ 823877 h 1118405"/>
                <a:gd name="connsiteX113" fmla="*/ 526480 w 1251815"/>
                <a:gd name="connsiteY113" fmla="*/ 814294 h 1118405"/>
                <a:gd name="connsiteX114" fmla="*/ 500357 w 1251815"/>
                <a:gd name="connsiteY114" fmla="*/ 816458 h 1118405"/>
                <a:gd name="connsiteX115" fmla="*/ 477789 w 1251815"/>
                <a:gd name="connsiteY115" fmla="*/ 822177 h 1118405"/>
                <a:gd name="connsiteX116" fmla="*/ 440227 w 1251815"/>
                <a:gd name="connsiteY116" fmla="*/ 832997 h 1118405"/>
                <a:gd name="connsiteX117" fmla="*/ 432653 w 1251815"/>
                <a:gd name="connsiteY117" fmla="*/ 835471 h 1118405"/>
                <a:gd name="connsiteX118" fmla="*/ 409312 w 1251815"/>
                <a:gd name="connsiteY118" fmla="*/ 833616 h 1118405"/>
                <a:gd name="connsiteX119" fmla="*/ 372523 w 1251815"/>
                <a:gd name="connsiteY119" fmla="*/ 803937 h 1118405"/>
                <a:gd name="connsiteX120" fmla="*/ 316103 w 1251815"/>
                <a:gd name="connsiteY120" fmla="*/ 799918 h 1118405"/>
                <a:gd name="connsiteX121" fmla="*/ 285188 w 1251815"/>
                <a:gd name="connsiteY121" fmla="*/ 796363 h 1118405"/>
                <a:gd name="connsiteX122" fmla="*/ 250254 w 1251815"/>
                <a:gd name="connsiteY122" fmla="*/ 799300 h 1118405"/>
                <a:gd name="connsiteX123" fmla="*/ 232477 w 1251815"/>
                <a:gd name="connsiteY123" fmla="*/ 799300 h 1118405"/>
                <a:gd name="connsiteX124" fmla="*/ 189351 w 1251815"/>
                <a:gd name="connsiteY124" fmla="*/ 793271 h 1118405"/>
                <a:gd name="connsiteX125" fmla="*/ 169256 w 1251815"/>
                <a:gd name="connsiteY125" fmla="*/ 766375 h 1118405"/>
                <a:gd name="connsiteX126" fmla="*/ 121338 w 1251815"/>
                <a:gd name="connsiteY126" fmla="*/ 707327 h 1118405"/>
                <a:gd name="connsiteX127" fmla="*/ 83003 w 1251815"/>
                <a:gd name="connsiteY127" fmla="*/ 707327 h 1118405"/>
                <a:gd name="connsiteX128" fmla="*/ 64454 w 1251815"/>
                <a:gd name="connsiteY128" fmla="*/ 701763 h 1118405"/>
                <a:gd name="connsiteX129" fmla="*/ 51933 w 1251815"/>
                <a:gd name="connsiteY129" fmla="*/ 694961 h 1118405"/>
                <a:gd name="connsiteX130" fmla="*/ 46523 w 1251815"/>
                <a:gd name="connsiteY130" fmla="*/ 653071 h 1118405"/>
                <a:gd name="connsiteX131" fmla="*/ 46523 w 1251815"/>
                <a:gd name="connsiteY131" fmla="*/ 648743 h 1118405"/>
                <a:gd name="connsiteX132" fmla="*/ 11125 w 1251815"/>
                <a:gd name="connsiteY132" fmla="*/ 595724 h 1118405"/>
                <a:gd name="connsiteX133" fmla="*/ 1850 w 1251815"/>
                <a:gd name="connsiteY133" fmla="*/ 573465 h 111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251815" h="1118405">
                  <a:moveTo>
                    <a:pt x="1850" y="573465"/>
                  </a:moveTo>
                  <a:cubicBezTo>
                    <a:pt x="-4796" y="551670"/>
                    <a:pt x="6488" y="545023"/>
                    <a:pt x="25655" y="544868"/>
                  </a:cubicBezTo>
                  <a:cubicBezTo>
                    <a:pt x="36475" y="519673"/>
                    <a:pt x="28437" y="493086"/>
                    <a:pt x="30911" y="467581"/>
                  </a:cubicBezTo>
                  <a:lnTo>
                    <a:pt x="30911" y="380400"/>
                  </a:lnTo>
                  <a:cubicBezTo>
                    <a:pt x="30911" y="357986"/>
                    <a:pt x="31838" y="335418"/>
                    <a:pt x="30138" y="313005"/>
                  </a:cubicBezTo>
                  <a:cubicBezTo>
                    <a:pt x="28206" y="308770"/>
                    <a:pt x="26505" y="304442"/>
                    <a:pt x="25037" y="300021"/>
                  </a:cubicBezTo>
                  <a:cubicBezTo>
                    <a:pt x="15051" y="286062"/>
                    <a:pt x="7091" y="270759"/>
                    <a:pt x="1387" y="254575"/>
                  </a:cubicBezTo>
                  <a:cubicBezTo>
                    <a:pt x="1387" y="253339"/>
                    <a:pt x="1387" y="252257"/>
                    <a:pt x="1387" y="251020"/>
                  </a:cubicBezTo>
                  <a:cubicBezTo>
                    <a:pt x="1387" y="249784"/>
                    <a:pt x="1387" y="244064"/>
                    <a:pt x="1387" y="240664"/>
                  </a:cubicBezTo>
                  <a:cubicBezTo>
                    <a:pt x="1309" y="239535"/>
                    <a:pt x="1309" y="238391"/>
                    <a:pt x="1387" y="237263"/>
                  </a:cubicBezTo>
                  <a:lnTo>
                    <a:pt x="13907" y="224588"/>
                  </a:lnTo>
                  <a:cubicBezTo>
                    <a:pt x="17463" y="222887"/>
                    <a:pt x="21172" y="221960"/>
                    <a:pt x="24573" y="219950"/>
                  </a:cubicBezTo>
                  <a:cubicBezTo>
                    <a:pt x="34203" y="216729"/>
                    <a:pt x="42999" y="211455"/>
                    <a:pt x="50387" y="204493"/>
                  </a:cubicBezTo>
                  <a:cubicBezTo>
                    <a:pt x="57529" y="199250"/>
                    <a:pt x="62568" y="191632"/>
                    <a:pt x="64608" y="183007"/>
                  </a:cubicBezTo>
                  <a:cubicBezTo>
                    <a:pt x="64608" y="180534"/>
                    <a:pt x="65536" y="177906"/>
                    <a:pt x="66154" y="175433"/>
                  </a:cubicBezTo>
                  <a:cubicBezTo>
                    <a:pt x="66664" y="172766"/>
                    <a:pt x="67329" y="170132"/>
                    <a:pt x="68164" y="167549"/>
                  </a:cubicBezTo>
                  <a:cubicBezTo>
                    <a:pt x="71873" y="152092"/>
                    <a:pt x="68164" y="136634"/>
                    <a:pt x="71564" y="122413"/>
                  </a:cubicBezTo>
                  <a:cubicBezTo>
                    <a:pt x="72739" y="116912"/>
                    <a:pt x="75475" y="111866"/>
                    <a:pt x="79447" y="107883"/>
                  </a:cubicBezTo>
                  <a:cubicBezTo>
                    <a:pt x="85476" y="102628"/>
                    <a:pt x="92432" y="98454"/>
                    <a:pt x="98460" y="92426"/>
                  </a:cubicBezTo>
                  <a:cubicBezTo>
                    <a:pt x="119498" y="79387"/>
                    <a:pt x="138866" y="63812"/>
                    <a:pt x="156117" y="46053"/>
                  </a:cubicBezTo>
                  <a:cubicBezTo>
                    <a:pt x="165546" y="38802"/>
                    <a:pt x="171621" y="28036"/>
                    <a:pt x="172966" y="16220"/>
                  </a:cubicBezTo>
                  <a:cubicBezTo>
                    <a:pt x="178376" y="4472"/>
                    <a:pt x="184559" y="-5730"/>
                    <a:pt x="199862" y="3545"/>
                  </a:cubicBezTo>
                  <a:lnTo>
                    <a:pt x="199862" y="3545"/>
                  </a:lnTo>
                  <a:cubicBezTo>
                    <a:pt x="211471" y="7271"/>
                    <a:pt x="223296" y="10317"/>
                    <a:pt x="235260" y="12665"/>
                  </a:cubicBezTo>
                  <a:cubicBezTo>
                    <a:pt x="240763" y="12198"/>
                    <a:pt x="246296" y="12198"/>
                    <a:pt x="251799" y="12665"/>
                  </a:cubicBezTo>
                  <a:cubicBezTo>
                    <a:pt x="264042" y="16064"/>
                    <a:pt x="276964" y="16064"/>
                    <a:pt x="289206" y="12665"/>
                  </a:cubicBezTo>
                  <a:cubicBezTo>
                    <a:pt x="297801" y="12201"/>
                    <a:pt x="306426" y="12201"/>
                    <a:pt x="315021" y="12665"/>
                  </a:cubicBezTo>
                  <a:cubicBezTo>
                    <a:pt x="326923" y="17920"/>
                    <a:pt x="340216" y="19311"/>
                    <a:pt x="351810" y="25649"/>
                  </a:cubicBezTo>
                  <a:lnTo>
                    <a:pt x="413640" y="44043"/>
                  </a:lnTo>
                  <a:cubicBezTo>
                    <a:pt x="424692" y="44881"/>
                    <a:pt x="435342" y="48555"/>
                    <a:pt x="444555" y="54709"/>
                  </a:cubicBezTo>
                  <a:cubicBezTo>
                    <a:pt x="448574" y="55946"/>
                    <a:pt x="454603" y="54709"/>
                    <a:pt x="454293" y="61665"/>
                  </a:cubicBezTo>
                  <a:cubicBezTo>
                    <a:pt x="453057" y="71558"/>
                    <a:pt x="456457" y="81451"/>
                    <a:pt x="455375" y="91498"/>
                  </a:cubicBezTo>
                  <a:cubicBezTo>
                    <a:pt x="468205" y="118703"/>
                    <a:pt x="492474" y="133388"/>
                    <a:pt x="517205" y="147918"/>
                  </a:cubicBezTo>
                  <a:cubicBezTo>
                    <a:pt x="532431" y="148923"/>
                    <a:pt x="547332" y="152804"/>
                    <a:pt x="561105" y="159357"/>
                  </a:cubicBezTo>
                  <a:lnTo>
                    <a:pt x="594648" y="166313"/>
                  </a:lnTo>
                  <a:cubicBezTo>
                    <a:pt x="607308" y="167794"/>
                    <a:pt x="619627" y="171344"/>
                    <a:pt x="631128" y="176824"/>
                  </a:cubicBezTo>
                  <a:lnTo>
                    <a:pt x="640866" y="177906"/>
                  </a:lnTo>
                  <a:cubicBezTo>
                    <a:pt x="651285" y="179643"/>
                    <a:pt x="661595" y="181914"/>
                    <a:pt x="671781" y="184707"/>
                  </a:cubicBezTo>
                  <a:cubicBezTo>
                    <a:pt x="679634" y="186423"/>
                    <a:pt x="687084" y="189624"/>
                    <a:pt x="693731" y="194136"/>
                  </a:cubicBezTo>
                  <a:cubicBezTo>
                    <a:pt x="705602" y="205584"/>
                    <a:pt x="718788" y="215598"/>
                    <a:pt x="732993" y="223969"/>
                  </a:cubicBezTo>
                  <a:cubicBezTo>
                    <a:pt x="745204" y="223969"/>
                    <a:pt x="757261" y="225979"/>
                    <a:pt x="769318" y="225051"/>
                  </a:cubicBezTo>
                  <a:cubicBezTo>
                    <a:pt x="795596" y="212685"/>
                    <a:pt x="808272" y="188572"/>
                    <a:pt x="822029" y="165231"/>
                  </a:cubicBezTo>
                  <a:cubicBezTo>
                    <a:pt x="823405" y="153736"/>
                    <a:pt x="822029" y="142080"/>
                    <a:pt x="818010" y="131224"/>
                  </a:cubicBezTo>
                  <a:cubicBezTo>
                    <a:pt x="812321" y="123308"/>
                    <a:pt x="808473" y="114227"/>
                    <a:pt x="806726" y="104637"/>
                  </a:cubicBezTo>
                  <a:cubicBezTo>
                    <a:pt x="804778" y="96053"/>
                    <a:pt x="805582" y="87073"/>
                    <a:pt x="809044" y="78978"/>
                  </a:cubicBezTo>
                  <a:lnTo>
                    <a:pt x="810899" y="73258"/>
                  </a:lnTo>
                  <a:cubicBezTo>
                    <a:pt x="816618" y="59965"/>
                    <a:pt x="830067" y="54400"/>
                    <a:pt x="839341" y="44816"/>
                  </a:cubicBezTo>
                  <a:lnTo>
                    <a:pt x="869020" y="25340"/>
                  </a:lnTo>
                  <a:cubicBezTo>
                    <a:pt x="877367" y="22392"/>
                    <a:pt x="885157" y="18055"/>
                    <a:pt x="892051" y="12510"/>
                  </a:cubicBezTo>
                  <a:cubicBezTo>
                    <a:pt x="892453" y="11426"/>
                    <a:pt x="893520" y="10735"/>
                    <a:pt x="894679" y="10810"/>
                  </a:cubicBezTo>
                  <a:cubicBezTo>
                    <a:pt x="902872" y="8491"/>
                    <a:pt x="911528" y="10810"/>
                    <a:pt x="919720" y="7409"/>
                  </a:cubicBezTo>
                  <a:cubicBezTo>
                    <a:pt x="927913" y="4008"/>
                    <a:pt x="935951" y="10346"/>
                    <a:pt x="944298" y="9418"/>
                  </a:cubicBezTo>
                  <a:lnTo>
                    <a:pt x="959755" y="9418"/>
                  </a:lnTo>
                  <a:cubicBezTo>
                    <a:pt x="971040" y="14365"/>
                    <a:pt x="984951" y="11119"/>
                    <a:pt x="995153" y="19930"/>
                  </a:cubicBezTo>
                  <a:lnTo>
                    <a:pt x="1000409" y="20857"/>
                  </a:lnTo>
                  <a:cubicBezTo>
                    <a:pt x="1012914" y="21820"/>
                    <a:pt x="1024986" y="25913"/>
                    <a:pt x="1035497" y="32759"/>
                  </a:cubicBezTo>
                  <a:cubicBezTo>
                    <a:pt x="1039826" y="42343"/>
                    <a:pt x="1044308" y="51927"/>
                    <a:pt x="1048791" y="61510"/>
                  </a:cubicBezTo>
                  <a:cubicBezTo>
                    <a:pt x="1058220" y="64602"/>
                    <a:pt x="1068267" y="64911"/>
                    <a:pt x="1077697" y="67539"/>
                  </a:cubicBezTo>
                  <a:lnTo>
                    <a:pt x="1093154" y="67539"/>
                  </a:lnTo>
                  <a:cubicBezTo>
                    <a:pt x="1112167" y="73722"/>
                    <a:pt x="1132571" y="67539"/>
                    <a:pt x="1151739" y="73258"/>
                  </a:cubicBezTo>
                  <a:cubicBezTo>
                    <a:pt x="1163857" y="74617"/>
                    <a:pt x="1175543" y="78514"/>
                    <a:pt x="1186054" y="84697"/>
                  </a:cubicBezTo>
                  <a:cubicBezTo>
                    <a:pt x="1191619" y="88870"/>
                    <a:pt x="1195792" y="93662"/>
                    <a:pt x="1193010" y="101236"/>
                  </a:cubicBezTo>
                  <a:cubicBezTo>
                    <a:pt x="1198575" y="114375"/>
                    <a:pt x="1187446" y="124577"/>
                    <a:pt x="1186982" y="136634"/>
                  </a:cubicBezTo>
                  <a:cubicBezTo>
                    <a:pt x="1186209" y="152092"/>
                    <a:pt x="1188837" y="166622"/>
                    <a:pt x="1188682" y="181616"/>
                  </a:cubicBezTo>
                  <a:cubicBezTo>
                    <a:pt x="1188682" y="189963"/>
                    <a:pt x="1192546" y="197073"/>
                    <a:pt x="1192546" y="206193"/>
                  </a:cubicBezTo>
                  <a:cubicBezTo>
                    <a:pt x="1192345" y="213160"/>
                    <a:pt x="1190027" y="219899"/>
                    <a:pt x="1185900" y="225515"/>
                  </a:cubicBezTo>
                  <a:cubicBezTo>
                    <a:pt x="1178171" y="235872"/>
                    <a:pt x="1171370" y="246383"/>
                    <a:pt x="1182499" y="258594"/>
                  </a:cubicBezTo>
                  <a:cubicBezTo>
                    <a:pt x="1183689" y="260820"/>
                    <a:pt x="1184524" y="263216"/>
                    <a:pt x="1184972" y="265705"/>
                  </a:cubicBezTo>
                  <a:cubicBezTo>
                    <a:pt x="1184323" y="274438"/>
                    <a:pt x="1188465" y="282847"/>
                    <a:pt x="1195792" y="287655"/>
                  </a:cubicBezTo>
                  <a:cubicBezTo>
                    <a:pt x="1202038" y="294827"/>
                    <a:pt x="1206783" y="303189"/>
                    <a:pt x="1209704" y="312232"/>
                  </a:cubicBezTo>
                  <a:cubicBezTo>
                    <a:pt x="1211868" y="323052"/>
                    <a:pt x="1211096" y="334336"/>
                    <a:pt x="1213723" y="345157"/>
                  </a:cubicBezTo>
                  <a:cubicBezTo>
                    <a:pt x="1214187" y="347970"/>
                    <a:pt x="1214496" y="350814"/>
                    <a:pt x="1214651" y="353658"/>
                  </a:cubicBezTo>
                  <a:cubicBezTo>
                    <a:pt x="1217325" y="373630"/>
                    <a:pt x="1218314" y="393802"/>
                    <a:pt x="1217588" y="413943"/>
                  </a:cubicBezTo>
                  <a:cubicBezTo>
                    <a:pt x="1217093" y="423882"/>
                    <a:pt x="1217773" y="433837"/>
                    <a:pt x="1219597" y="443621"/>
                  </a:cubicBezTo>
                  <a:cubicBezTo>
                    <a:pt x="1220076" y="446481"/>
                    <a:pt x="1220385" y="449372"/>
                    <a:pt x="1220524" y="452278"/>
                  </a:cubicBezTo>
                  <a:cubicBezTo>
                    <a:pt x="1223168" y="472774"/>
                    <a:pt x="1224142" y="493457"/>
                    <a:pt x="1223461" y="514108"/>
                  </a:cubicBezTo>
                  <a:cubicBezTo>
                    <a:pt x="1222766" y="524217"/>
                    <a:pt x="1223863" y="534373"/>
                    <a:pt x="1226707" y="544096"/>
                  </a:cubicBezTo>
                  <a:cubicBezTo>
                    <a:pt x="1227728" y="548424"/>
                    <a:pt x="1228454" y="552814"/>
                    <a:pt x="1228872" y="557234"/>
                  </a:cubicBezTo>
                  <a:cubicBezTo>
                    <a:pt x="1228377" y="571935"/>
                    <a:pt x="1229367" y="586635"/>
                    <a:pt x="1231809" y="601134"/>
                  </a:cubicBezTo>
                  <a:cubicBezTo>
                    <a:pt x="1232504" y="605539"/>
                    <a:pt x="1232504" y="610022"/>
                    <a:pt x="1231809" y="614427"/>
                  </a:cubicBezTo>
                  <a:cubicBezTo>
                    <a:pt x="1229320" y="624537"/>
                    <a:pt x="1228733" y="635017"/>
                    <a:pt x="1230108" y="645343"/>
                  </a:cubicBezTo>
                  <a:cubicBezTo>
                    <a:pt x="1234653" y="663675"/>
                    <a:pt x="1236384" y="682595"/>
                    <a:pt x="1235209" y="701454"/>
                  </a:cubicBezTo>
                  <a:cubicBezTo>
                    <a:pt x="1235209" y="715675"/>
                    <a:pt x="1235209" y="729741"/>
                    <a:pt x="1235982" y="743962"/>
                  </a:cubicBezTo>
                  <a:cubicBezTo>
                    <a:pt x="1242474" y="763129"/>
                    <a:pt x="1238919" y="783688"/>
                    <a:pt x="1243093" y="803164"/>
                  </a:cubicBezTo>
                  <a:cubicBezTo>
                    <a:pt x="1243788" y="807616"/>
                    <a:pt x="1243788" y="812160"/>
                    <a:pt x="1243093" y="816612"/>
                  </a:cubicBezTo>
                  <a:cubicBezTo>
                    <a:pt x="1239862" y="827788"/>
                    <a:pt x="1240295" y="839706"/>
                    <a:pt x="1244329" y="850619"/>
                  </a:cubicBezTo>
                  <a:cubicBezTo>
                    <a:pt x="1246076" y="862753"/>
                    <a:pt x="1246756" y="875011"/>
                    <a:pt x="1246339" y="887253"/>
                  </a:cubicBezTo>
                  <a:cubicBezTo>
                    <a:pt x="1246292" y="896713"/>
                    <a:pt x="1245612" y="906158"/>
                    <a:pt x="1244329" y="915541"/>
                  </a:cubicBezTo>
                  <a:cubicBezTo>
                    <a:pt x="1243031" y="926639"/>
                    <a:pt x="1244236" y="937892"/>
                    <a:pt x="1247885" y="948465"/>
                  </a:cubicBezTo>
                  <a:cubicBezTo>
                    <a:pt x="1250219" y="966087"/>
                    <a:pt x="1250945" y="983879"/>
                    <a:pt x="1250048" y="1001639"/>
                  </a:cubicBezTo>
                  <a:lnTo>
                    <a:pt x="1250048" y="1030391"/>
                  </a:lnTo>
                  <a:cubicBezTo>
                    <a:pt x="1249461" y="1041396"/>
                    <a:pt x="1250033" y="1052433"/>
                    <a:pt x="1251749" y="1063315"/>
                  </a:cubicBezTo>
                  <a:cubicBezTo>
                    <a:pt x="1250357" y="1067906"/>
                    <a:pt x="1246555" y="1071353"/>
                    <a:pt x="1241856" y="1072280"/>
                  </a:cubicBezTo>
                  <a:cubicBezTo>
                    <a:pt x="1226398" y="1074290"/>
                    <a:pt x="1210941" y="1072280"/>
                    <a:pt x="1194711" y="1073363"/>
                  </a:cubicBezTo>
                  <a:cubicBezTo>
                    <a:pt x="1178480" y="1074444"/>
                    <a:pt x="1173534" y="1078000"/>
                    <a:pt x="1174307" y="1093148"/>
                  </a:cubicBezTo>
                  <a:cubicBezTo>
                    <a:pt x="1174307" y="1103505"/>
                    <a:pt x="1175389" y="1114943"/>
                    <a:pt x="1161322" y="1118344"/>
                  </a:cubicBezTo>
                  <a:cubicBezTo>
                    <a:pt x="1142974" y="1115871"/>
                    <a:pt x="1125600" y="1108621"/>
                    <a:pt x="1110930" y="1097322"/>
                  </a:cubicBezTo>
                  <a:cubicBezTo>
                    <a:pt x="1103727" y="1091803"/>
                    <a:pt x="1095612" y="1087568"/>
                    <a:pt x="1086971" y="1084801"/>
                  </a:cubicBezTo>
                  <a:cubicBezTo>
                    <a:pt x="1082288" y="1082962"/>
                    <a:pt x="1077867" y="1080519"/>
                    <a:pt x="1073832" y="1077536"/>
                  </a:cubicBezTo>
                  <a:cubicBezTo>
                    <a:pt x="1067634" y="1073424"/>
                    <a:pt x="1061126" y="1069807"/>
                    <a:pt x="1054356" y="1066716"/>
                  </a:cubicBezTo>
                  <a:cubicBezTo>
                    <a:pt x="1046596" y="1062496"/>
                    <a:pt x="1038094" y="1059822"/>
                    <a:pt x="1029315" y="1058832"/>
                  </a:cubicBezTo>
                  <a:cubicBezTo>
                    <a:pt x="1024260" y="1057503"/>
                    <a:pt x="1019422" y="1055478"/>
                    <a:pt x="1014939" y="1052804"/>
                  </a:cubicBezTo>
                  <a:cubicBezTo>
                    <a:pt x="1003516" y="1044210"/>
                    <a:pt x="990702" y="1037624"/>
                    <a:pt x="977068" y="1033327"/>
                  </a:cubicBezTo>
                  <a:cubicBezTo>
                    <a:pt x="909518" y="1003494"/>
                    <a:pt x="844442" y="969024"/>
                    <a:pt x="779366" y="934553"/>
                  </a:cubicBezTo>
                  <a:cubicBezTo>
                    <a:pt x="772116" y="929097"/>
                    <a:pt x="764032" y="924862"/>
                    <a:pt x="755407" y="922033"/>
                  </a:cubicBezTo>
                  <a:cubicBezTo>
                    <a:pt x="750677" y="920101"/>
                    <a:pt x="746163" y="917674"/>
                    <a:pt x="741959" y="914768"/>
                  </a:cubicBezTo>
                  <a:cubicBezTo>
                    <a:pt x="734570" y="909945"/>
                    <a:pt x="726501" y="906297"/>
                    <a:pt x="718000" y="903948"/>
                  </a:cubicBezTo>
                  <a:cubicBezTo>
                    <a:pt x="698677" y="895910"/>
                    <a:pt x="680020" y="886341"/>
                    <a:pt x="662197" y="875351"/>
                  </a:cubicBezTo>
                  <a:cubicBezTo>
                    <a:pt x="656061" y="870884"/>
                    <a:pt x="649476" y="867050"/>
                    <a:pt x="642566" y="863913"/>
                  </a:cubicBezTo>
                  <a:cubicBezTo>
                    <a:pt x="634838" y="860048"/>
                    <a:pt x="627109" y="855875"/>
                    <a:pt x="618916" y="852474"/>
                  </a:cubicBezTo>
                  <a:cubicBezTo>
                    <a:pt x="610693" y="849413"/>
                    <a:pt x="602269" y="846878"/>
                    <a:pt x="593721" y="844900"/>
                  </a:cubicBezTo>
                  <a:cubicBezTo>
                    <a:pt x="588929" y="843184"/>
                    <a:pt x="584446" y="840741"/>
                    <a:pt x="580427" y="837635"/>
                  </a:cubicBezTo>
                  <a:cubicBezTo>
                    <a:pt x="574012" y="830169"/>
                    <a:pt x="565124" y="825284"/>
                    <a:pt x="555386" y="823877"/>
                  </a:cubicBezTo>
                  <a:cubicBezTo>
                    <a:pt x="545338" y="821713"/>
                    <a:pt x="536527" y="816458"/>
                    <a:pt x="526480" y="814294"/>
                  </a:cubicBezTo>
                  <a:cubicBezTo>
                    <a:pt x="517731" y="812841"/>
                    <a:pt x="508750" y="813583"/>
                    <a:pt x="500357" y="816458"/>
                  </a:cubicBezTo>
                  <a:cubicBezTo>
                    <a:pt x="492783" y="818467"/>
                    <a:pt x="484899" y="819549"/>
                    <a:pt x="477789" y="822177"/>
                  </a:cubicBezTo>
                  <a:cubicBezTo>
                    <a:pt x="465423" y="826196"/>
                    <a:pt x="452747" y="829133"/>
                    <a:pt x="440227" y="832997"/>
                  </a:cubicBezTo>
                  <a:lnTo>
                    <a:pt x="432653" y="835471"/>
                  </a:lnTo>
                  <a:cubicBezTo>
                    <a:pt x="424970" y="838299"/>
                    <a:pt x="416453" y="837619"/>
                    <a:pt x="409312" y="833616"/>
                  </a:cubicBezTo>
                  <a:cubicBezTo>
                    <a:pt x="395864" y="825114"/>
                    <a:pt x="389526" y="807956"/>
                    <a:pt x="372523" y="803937"/>
                  </a:cubicBezTo>
                  <a:cubicBezTo>
                    <a:pt x="355520" y="799918"/>
                    <a:pt x="334652" y="803937"/>
                    <a:pt x="316103" y="799918"/>
                  </a:cubicBezTo>
                  <a:cubicBezTo>
                    <a:pt x="306086" y="796904"/>
                    <a:pt x="295621" y="795698"/>
                    <a:pt x="285188" y="796363"/>
                  </a:cubicBezTo>
                  <a:cubicBezTo>
                    <a:pt x="273455" y="795559"/>
                    <a:pt x="261677" y="796548"/>
                    <a:pt x="250254" y="799300"/>
                  </a:cubicBezTo>
                  <a:cubicBezTo>
                    <a:pt x="244380" y="800444"/>
                    <a:pt x="238351" y="800444"/>
                    <a:pt x="232477" y="799300"/>
                  </a:cubicBezTo>
                  <a:cubicBezTo>
                    <a:pt x="218566" y="794353"/>
                    <a:pt x="203417" y="797754"/>
                    <a:pt x="189351" y="793271"/>
                  </a:cubicBezTo>
                  <a:cubicBezTo>
                    <a:pt x="175284" y="788789"/>
                    <a:pt x="177139" y="774413"/>
                    <a:pt x="169256" y="766375"/>
                  </a:cubicBezTo>
                  <a:cubicBezTo>
                    <a:pt x="163382" y="738397"/>
                    <a:pt x="142360" y="722940"/>
                    <a:pt x="121338" y="707327"/>
                  </a:cubicBezTo>
                  <a:cubicBezTo>
                    <a:pt x="108740" y="710342"/>
                    <a:pt x="95601" y="710342"/>
                    <a:pt x="83003" y="707327"/>
                  </a:cubicBezTo>
                  <a:cubicBezTo>
                    <a:pt x="76310" y="708100"/>
                    <a:pt x="69601" y="706091"/>
                    <a:pt x="64454" y="701763"/>
                  </a:cubicBezTo>
                  <a:cubicBezTo>
                    <a:pt x="59337" y="702041"/>
                    <a:pt x="54483" y="699413"/>
                    <a:pt x="51933" y="694961"/>
                  </a:cubicBezTo>
                  <a:cubicBezTo>
                    <a:pt x="42195" y="682132"/>
                    <a:pt x="48378" y="666983"/>
                    <a:pt x="46523" y="653071"/>
                  </a:cubicBezTo>
                  <a:cubicBezTo>
                    <a:pt x="46446" y="651634"/>
                    <a:pt x="46446" y="650181"/>
                    <a:pt x="46523" y="648743"/>
                  </a:cubicBezTo>
                  <a:cubicBezTo>
                    <a:pt x="39412" y="627875"/>
                    <a:pt x="17772" y="616746"/>
                    <a:pt x="11125" y="595724"/>
                  </a:cubicBezTo>
                  <a:cubicBezTo>
                    <a:pt x="6318" y="589139"/>
                    <a:pt x="3149" y="581518"/>
                    <a:pt x="1850" y="5734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0" name="Forma Livre: Forma 39">
              <a:extLst>
                <a:ext uri="{FF2B5EF4-FFF2-40B4-BE49-F238E27FC236}">
                  <a16:creationId xmlns:a16="http://schemas.microsoft.com/office/drawing/2014/main" id="{723A1B31-FE56-7EEB-EB5B-E031CE9D3FC6}"/>
                </a:ext>
              </a:extLst>
            </p:cNvPr>
            <p:cNvSpPr/>
            <p:nvPr/>
          </p:nvSpPr>
          <p:spPr>
            <a:xfrm>
              <a:off x="6538387" y="1134498"/>
              <a:ext cx="899243" cy="818854"/>
            </a:xfrm>
            <a:custGeom>
              <a:avLst/>
              <a:gdLst>
                <a:gd name="connsiteX0" fmla="*/ 6193 w 899243"/>
                <a:gd name="connsiteY0" fmla="*/ 175969 h 818854"/>
                <a:gd name="connsiteX1" fmla="*/ 5266 w 899243"/>
                <a:gd name="connsiteY1" fmla="*/ 168086 h 818854"/>
                <a:gd name="connsiteX2" fmla="*/ 5266 w 899243"/>
                <a:gd name="connsiteY2" fmla="*/ 134543 h 818854"/>
                <a:gd name="connsiteX3" fmla="*/ 11449 w 899243"/>
                <a:gd name="connsiteY3" fmla="*/ 116149 h 818854"/>
                <a:gd name="connsiteX4" fmla="*/ 8512 w 899243"/>
                <a:gd name="connsiteY4" fmla="*/ 84306 h 818854"/>
                <a:gd name="connsiteX5" fmla="*/ 5421 w 899243"/>
                <a:gd name="connsiteY5" fmla="*/ 46126 h 818854"/>
                <a:gd name="connsiteX6" fmla="*/ 17477 w 899243"/>
                <a:gd name="connsiteY6" fmla="*/ 11037 h 818854"/>
                <a:gd name="connsiteX7" fmla="*/ 22733 w 899243"/>
                <a:gd name="connsiteY7" fmla="*/ 13201 h 818854"/>
                <a:gd name="connsiteX8" fmla="*/ 70497 w 899243"/>
                <a:gd name="connsiteY8" fmla="*/ 20157 h 818854"/>
                <a:gd name="connsiteX9" fmla="*/ 106667 w 899243"/>
                <a:gd name="connsiteY9" fmla="*/ 22167 h 818854"/>
                <a:gd name="connsiteX10" fmla="*/ 127226 w 899243"/>
                <a:gd name="connsiteY10" fmla="*/ 24022 h 818854"/>
                <a:gd name="connsiteX11" fmla="*/ 161851 w 899243"/>
                <a:gd name="connsiteY11" fmla="*/ 32060 h 818854"/>
                <a:gd name="connsiteX12" fmla="*/ 204205 w 899243"/>
                <a:gd name="connsiteY12" fmla="*/ 41025 h 818854"/>
                <a:gd name="connsiteX13" fmla="*/ 208842 w 899243"/>
                <a:gd name="connsiteY13" fmla="*/ 42107 h 818854"/>
                <a:gd name="connsiteX14" fmla="*/ 243621 w 899243"/>
                <a:gd name="connsiteY14" fmla="*/ 51691 h 818854"/>
                <a:gd name="connsiteX15" fmla="*/ 261398 w 899243"/>
                <a:gd name="connsiteY15" fmla="*/ 53855 h 818854"/>
                <a:gd name="connsiteX16" fmla="*/ 310243 w 899243"/>
                <a:gd name="connsiteY16" fmla="*/ 63593 h 818854"/>
                <a:gd name="connsiteX17" fmla="*/ 349815 w 899243"/>
                <a:gd name="connsiteY17" fmla="*/ 53237 h 818854"/>
                <a:gd name="connsiteX18" fmla="*/ 412882 w 899243"/>
                <a:gd name="connsiteY18" fmla="*/ 16602 h 818854"/>
                <a:gd name="connsiteX19" fmla="*/ 443797 w 899243"/>
                <a:gd name="connsiteY19" fmla="*/ 11656 h 818854"/>
                <a:gd name="connsiteX20" fmla="*/ 479658 w 899243"/>
                <a:gd name="connsiteY20" fmla="*/ 3618 h 818854"/>
                <a:gd name="connsiteX21" fmla="*/ 500680 w 899243"/>
                <a:gd name="connsiteY21" fmla="*/ 5318 h 818854"/>
                <a:gd name="connsiteX22" fmla="*/ 505627 w 899243"/>
                <a:gd name="connsiteY22" fmla="*/ 5318 h 818854"/>
                <a:gd name="connsiteX23" fmla="*/ 547208 w 899243"/>
                <a:gd name="connsiteY23" fmla="*/ 7791 h 818854"/>
                <a:gd name="connsiteX24" fmla="*/ 591726 w 899243"/>
                <a:gd name="connsiteY24" fmla="*/ 35151 h 818854"/>
                <a:gd name="connsiteX25" fmla="*/ 636398 w 899243"/>
                <a:gd name="connsiteY25" fmla="*/ 34224 h 818854"/>
                <a:gd name="connsiteX26" fmla="*/ 658038 w 899243"/>
                <a:gd name="connsiteY26" fmla="*/ 26186 h 818854"/>
                <a:gd name="connsiteX27" fmla="*/ 666386 w 899243"/>
                <a:gd name="connsiteY27" fmla="*/ 23867 h 818854"/>
                <a:gd name="connsiteX28" fmla="*/ 700392 w 899243"/>
                <a:gd name="connsiteY28" fmla="*/ 8410 h 818854"/>
                <a:gd name="connsiteX29" fmla="*/ 724042 w 899243"/>
                <a:gd name="connsiteY29" fmla="*/ 51691 h 818854"/>
                <a:gd name="connsiteX30" fmla="*/ 739500 w 899243"/>
                <a:gd name="connsiteY30" fmla="*/ 84461 h 818854"/>
                <a:gd name="connsiteX31" fmla="*/ 784018 w 899243"/>
                <a:gd name="connsiteY31" fmla="*/ 174733 h 818854"/>
                <a:gd name="connsiteX32" fmla="*/ 776289 w 899243"/>
                <a:gd name="connsiteY32" fmla="*/ 199620 h 818854"/>
                <a:gd name="connsiteX33" fmla="*/ 776289 w 899243"/>
                <a:gd name="connsiteY33" fmla="*/ 215077 h 818854"/>
                <a:gd name="connsiteX34" fmla="*/ 773043 w 899243"/>
                <a:gd name="connsiteY34" fmla="*/ 233781 h 818854"/>
                <a:gd name="connsiteX35" fmla="*/ 768097 w 899243"/>
                <a:gd name="connsiteY35" fmla="*/ 263459 h 818854"/>
                <a:gd name="connsiteX36" fmla="*/ 752639 w 899243"/>
                <a:gd name="connsiteY36" fmla="*/ 299785 h 818854"/>
                <a:gd name="connsiteX37" fmla="*/ 729453 w 899243"/>
                <a:gd name="connsiteY37" fmla="*/ 292520 h 818854"/>
                <a:gd name="connsiteX38" fmla="*/ 704566 w 899243"/>
                <a:gd name="connsiteY38" fmla="*/ 274434 h 818854"/>
                <a:gd name="connsiteX39" fmla="*/ 686944 w 899243"/>
                <a:gd name="connsiteY39" fmla="*/ 256349 h 818854"/>
                <a:gd name="connsiteX40" fmla="*/ 670714 w 899243"/>
                <a:gd name="connsiteY40" fmla="*/ 233935 h 818854"/>
                <a:gd name="connsiteX41" fmla="*/ 598836 w 899243"/>
                <a:gd name="connsiteY41" fmla="*/ 140108 h 818854"/>
                <a:gd name="connsiteX42" fmla="*/ 599609 w 899243"/>
                <a:gd name="connsiteY42" fmla="*/ 175351 h 818854"/>
                <a:gd name="connsiteX43" fmla="*/ 599609 w 899243"/>
                <a:gd name="connsiteY43" fmla="*/ 175351 h 818854"/>
                <a:gd name="connsiteX44" fmla="*/ 616303 w 899243"/>
                <a:gd name="connsiteY44" fmla="*/ 189418 h 818854"/>
                <a:gd name="connsiteX45" fmla="*/ 626350 w 899243"/>
                <a:gd name="connsiteY45" fmla="*/ 221724 h 818854"/>
                <a:gd name="connsiteX46" fmla="*/ 691736 w 899243"/>
                <a:gd name="connsiteY46" fmla="*/ 297002 h 818854"/>
                <a:gd name="connsiteX47" fmla="*/ 699155 w 899243"/>
                <a:gd name="connsiteY47" fmla="*/ 327917 h 818854"/>
                <a:gd name="connsiteX48" fmla="*/ 706575 w 899243"/>
                <a:gd name="connsiteY48" fmla="*/ 346003 h 818854"/>
                <a:gd name="connsiteX49" fmla="*/ 819725 w 899243"/>
                <a:gd name="connsiteY49" fmla="*/ 530257 h 818854"/>
                <a:gd name="connsiteX50" fmla="*/ 883719 w 899243"/>
                <a:gd name="connsiteY50" fmla="*/ 612491 h 818854"/>
                <a:gd name="connsiteX51" fmla="*/ 887583 w 899243"/>
                <a:gd name="connsiteY51" fmla="*/ 618983 h 818854"/>
                <a:gd name="connsiteX52" fmla="*/ 888974 w 899243"/>
                <a:gd name="connsiteY52" fmla="*/ 641242 h 818854"/>
                <a:gd name="connsiteX53" fmla="*/ 890211 w 899243"/>
                <a:gd name="connsiteY53" fmla="*/ 656700 h 818854"/>
                <a:gd name="connsiteX54" fmla="*/ 899176 w 899243"/>
                <a:gd name="connsiteY54" fmla="*/ 693952 h 818854"/>
                <a:gd name="connsiteX55" fmla="*/ 896085 w 899243"/>
                <a:gd name="connsiteY55" fmla="*/ 704154 h 818854"/>
                <a:gd name="connsiteX56" fmla="*/ 860378 w 899243"/>
                <a:gd name="connsiteY56" fmla="*/ 721931 h 818854"/>
                <a:gd name="connsiteX57" fmla="*/ 843684 w 899243"/>
                <a:gd name="connsiteY57" fmla="*/ 744344 h 818854"/>
                <a:gd name="connsiteX58" fmla="*/ 843684 w 899243"/>
                <a:gd name="connsiteY58" fmla="*/ 763202 h 818854"/>
                <a:gd name="connsiteX59" fmla="*/ 817406 w 899243"/>
                <a:gd name="connsiteY59" fmla="*/ 770931 h 818854"/>
                <a:gd name="connsiteX60" fmla="*/ 791747 w 899243"/>
                <a:gd name="connsiteY60" fmla="*/ 792572 h 818854"/>
                <a:gd name="connsiteX61" fmla="*/ 784790 w 899243"/>
                <a:gd name="connsiteY61" fmla="*/ 815294 h 818854"/>
                <a:gd name="connsiteX62" fmla="*/ 735172 w 899243"/>
                <a:gd name="connsiteY62" fmla="*/ 807102 h 818854"/>
                <a:gd name="connsiteX63" fmla="*/ 728834 w 899243"/>
                <a:gd name="connsiteY63" fmla="*/ 800919 h 818854"/>
                <a:gd name="connsiteX64" fmla="*/ 681070 w 899243"/>
                <a:gd name="connsiteY64" fmla="*/ 800146 h 818854"/>
                <a:gd name="connsiteX65" fmla="*/ 613985 w 899243"/>
                <a:gd name="connsiteY65" fmla="*/ 803083 h 818854"/>
                <a:gd name="connsiteX66" fmla="*/ 580750 w 899243"/>
                <a:gd name="connsiteY66" fmla="*/ 803083 h 818854"/>
                <a:gd name="connsiteX67" fmla="*/ 526649 w 899243"/>
                <a:gd name="connsiteY67" fmla="*/ 803083 h 818854"/>
                <a:gd name="connsiteX68" fmla="*/ 495734 w 899243"/>
                <a:gd name="connsiteY68" fmla="*/ 805092 h 818854"/>
                <a:gd name="connsiteX69" fmla="*/ 486460 w 899243"/>
                <a:gd name="connsiteY69" fmla="*/ 806020 h 818854"/>
                <a:gd name="connsiteX70" fmla="*/ 409172 w 899243"/>
                <a:gd name="connsiteY70" fmla="*/ 808957 h 818854"/>
                <a:gd name="connsiteX71" fmla="*/ 320136 w 899243"/>
                <a:gd name="connsiteY71" fmla="*/ 808957 h 818854"/>
                <a:gd name="connsiteX72" fmla="*/ 281801 w 899243"/>
                <a:gd name="connsiteY72" fmla="*/ 811584 h 818854"/>
                <a:gd name="connsiteX73" fmla="*/ 228009 w 899243"/>
                <a:gd name="connsiteY73" fmla="*/ 814831 h 818854"/>
                <a:gd name="connsiteX74" fmla="*/ 145620 w 899243"/>
                <a:gd name="connsiteY74" fmla="*/ 814831 h 818854"/>
                <a:gd name="connsiteX75" fmla="*/ 103112 w 899243"/>
                <a:gd name="connsiteY75" fmla="*/ 817149 h 818854"/>
                <a:gd name="connsiteX76" fmla="*/ 69415 w 899243"/>
                <a:gd name="connsiteY76" fmla="*/ 816067 h 818854"/>
                <a:gd name="connsiteX77" fmla="*/ 66787 w 899243"/>
                <a:gd name="connsiteY77" fmla="*/ 797364 h 818854"/>
                <a:gd name="connsiteX78" fmla="*/ 65550 w 899243"/>
                <a:gd name="connsiteY78" fmla="*/ 754546 h 818854"/>
                <a:gd name="connsiteX79" fmla="*/ 63850 w 899243"/>
                <a:gd name="connsiteY79" fmla="*/ 726722 h 818854"/>
                <a:gd name="connsiteX80" fmla="*/ 63850 w 899243"/>
                <a:gd name="connsiteY80" fmla="*/ 715129 h 818854"/>
                <a:gd name="connsiteX81" fmla="*/ 59367 w 899243"/>
                <a:gd name="connsiteY81" fmla="*/ 660410 h 818854"/>
                <a:gd name="connsiteX82" fmla="*/ 58285 w 899243"/>
                <a:gd name="connsiteY82" fmla="*/ 635987 h 818854"/>
                <a:gd name="connsiteX83" fmla="*/ 55812 w 899243"/>
                <a:gd name="connsiteY83" fmla="*/ 598270 h 818854"/>
                <a:gd name="connsiteX84" fmla="*/ 52875 w 899243"/>
                <a:gd name="connsiteY84" fmla="*/ 556689 h 818854"/>
                <a:gd name="connsiteX85" fmla="*/ 52875 w 899243"/>
                <a:gd name="connsiteY85" fmla="*/ 524692 h 818854"/>
                <a:gd name="connsiteX86" fmla="*/ 52875 w 899243"/>
                <a:gd name="connsiteY86" fmla="*/ 511862 h 818854"/>
                <a:gd name="connsiteX87" fmla="*/ 47619 w 899243"/>
                <a:gd name="connsiteY87" fmla="*/ 466881 h 818854"/>
                <a:gd name="connsiteX88" fmla="*/ 47619 w 899243"/>
                <a:gd name="connsiteY88" fmla="*/ 455442 h 818854"/>
                <a:gd name="connsiteX89" fmla="*/ 44837 w 899243"/>
                <a:gd name="connsiteY89" fmla="*/ 420508 h 818854"/>
                <a:gd name="connsiteX90" fmla="*/ 41900 w 899243"/>
                <a:gd name="connsiteY90" fmla="*/ 360687 h 818854"/>
                <a:gd name="connsiteX91" fmla="*/ 41900 w 899243"/>
                <a:gd name="connsiteY91" fmla="*/ 356668 h 818854"/>
                <a:gd name="connsiteX92" fmla="*/ 39118 w 899243"/>
                <a:gd name="connsiteY92" fmla="*/ 321734 h 818854"/>
                <a:gd name="connsiteX93" fmla="*/ 36181 w 899243"/>
                <a:gd name="connsiteY93" fmla="*/ 261759 h 818854"/>
                <a:gd name="connsiteX94" fmla="*/ 36181 w 899243"/>
                <a:gd name="connsiteY94" fmla="*/ 257895 h 818854"/>
                <a:gd name="connsiteX95" fmla="*/ 30462 w 899243"/>
                <a:gd name="connsiteY95" fmla="*/ 222342 h 818854"/>
                <a:gd name="connsiteX96" fmla="*/ 18095 w 899243"/>
                <a:gd name="connsiteY96" fmla="*/ 197919 h 818854"/>
                <a:gd name="connsiteX97" fmla="*/ 6193 w 899243"/>
                <a:gd name="connsiteY97" fmla="*/ 175969 h 81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899243" h="818854">
                  <a:moveTo>
                    <a:pt x="6193" y="175969"/>
                  </a:moveTo>
                  <a:lnTo>
                    <a:pt x="5266" y="168086"/>
                  </a:lnTo>
                  <a:cubicBezTo>
                    <a:pt x="-1845" y="158039"/>
                    <a:pt x="-1845" y="144591"/>
                    <a:pt x="5266" y="134543"/>
                  </a:cubicBezTo>
                  <a:lnTo>
                    <a:pt x="11449" y="116149"/>
                  </a:lnTo>
                  <a:cubicBezTo>
                    <a:pt x="16859" y="105019"/>
                    <a:pt x="9594" y="94972"/>
                    <a:pt x="8512" y="84306"/>
                  </a:cubicBezTo>
                  <a:cubicBezTo>
                    <a:pt x="9501" y="71497"/>
                    <a:pt x="8466" y="58610"/>
                    <a:pt x="5421" y="46126"/>
                  </a:cubicBezTo>
                  <a:cubicBezTo>
                    <a:pt x="4029" y="32523"/>
                    <a:pt x="12685" y="22476"/>
                    <a:pt x="17477" y="11037"/>
                  </a:cubicBezTo>
                  <a:cubicBezTo>
                    <a:pt x="19410" y="11201"/>
                    <a:pt x="21249" y="11957"/>
                    <a:pt x="22733" y="13201"/>
                  </a:cubicBezTo>
                  <a:cubicBezTo>
                    <a:pt x="37108" y="26186"/>
                    <a:pt x="53648" y="21703"/>
                    <a:pt x="70497" y="20157"/>
                  </a:cubicBezTo>
                  <a:cubicBezTo>
                    <a:pt x="82492" y="17257"/>
                    <a:pt x="95074" y="17956"/>
                    <a:pt x="106667" y="22167"/>
                  </a:cubicBezTo>
                  <a:lnTo>
                    <a:pt x="127226" y="24022"/>
                  </a:lnTo>
                  <a:cubicBezTo>
                    <a:pt x="138355" y="28659"/>
                    <a:pt x="150722" y="27422"/>
                    <a:pt x="161851" y="32060"/>
                  </a:cubicBezTo>
                  <a:cubicBezTo>
                    <a:pt x="176381" y="32987"/>
                    <a:pt x="189829" y="39325"/>
                    <a:pt x="204205" y="41025"/>
                  </a:cubicBezTo>
                  <a:cubicBezTo>
                    <a:pt x="205812" y="41014"/>
                    <a:pt x="207404" y="41385"/>
                    <a:pt x="208842" y="42107"/>
                  </a:cubicBezTo>
                  <a:cubicBezTo>
                    <a:pt x="220806" y="43733"/>
                    <a:pt x="232507" y="46956"/>
                    <a:pt x="243621" y="51691"/>
                  </a:cubicBezTo>
                  <a:lnTo>
                    <a:pt x="261398" y="53855"/>
                  </a:lnTo>
                  <a:cubicBezTo>
                    <a:pt x="278246" y="53855"/>
                    <a:pt x="293394" y="63129"/>
                    <a:pt x="310243" y="63593"/>
                  </a:cubicBezTo>
                  <a:cubicBezTo>
                    <a:pt x="326783" y="73177"/>
                    <a:pt x="337758" y="59419"/>
                    <a:pt x="349815" y="53237"/>
                  </a:cubicBezTo>
                  <a:cubicBezTo>
                    <a:pt x="371301" y="41952"/>
                    <a:pt x="392014" y="28814"/>
                    <a:pt x="412882" y="16602"/>
                  </a:cubicBezTo>
                  <a:cubicBezTo>
                    <a:pt x="421522" y="9471"/>
                    <a:pt x="433363" y="7579"/>
                    <a:pt x="443797" y="11656"/>
                  </a:cubicBezTo>
                  <a:cubicBezTo>
                    <a:pt x="456023" y="10376"/>
                    <a:pt x="468050" y="7678"/>
                    <a:pt x="479658" y="3618"/>
                  </a:cubicBezTo>
                  <a:cubicBezTo>
                    <a:pt x="486707" y="2704"/>
                    <a:pt x="493864" y="3284"/>
                    <a:pt x="500680" y="5318"/>
                  </a:cubicBezTo>
                  <a:cubicBezTo>
                    <a:pt x="502319" y="5164"/>
                    <a:pt x="503989" y="5164"/>
                    <a:pt x="505627" y="5318"/>
                  </a:cubicBezTo>
                  <a:cubicBezTo>
                    <a:pt x="518627" y="-2675"/>
                    <a:pt x="535243" y="-1687"/>
                    <a:pt x="547208" y="7791"/>
                  </a:cubicBezTo>
                  <a:cubicBezTo>
                    <a:pt x="562665" y="16293"/>
                    <a:pt x="573640" y="31287"/>
                    <a:pt x="591726" y="35151"/>
                  </a:cubicBezTo>
                  <a:cubicBezTo>
                    <a:pt x="606627" y="35848"/>
                    <a:pt x="621543" y="35539"/>
                    <a:pt x="636398" y="34224"/>
                  </a:cubicBezTo>
                  <a:cubicBezTo>
                    <a:pt x="644204" y="33516"/>
                    <a:pt x="651670" y="30741"/>
                    <a:pt x="658038" y="26186"/>
                  </a:cubicBezTo>
                  <a:cubicBezTo>
                    <a:pt x="660713" y="25057"/>
                    <a:pt x="663510" y="24278"/>
                    <a:pt x="666386" y="23867"/>
                  </a:cubicBezTo>
                  <a:cubicBezTo>
                    <a:pt x="680607" y="23867"/>
                    <a:pt x="687562" y="1145"/>
                    <a:pt x="700392" y="8410"/>
                  </a:cubicBezTo>
                  <a:cubicBezTo>
                    <a:pt x="713222" y="15675"/>
                    <a:pt x="717705" y="36233"/>
                    <a:pt x="724042" y="51691"/>
                  </a:cubicBezTo>
                  <a:cubicBezTo>
                    <a:pt x="732034" y="61036"/>
                    <a:pt x="737367" y="72353"/>
                    <a:pt x="739500" y="84461"/>
                  </a:cubicBezTo>
                  <a:cubicBezTo>
                    <a:pt x="754957" y="114139"/>
                    <a:pt x="778144" y="140108"/>
                    <a:pt x="784018" y="174733"/>
                  </a:cubicBezTo>
                  <a:cubicBezTo>
                    <a:pt x="780447" y="182694"/>
                    <a:pt x="777850" y="191041"/>
                    <a:pt x="776289" y="199620"/>
                  </a:cubicBezTo>
                  <a:cubicBezTo>
                    <a:pt x="776289" y="204566"/>
                    <a:pt x="776289" y="209667"/>
                    <a:pt x="776289" y="215077"/>
                  </a:cubicBezTo>
                  <a:cubicBezTo>
                    <a:pt x="774449" y="221152"/>
                    <a:pt x="773352" y="227443"/>
                    <a:pt x="773043" y="233781"/>
                  </a:cubicBezTo>
                  <a:cubicBezTo>
                    <a:pt x="769951" y="243364"/>
                    <a:pt x="771342" y="253876"/>
                    <a:pt x="768097" y="263459"/>
                  </a:cubicBezTo>
                  <a:cubicBezTo>
                    <a:pt x="766551" y="276907"/>
                    <a:pt x="768097" y="290974"/>
                    <a:pt x="752639" y="299785"/>
                  </a:cubicBezTo>
                  <a:cubicBezTo>
                    <a:pt x="740582" y="306740"/>
                    <a:pt x="735790" y="299785"/>
                    <a:pt x="729453" y="292520"/>
                  </a:cubicBezTo>
                  <a:cubicBezTo>
                    <a:pt x="718477" y="290046"/>
                    <a:pt x="713995" y="278917"/>
                    <a:pt x="704566" y="274434"/>
                  </a:cubicBezTo>
                  <a:lnTo>
                    <a:pt x="686944" y="256349"/>
                  </a:lnTo>
                  <a:cubicBezTo>
                    <a:pt x="680436" y="249733"/>
                    <a:pt x="674980" y="242174"/>
                    <a:pt x="670714" y="233935"/>
                  </a:cubicBezTo>
                  <a:cubicBezTo>
                    <a:pt x="655256" y="196683"/>
                    <a:pt x="635316" y="161749"/>
                    <a:pt x="598836" y="140108"/>
                  </a:cubicBezTo>
                  <a:cubicBezTo>
                    <a:pt x="593503" y="151315"/>
                    <a:pt x="593797" y="164392"/>
                    <a:pt x="599609" y="175351"/>
                  </a:cubicBezTo>
                  <a:lnTo>
                    <a:pt x="599609" y="175351"/>
                  </a:lnTo>
                  <a:cubicBezTo>
                    <a:pt x="605792" y="179216"/>
                    <a:pt x="615066" y="179525"/>
                    <a:pt x="616303" y="189418"/>
                  </a:cubicBezTo>
                  <a:cubicBezTo>
                    <a:pt x="617524" y="200733"/>
                    <a:pt x="620940" y="211707"/>
                    <a:pt x="626350" y="221724"/>
                  </a:cubicBezTo>
                  <a:cubicBezTo>
                    <a:pt x="640726" y="253412"/>
                    <a:pt x="666695" y="274743"/>
                    <a:pt x="691736" y="297002"/>
                  </a:cubicBezTo>
                  <a:cubicBezTo>
                    <a:pt x="701629" y="305349"/>
                    <a:pt x="696373" y="317406"/>
                    <a:pt x="699155" y="327917"/>
                  </a:cubicBezTo>
                  <a:cubicBezTo>
                    <a:pt x="701629" y="333946"/>
                    <a:pt x="704566" y="339820"/>
                    <a:pt x="706575" y="346003"/>
                  </a:cubicBezTo>
                  <a:cubicBezTo>
                    <a:pt x="744446" y="407833"/>
                    <a:pt x="783090" y="468117"/>
                    <a:pt x="819725" y="530257"/>
                  </a:cubicBezTo>
                  <a:cubicBezTo>
                    <a:pt x="835800" y="561373"/>
                    <a:pt x="857503" y="589258"/>
                    <a:pt x="883719" y="612491"/>
                  </a:cubicBezTo>
                  <a:cubicBezTo>
                    <a:pt x="885790" y="614083"/>
                    <a:pt x="887181" y="616402"/>
                    <a:pt x="887583" y="618983"/>
                  </a:cubicBezTo>
                  <a:cubicBezTo>
                    <a:pt x="888974" y="626403"/>
                    <a:pt x="882173" y="634441"/>
                    <a:pt x="888974" y="641242"/>
                  </a:cubicBezTo>
                  <a:lnTo>
                    <a:pt x="890211" y="656700"/>
                  </a:lnTo>
                  <a:cubicBezTo>
                    <a:pt x="891154" y="669514"/>
                    <a:pt x="894184" y="682097"/>
                    <a:pt x="899176" y="693952"/>
                  </a:cubicBezTo>
                  <a:lnTo>
                    <a:pt x="896085" y="704154"/>
                  </a:lnTo>
                  <a:cubicBezTo>
                    <a:pt x="886810" y="715284"/>
                    <a:pt x="880628" y="732906"/>
                    <a:pt x="860378" y="721931"/>
                  </a:cubicBezTo>
                  <a:cubicBezTo>
                    <a:pt x="847858" y="724249"/>
                    <a:pt x="848012" y="735997"/>
                    <a:pt x="843684" y="744344"/>
                  </a:cubicBezTo>
                  <a:lnTo>
                    <a:pt x="843684" y="763202"/>
                  </a:lnTo>
                  <a:cubicBezTo>
                    <a:pt x="835290" y="766866"/>
                    <a:pt x="826449" y="769463"/>
                    <a:pt x="817406" y="770931"/>
                  </a:cubicBezTo>
                  <a:cubicBezTo>
                    <a:pt x="805967" y="774641"/>
                    <a:pt x="791283" y="774641"/>
                    <a:pt x="791747" y="792572"/>
                  </a:cubicBezTo>
                  <a:cubicBezTo>
                    <a:pt x="791747" y="800610"/>
                    <a:pt x="794220" y="810039"/>
                    <a:pt x="784790" y="815294"/>
                  </a:cubicBezTo>
                  <a:cubicBezTo>
                    <a:pt x="767323" y="817458"/>
                    <a:pt x="749084" y="825187"/>
                    <a:pt x="735172" y="807102"/>
                  </a:cubicBezTo>
                  <a:cubicBezTo>
                    <a:pt x="733008" y="805092"/>
                    <a:pt x="730844" y="803083"/>
                    <a:pt x="728834" y="800919"/>
                  </a:cubicBezTo>
                  <a:cubicBezTo>
                    <a:pt x="713345" y="795957"/>
                    <a:pt x="696713" y="795679"/>
                    <a:pt x="681070" y="800146"/>
                  </a:cubicBezTo>
                  <a:cubicBezTo>
                    <a:pt x="658672" y="799110"/>
                    <a:pt x="636212" y="800100"/>
                    <a:pt x="613985" y="803083"/>
                  </a:cubicBezTo>
                  <a:lnTo>
                    <a:pt x="580750" y="803083"/>
                  </a:lnTo>
                  <a:cubicBezTo>
                    <a:pt x="562665" y="804783"/>
                    <a:pt x="544735" y="803083"/>
                    <a:pt x="526649" y="803083"/>
                  </a:cubicBezTo>
                  <a:cubicBezTo>
                    <a:pt x="516293" y="802449"/>
                    <a:pt x="505921" y="803129"/>
                    <a:pt x="495734" y="805092"/>
                  </a:cubicBezTo>
                  <a:cubicBezTo>
                    <a:pt x="492704" y="805865"/>
                    <a:pt x="489582" y="806174"/>
                    <a:pt x="486460" y="806020"/>
                  </a:cubicBezTo>
                  <a:cubicBezTo>
                    <a:pt x="460645" y="804629"/>
                    <a:pt x="435141" y="810966"/>
                    <a:pt x="409172" y="808957"/>
                  </a:cubicBezTo>
                  <a:lnTo>
                    <a:pt x="320136" y="808957"/>
                  </a:lnTo>
                  <a:cubicBezTo>
                    <a:pt x="307291" y="808060"/>
                    <a:pt x="294399" y="808941"/>
                    <a:pt x="281801" y="811584"/>
                  </a:cubicBezTo>
                  <a:cubicBezTo>
                    <a:pt x="263716" y="810812"/>
                    <a:pt x="246094" y="816531"/>
                    <a:pt x="228009" y="814831"/>
                  </a:cubicBezTo>
                  <a:lnTo>
                    <a:pt x="145620" y="814831"/>
                  </a:lnTo>
                  <a:cubicBezTo>
                    <a:pt x="131415" y="813826"/>
                    <a:pt x="117132" y="814599"/>
                    <a:pt x="103112" y="817149"/>
                  </a:cubicBezTo>
                  <a:cubicBezTo>
                    <a:pt x="91890" y="818417"/>
                    <a:pt x="80528" y="818046"/>
                    <a:pt x="69415" y="816067"/>
                  </a:cubicBezTo>
                  <a:cubicBezTo>
                    <a:pt x="65395" y="810348"/>
                    <a:pt x="67251" y="803546"/>
                    <a:pt x="66787" y="797364"/>
                  </a:cubicBezTo>
                  <a:cubicBezTo>
                    <a:pt x="67389" y="783081"/>
                    <a:pt x="66972" y="768767"/>
                    <a:pt x="65550" y="754546"/>
                  </a:cubicBezTo>
                  <a:cubicBezTo>
                    <a:pt x="63912" y="745364"/>
                    <a:pt x="63340" y="736028"/>
                    <a:pt x="63850" y="726722"/>
                  </a:cubicBezTo>
                  <a:cubicBezTo>
                    <a:pt x="63850" y="722858"/>
                    <a:pt x="63850" y="718994"/>
                    <a:pt x="63850" y="715129"/>
                  </a:cubicBezTo>
                  <a:cubicBezTo>
                    <a:pt x="57358" y="697353"/>
                    <a:pt x="64778" y="678340"/>
                    <a:pt x="59367" y="660410"/>
                  </a:cubicBezTo>
                  <a:cubicBezTo>
                    <a:pt x="58393" y="652310"/>
                    <a:pt x="58022" y="644148"/>
                    <a:pt x="58285" y="635987"/>
                  </a:cubicBezTo>
                  <a:cubicBezTo>
                    <a:pt x="59244" y="623358"/>
                    <a:pt x="58409" y="610667"/>
                    <a:pt x="55812" y="598270"/>
                  </a:cubicBezTo>
                  <a:cubicBezTo>
                    <a:pt x="56384" y="584343"/>
                    <a:pt x="55394" y="570400"/>
                    <a:pt x="52875" y="556689"/>
                  </a:cubicBezTo>
                  <a:cubicBezTo>
                    <a:pt x="52875" y="546024"/>
                    <a:pt x="51484" y="535358"/>
                    <a:pt x="52875" y="524692"/>
                  </a:cubicBezTo>
                  <a:cubicBezTo>
                    <a:pt x="52875" y="520519"/>
                    <a:pt x="52875" y="516190"/>
                    <a:pt x="52875" y="511862"/>
                  </a:cubicBezTo>
                  <a:cubicBezTo>
                    <a:pt x="45919" y="497487"/>
                    <a:pt x="54884" y="480947"/>
                    <a:pt x="47619" y="466881"/>
                  </a:cubicBezTo>
                  <a:lnTo>
                    <a:pt x="47619" y="455442"/>
                  </a:lnTo>
                  <a:cubicBezTo>
                    <a:pt x="47774" y="443741"/>
                    <a:pt x="46847" y="432039"/>
                    <a:pt x="44837" y="420508"/>
                  </a:cubicBezTo>
                  <a:cubicBezTo>
                    <a:pt x="46105" y="400522"/>
                    <a:pt x="45115" y="380458"/>
                    <a:pt x="41900" y="360687"/>
                  </a:cubicBezTo>
                  <a:cubicBezTo>
                    <a:pt x="41823" y="359343"/>
                    <a:pt x="41823" y="358013"/>
                    <a:pt x="41900" y="356668"/>
                  </a:cubicBezTo>
                  <a:cubicBezTo>
                    <a:pt x="42055" y="344967"/>
                    <a:pt x="41127" y="333266"/>
                    <a:pt x="39118" y="321734"/>
                  </a:cubicBezTo>
                  <a:cubicBezTo>
                    <a:pt x="40463" y="301701"/>
                    <a:pt x="39473" y="281576"/>
                    <a:pt x="36181" y="261759"/>
                  </a:cubicBezTo>
                  <a:lnTo>
                    <a:pt x="36181" y="257895"/>
                  </a:lnTo>
                  <a:cubicBezTo>
                    <a:pt x="35254" y="245838"/>
                    <a:pt x="39272" y="233163"/>
                    <a:pt x="30462" y="222342"/>
                  </a:cubicBezTo>
                  <a:cubicBezTo>
                    <a:pt x="26906" y="213995"/>
                    <a:pt x="17941" y="208276"/>
                    <a:pt x="18095" y="197919"/>
                  </a:cubicBezTo>
                  <a:cubicBezTo>
                    <a:pt x="6657" y="193282"/>
                    <a:pt x="7584" y="183853"/>
                    <a:pt x="6193" y="17596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1" name="Forma Livre: Forma 44">
              <a:extLst>
                <a:ext uri="{FF2B5EF4-FFF2-40B4-BE49-F238E27FC236}">
                  <a16:creationId xmlns:a16="http://schemas.microsoft.com/office/drawing/2014/main" id="{12823A36-9394-8BB1-75CC-CC44AD38629B}"/>
                </a:ext>
              </a:extLst>
            </p:cNvPr>
            <p:cNvSpPr/>
            <p:nvPr/>
          </p:nvSpPr>
          <p:spPr>
            <a:xfrm>
              <a:off x="3682878" y="750688"/>
              <a:ext cx="928472" cy="676098"/>
            </a:xfrm>
            <a:custGeom>
              <a:avLst/>
              <a:gdLst>
                <a:gd name="connsiteX0" fmla="*/ 907712 w 928472"/>
                <a:gd name="connsiteY0" fmla="*/ 261604 h 676098"/>
                <a:gd name="connsiteX1" fmla="*/ 913740 w 928472"/>
                <a:gd name="connsiteY1" fmla="*/ 326371 h 676098"/>
                <a:gd name="connsiteX2" fmla="*/ 890863 w 928472"/>
                <a:gd name="connsiteY2" fmla="*/ 328071 h 676098"/>
                <a:gd name="connsiteX3" fmla="*/ 839853 w 928472"/>
                <a:gd name="connsiteY3" fmla="*/ 326062 h 676098"/>
                <a:gd name="connsiteX4" fmla="*/ 780960 w 928472"/>
                <a:gd name="connsiteY4" fmla="*/ 343065 h 676098"/>
                <a:gd name="connsiteX5" fmla="*/ 774468 w 928472"/>
                <a:gd name="connsiteY5" fmla="*/ 349557 h 676098"/>
                <a:gd name="connsiteX6" fmla="*/ 735669 w 928472"/>
                <a:gd name="connsiteY6" fmla="*/ 354658 h 676098"/>
                <a:gd name="connsiteX7" fmla="*/ 721912 w 928472"/>
                <a:gd name="connsiteY7" fmla="*/ 354658 h 676098"/>
                <a:gd name="connsiteX8" fmla="*/ 717738 w 928472"/>
                <a:gd name="connsiteY8" fmla="*/ 360687 h 676098"/>
                <a:gd name="connsiteX9" fmla="*/ 714492 w 928472"/>
                <a:gd name="connsiteY9" fmla="*/ 390520 h 676098"/>
                <a:gd name="connsiteX10" fmla="*/ 717738 w 928472"/>
                <a:gd name="connsiteY10" fmla="*/ 413397 h 676098"/>
                <a:gd name="connsiteX11" fmla="*/ 695325 w 928472"/>
                <a:gd name="connsiteY11" fmla="*/ 419889 h 676098"/>
                <a:gd name="connsiteX12" fmla="*/ 665646 w 928472"/>
                <a:gd name="connsiteY12" fmla="*/ 435347 h 676098"/>
                <a:gd name="connsiteX13" fmla="*/ 639987 w 928472"/>
                <a:gd name="connsiteY13" fmla="*/ 448640 h 676098"/>
                <a:gd name="connsiteX14" fmla="*/ 606135 w 928472"/>
                <a:gd name="connsiteY14" fmla="*/ 471054 h 676098"/>
                <a:gd name="connsiteX15" fmla="*/ 606135 w 928472"/>
                <a:gd name="connsiteY15" fmla="*/ 471054 h 676098"/>
                <a:gd name="connsiteX16" fmla="*/ 571201 w 928472"/>
                <a:gd name="connsiteY16" fmla="*/ 488366 h 676098"/>
                <a:gd name="connsiteX17" fmla="*/ 552961 w 928472"/>
                <a:gd name="connsiteY17" fmla="*/ 494704 h 676098"/>
                <a:gd name="connsiteX18" fmla="*/ 497159 w 928472"/>
                <a:gd name="connsiteY18" fmla="*/ 500578 h 676098"/>
                <a:gd name="connsiteX19" fmla="*/ 460370 w 928472"/>
                <a:gd name="connsiteY19" fmla="*/ 517736 h 676098"/>
                <a:gd name="connsiteX20" fmla="*/ 432083 w 928472"/>
                <a:gd name="connsiteY20" fmla="*/ 522837 h 676098"/>
                <a:gd name="connsiteX21" fmla="*/ 413533 w 928472"/>
                <a:gd name="connsiteY21" fmla="*/ 534894 h 676098"/>
                <a:gd name="connsiteX22" fmla="*/ 408278 w 928472"/>
                <a:gd name="connsiteY22" fmla="*/ 532730 h 676098"/>
                <a:gd name="connsiteX23" fmla="*/ 400395 w 928472"/>
                <a:gd name="connsiteY23" fmla="*/ 537676 h 676098"/>
                <a:gd name="connsiteX24" fmla="*/ 391584 w 928472"/>
                <a:gd name="connsiteY24" fmla="*/ 535357 h 676098"/>
                <a:gd name="connsiteX25" fmla="*/ 315533 w 928472"/>
                <a:gd name="connsiteY25" fmla="*/ 581730 h 676098"/>
                <a:gd name="connsiteX26" fmla="*/ 312441 w 928472"/>
                <a:gd name="connsiteY26" fmla="*/ 609554 h 676098"/>
                <a:gd name="connsiteX27" fmla="*/ 309504 w 928472"/>
                <a:gd name="connsiteY27" fmla="*/ 645261 h 676098"/>
                <a:gd name="connsiteX28" fmla="*/ 303785 w 928472"/>
                <a:gd name="connsiteY28" fmla="*/ 674012 h 676098"/>
                <a:gd name="connsiteX29" fmla="*/ 295592 w 928472"/>
                <a:gd name="connsiteY29" fmla="*/ 675403 h 676098"/>
                <a:gd name="connsiteX30" fmla="*/ 240873 w 928472"/>
                <a:gd name="connsiteY30" fmla="*/ 667520 h 676098"/>
                <a:gd name="connsiteX31" fmla="*/ 219232 w 928472"/>
                <a:gd name="connsiteY31" fmla="*/ 664428 h 676098"/>
                <a:gd name="connsiteX32" fmla="*/ 169768 w 928472"/>
                <a:gd name="connsiteY32" fmla="*/ 662728 h 676098"/>
                <a:gd name="connsiteX33" fmla="*/ 140553 w 928472"/>
                <a:gd name="connsiteY33" fmla="*/ 660409 h 676098"/>
                <a:gd name="connsiteX34" fmla="*/ 131897 w 928472"/>
                <a:gd name="connsiteY34" fmla="*/ 660409 h 676098"/>
                <a:gd name="connsiteX35" fmla="*/ 87997 w 928472"/>
                <a:gd name="connsiteY35" fmla="*/ 658090 h 676098"/>
                <a:gd name="connsiteX36" fmla="*/ 57082 w 928472"/>
                <a:gd name="connsiteY36" fmla="*/ 653299 h 676098"/>
                <a:gd name="connsiteX37" fmla="*/ 4063 w 928472"/>
                <a:gd name="connsiteY37" fmla="*/ 648352 h 676098"/>
                <a:gd name="connsiteX38" fmla="*/ 1420 w 928472"/>
                <a:gd name="connsiteY38" fmla="*/ 635723 h 676098"/>
                <a:gd name="connsiteX39" fmla="*/ 1899 w 928472"/>
                <a:gd name="connsiteY39" fmla="*/ 635059 h 676098"/>
                <a:gd name="connsiteX40" fmla="*/ 25858 w 928472"/>
                <a:gd name="connsiteY40" fmla="*/ 626866 h 676098"/>
                <a:gd name="connsiteX41" fmla="*/ 62338 w 928472"/>
                <a:gd name="connsiteY41" fmla="*/ 615582 h 676098"/>
                <a:gd name="connsiteX42" fmla="*/ 235926 w 928472"/>
                <a:gd name="connsiteY42" fmla="*/ 495322 h 676098"/>
                <a:gd name="connsiteX43" fmla="*/ 241955 w 928472"/>
                <a:gd name="connsiteY43" fmla="*/ 482338 h 676098"/>
                <a:gd name="connsiteX44" fmla="*/ 252620 w 928472"/>
                <a:gd name="connsiteY44" fmla="*/ 447558 h 676098"/>
                <a:gd name="connsiteX45" fmla="*/ 252620 w 928472"/>
                <a:gd name="connsiteY45" fmla="*/ 436429 h 676098"/>
                <a:gd name="connsiteX46" fmla="*/ 256948 w 928472"/>
                <a:gd name="connsiteY46" fmla="*/ 395003 h 676098"/>
                <a:gd name="connsiteX47" fmla="*/ 257876 w 928472"/>
                <a:gd name="connsiteY47" fmla="*/ 390365 h 676098"/>
                <a:gd name="connsiteX48" fmla="*/ 263131 w 928472"/>
                <a:gd name="connsiteY48" fmla="*/ 363006 h 676098"/>
                <a:gd name="connsiteX49" fmla="*/ 321252 w 928472"/>
                <a:gd name="connsiteY49" fmla="*/ 292365 h 676098"/>
                <a:gd name="connsiteX50" fmla="*/ 332381 w 928472"/>
                <a:gd name="connsiteY50" fmla="*/ 261449 h 676098"/>
                <a:gd name="connsiteX51" fmla="*/ 449859 w 928472"/>
                <a:gd name="connsiteY51" fmla="*/ 175815 h 676098"/>
                <a:gd name="connsiteX52" fmla="*/ 482474 w 928472"/>
                <a:gd name="connsiteY52" fmla="*/ 160357 h 676098"/>
                <a:gd name="connsiteX53" fmla="*/ 490048 w 928472"/>
                <a:gd name="connsiteY53" fmla="*/ 156802 h 676098"/>
                <a:gd name="connsiteX54" fmla="*/ 529929 w 928472"/>
                <a:gd name="connsiteY54" fmla="*/ 140417 h 676098"/>
                <a:gd name="connsiteX55" fmla="*/ 598406 w 928472"/>
                <a:gd name="connsiteY55" fmla="*/ 40561 h 676098"/>
                <a:gd name="connsiteX56" fmla="*/ 629321 w 928472"/>
                <a:gd name="connsiteY56" fmla="*/ 7945 h 676098"/>
                <a:gd name="connsiteX57" fmla="*/ 665028 w 928472"/>
                <a:gd name="connsiteY57" fmla="*/ 17529 h 676098"/>
                <a:gd name="connsiteX58" fmla="*/ 703517 w 928472"/>
                <a:gd name="connsiteY58" fmla="*/ 57564 h 676098"/>
                <a:gd name="connsiteX59" fmla="*/ 712328 w 928472"/>
                <a:gd name="connsiteY59" fmla="*/ 57564 h 676098"/>
                <a:gd name="connsiteX60" fmla="*/ 753136 w 928472"/>
                <a:gd name="connsiteY60" fmla="*/ 59110 h 676098"/>
                <a:gd name="connsiteX61" fmla="*/ 786061 w 928472"/>
                <a:gd name="connsiteY61" fmla="*/ 59110 h 676098"/>
                <a:gd name="connsiteX62" fmla="*/ 804301 w 928472"/>
                <a:gd name="connsiteY62" fmla="*/ 63902 h 676098"/>
                <a:gd name="connsiteX63" fmla="*/ 834134 w 928472"/>
                <a:gd name="connsiteY63" fmla="*/ 69776 h 676098"/>
                <a:gd name="connsiteX64" fmla="*/ 874169 w 928472"/>
                <a:gd name="connsiteY64" fmla="*/ 81214 h 676098"/>
                <a:gd name="connsiteX65" fmla="*/ 879888 w 928472"/>
                <a:gd name="connsiteY65" fmla="*/ 81214 h 676098"/>
                <a:gd name="connsiteX66" fmla="*/ 890739 w 928472"/>
                <a:gd name="connsiteY66" fmla="*/ 86400 h 676098"/>
                <a:gd name="connsiteX67" fmla="*/ 891172 w 928472"/>
                <a:gd name="connsiteY67" fmla="*/ 88325 h 676098"/>
                <a:gd name="connsiteX68" fmla="*/ 897201 w 928472"/>
                <a:gd name="connsiteY68" fmla="*/ 111356 h 676098"/>
                <a:gd name="connsiteX69" fmla="*/ 908485 w 928472"/>
                <a:gd name="connsiteY69" fmla="*/ 147682 h 676098"/>
                <a:gd name="connsiteX70" fmla="*/ 908485 w 928472"/>
                <a:gd name="connsiteY70" fmla="*/ 196528 h 676098"/>
                <a:gd name="connsiteX71" fmla="*/ 907712 w 928472"/>
                <a:gd name="connsiteY71" fmla="*/ 261604 h 67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28472" h="676098">
                  <a:moveTo>
                    <a:pt x="907712" y="261604"/>
                  </a:moveTo>
                  <a:cubicBezTo>
                    <a:pt x="921314" y="282008"/>
                    <a:pt x="943264" y="301794"/>
                    <a:pt x="913740" y="326371"/>
                  </a:cubicBezTo>
                  <a:cubicBezTo>
                    <a:pt x="906522" y="329473"/>
                    <a:pt x="898468" y="330072"/>
                    <a:pt x="890863" y="328071"/>
                  </a:cubicBezTo>
                  <a:cubicBezTo>
                    <a:pt x="873952" y="325863"/>
                    <a:pt x="856887" y="325190"/>
                    <a:pt x="839853" y="326062"/>
                  </a:cubicBezTo>
                  <a:cubicBezTo>
                    <a:pt x="819604" y="329772"/>
                    <a:pt x="793480" y="315087"/>
                    <a:pt x="780960" y="343065"/>
                  </a:cubicBezTo>
                  <a:lnTo>
                    <a:pt x="774468" y="349557"/>
                  </a:lnTo>
                  <a:cubicBezTo>
                    <a:pt x="761947" y="353563"/>
                    <a:pt x="748808" y="355289"/>
                    <a:pt x="735669" y="354658"/>
                  </a:cubicBezTo>
                  <a:lnTo>
                    <a:pt x="721912" y="354658"/>
                  </a:lnTo>
                  <a:cubicBezTo>
                    <a:pt x="720242" y="356462"/>
                    <a:pt x="718836" y="358492"/>
                    <a:pt x="717738" y="360687"/>
                  </a:cubicBezTo>
                  <a:cubicBezTo>
                    <a:pt x="717445" y="370700"/>
                    <a:pt x="716347" y="380677"/>
                    <a:pt x="714492" y="390520"/>
                  </a:cubicBezTo>
                  <a:cubicBezTo>
                    <a:pt x="711092" y="398713"/>
                    <a:pt x="720830" y="405978"/>
                    <a:pt x="717738" y="413397"/>
                  </a:cubicBezTo>
                  <a:cubicBezTo>
                    <a:pt x="711555" y="419889"/>
                    <a:pt x="702281" y="417107"/>
                    <a:pt x="695325" y="419889"/>
                  </a:cubicBezTo>
                  <a:cubicBezTo>
                    <a:pt x="684505" y="423021"/>
                    <a:pt x="674411" y="428275"/>
                    <a:pt x="665646" y="435347"/>
                  </a:cubicBezTo>
                  <a:cubicBezTo>
                    <a:pt x="655661" y="436196"/>
                    <a:pt x="646433" y="440978"/>
                    <a:pt x="639987" y="448640"/>
                  </a:cubicBezTo>
                  <a:cubicBezTo>
                    <a:pt x="623138" y="447713"/>
                    <a:pt x="614482" y="459152"/>
                    <a:pt x="606135" y="471054"/>
                  </a:cubicBezTo>
                  <a:lnTo>
                    <a:pt x="606135" y="471054"/>
                  </a:lnTo>
                  <a:cubicBezTo>
                    <a:pt x="596196" y="479763"/>
                    <a:pt x="584154" y="485729"/>
                    <a:pt x="571201" y="488366"/>
                  </a:cubicBezTo>
                  <a:cubicBezTo>
                    <a:pt x="566872" y="495477"/>
                    <a:pt x="559607" y="494240"/>
                    <a:pt x="552961" y="494704"/>
                  </a:cubicBezTo>
                  <a:cubicBezTo>
                    <a:pt x="534644" y="498735"/>
                    <a:pt x="515924" y="500706"/>
                    <a:pt x="497159" y="500578"/>
                  </a:cubicBezTo>
                  <a:cubicBezTo>
                    <a:pt x="484638" y="505833"/>
                    <a:pt x="477683" y="522991"/>
                    <a:pt x="460370" y="517736"/>
                  </a:cubicBezTo>
                  <a:cubicBezTo>
                    <a:pt x="450802" y="518493"/>
                    <a:pt x="441326" y="520201"/>
                    <a:pt x="432083" y="522837"/>
                  </a:cubicBezTo>
                  <a:cubicBezTo>
                    <a:pt x="429455" y="530689"/>
                    <a:pt x="421772" y="535682"/>
                    <a:pt x="413533" y="534894"/>
                  </a:cubicBezTo>
                  <a:cubicBezTo>
                    <a:pt x="412297" y="533286"/>
                    <a:pt x="410288" y="532467"/>
                    <a:pt x="408278" y="532730"/>
                  </a:cubicBezTo>
                  <a:cubicBezTo>
                    <a:pt x="405774" y="534585"/>
                    <a:pt x="403146" y="536223"/>
                    <a:pt x="400395" y="537676"/>
                  </a:cubicBezTo>
                  <a:cubicBezTo>
                    <a:pt x="397257" y="538495"/>
                    <a:pt x="393918" y="537614"/>
                    <a:pt x="391584" y="535357"/>
                  </a:cubicBezTo>
                  <a:cubicBezTo>
                    <a:pt x="368397" y="554679"/>
                    <a:pt x="335164" y="557462"/>
                    <a:pt x="315533" y="581730"/>
                  </a:cubicBezTo>
                  <a:cubicBezTo>
                    <a:pt x="317697" y="591468"/>
                    <a:pt x="311050" y="600125"/>
                    <a:pt x="312441" y="609554"/>
                  </a:cubicBezTo>
                  <a:cubicBezTo>
                    <a:pt x="312627" y="621518"/>
                    <a:pt x="311637" y="633482"/>
                    <a:pt x="309504" y="645261"/>
                  </a:cubicBezTo>
                  <a:cubicBezTo>
                    <a:pt x="310663" y="655200"/>
                    <a:pt x="308654" y="665263"/>
                    <a:pt x="303785" y="674012"/>
                  </a:cubicBezTo>
                  <a:cubicBezTo>
                    <a:pt x="301574" y="676068"/>
                    <a:pt x="298359" y="676609"/>
                    <a:pt x="295592" y="675403"/>
                  </a:cubicBezTo>
                  <a:cubicBezTo>
                    <a:pt x="278434" y="665665"/>
                    <a:pt x="258803" y="672775"/>
                    <a:pt x="240873" y="667520"/>
                  </a:cubicBezTo>
                  <a:cubicBezTo>
                    <a:pt x="233855" y="665417"/>
                    <a:pt x="226559" y="664366"/>
                    <a:pt x="219232" y="664428"/>
                  </a:cubicBezTo>
                  <a:cubicBezTo>
                    <a:pt x="202723" y="664938"/>
                    <a:pt x="186199" y="664382"/>
                    <a:pt x="169768" y="662728"/>
                  </a:cubicBezTo>
                  <a:cubicBezTo>
                    <a:pt x="160400" y="659420"/>
                    <a:pt x="150322" y="658616"/>
                    <a:pt x="140553" y="660409"/>
                  </a:cubicBezTo>
                  <a:cubicBezTo>
                    <a:pt x="137678" y="660641"/>
                    <a:pt x="134772" y="660641"/>
                    <a:pt x="131897" y="660409"/>
                  </a:cubicBezTo>
                  <a:cubicBezTo>
                    <a:pt x="117320" y="658863"/>
                    <a:pt x="102666" y="658090"/>
                    <a:pt x="87997" y="658090"/>
                  </a:cubicBezTo>
                  <a:cubicBezTo>
                    <a:pt x="77873" y="655524"/>
                    <a:pt x="67516" y="653917"/>
                    <a:pt x="57082" y="653299"/>
                  </a:cubicBezTo>
                  <a:cubicBezTo>
                    <a:pt x="39461" y="651753"/>
                    <a:pt x="21066" y="656699"/>
                    <a:pt x="4063" y="648352"/>
                  </a:cubicBezTo>
                  <a:cubicBezTo>
                    <a:pt x="-157" y="645601"/>
                    <a:pt x="-1332" y="639943"/>
                    <a:pt x="1420" y="635723"/>
                  </a:cubicBezTo>
                  <a:cubicBezTo>
                    <a:pt x="1574" y="635491"/>
                    <a:pt x="1729" y="635275"/>
                    <a:pt x="1899" y="635059"/>
                  </a:cubicBezTo>
                  <a:cubicBezTo>
                    <a:pt x="7773" y="626248"/>
                    <a:pt x="17356" y="628103"/>
                    <a:pt x="25858" y="626866"/>
                  </a:cubicBezTo>
                  <a:cubicBezTo>
                    <a:pt x="38301" y="624115"/>
                    <a:pt x="50513" y="620343"/>
                    <a:pt x="62338" y="615582"/>
                  </a:cubicBezTo>
                  <a:cubicBezTo>
                    <a:pt x="127414" y="585904"/>
                    <a:pt x="190635" y="553752"/>
                    <a:pt x="235926" y="495322"/>
                  </a:cubicBezTo>
                  <a:cubicBezTo>
                    <a:pt x="238430" y="491241"/>
                    <a:pt x="240455" y="486886"/>
                    <a:pt x="241955" y="482338"/>
                  </a:cubicBezTo>
                  <a:cubicBezTo>
                    <a:pt x="249714" y="472478"/>
                    <a:pt x="253517" y="460076"/>
                    <a:pt x="252620" y="447558"/>
                  </a:cubicBezTo>
                  <a:lnTo>
                    <a:pt x="252620" y="436429"/>
                  </a:lnTo>
                  <a:cubicBezTo>
                    <a:pt x="254011" y="422517"/>
                    <a:pt x="249065" y="408142"/>
                    <a:pt x="256948" y="395003"/>
                  </a:cubicBezTo>
                  <a:cubicBezTo>
                    <a:pt x="257551" y="393531"/>
                    <a:pt x="257860" y="391956"/>
                    <a:pt x="257876" y="390365"/>
                  </a:cubicBezTo>
                  <a:cubicBezTo>
                    <a:pt x="258618" y="381079"/>
                    <a:pt x="260380" y="371903"/>
                    <a:pt x="263131" y="363006"/>
                  </a:cubicBezTo>
                  <a:cubicBezTo>
                    <a:pt x="279826" y="337346"/>
                    <a:pt x="292810" y="308595"/>
                    <a:pt x="321252" y="292365"/>
                  </a:cubicBezTo>
                  <a:cubicBezTo>
                    <a:pt x="330990" y="284017"/>
                    <a:pt x="324653" y="269797"/>
                    <a:pt x="332381" y="261449"/>
                  </a:cubicBezTo>
                  <a:cubicBezTo>
                    <a:pt x="363296" y="220487"/>
                    <a:pt x="405186" y="196682"/>
                    <a:pt x="449859" y="175815"/>
                  </a:cubicBezTo>
                  <a:cubicBezTo>
                    <a:pt x="459288" y="167622"/>
                    <a:pt x="473045" y="168395"/>
                    <a:pt x="482474" y="160357"/>
                  </a:cubicBezTo>
                  <a:lnTo>
                    <a:pt x="490048" y="156802"/>
                  </a:lnTo>
                  <a:cubicBezTo>
                    <a:pt x="504424" y="153865"/>
                    <a:pt x="519727" y="153401"/>
                    <a:pt x="529929" y="140417"/>
                  </a:cubicBezTo>
                  <a:cubicBezTo>
                    <a:pt x="548926" y="104666"/>
                    <a:pt x="571896" y="71170"/>
                    <a:pt x="598406" y="40561"/>
                  </a:cubicBezTo>
                  <a:cubicBezTo>
                    <a:pt x="606289" y="27626"/>
                    <a:pt x="616831" y="16509"/>
                    <a:pt x="629321" y="7945"/>
                  </a:cubicBezTo>
                  <a:cubicBezTo>
                    <a:pt x="646015" y="-7512"/>
                    <a:pt x="658227" y="1453"/>
                    <a:pt x="665028" y="17529"/>
                  </a:cubicBezTo>
                  <a:cubicBezTo>
                    <a:pt x="672757" y="34978"/>
                    <a:pt x="686390" y="49151"/>
                    <a:pt x="703517" y="57564"/>
                  </a:cubicBezTo>
                  <a:cubicBezTo>
                    <a:pt x="706346" y="56405"/>
                    <a:pt x="709499" y="56405"/>
                    <a:pt x="712328" y="57564"/>
                  </a:cubicBezTo>
                  <a:cubicBezTo>
                    <a:pt x="725869" y="59240"/>
                    <a:pt x="739518" y="59756"/>
                    <a:pt x="753136" y="59110"/>
                  </a:cubicBezTo>
                  <a:lnTo>
                    <a:pt x="786061" y="59110"/>
                  </a:lnTo>
                  <a:cubicBezTo>
                    <a:pt x="792506" y="58598"/>
                    <a:pt x="798937" y="60288"/>
                    <a:pt x="804301" y="63902"/>
                  </a:cubicBezTo>
                  <a:cubicBezTo>
                    <a:pt x="814039" y="66220"/>
                    <a:pt x="825632" y="60346"/>
                    <a:pt x="834134" y="69776"/>
                  </a:cubicBezTo>
                  <a:cubicBezTo>
                    <a:pt x="846809" y="75495"/>
                    <a:pt x="861494" y="75186"/>
                    <a:pt x="874169" y="81214"/>
                  </a:cubicBezTo>
                  <a:cubicBezTo>
                    <a:pt x="876039" y="81751"/>
                    <a:pt x="878018" y="81751"/>
                    <a:pt x="879888" y="81214"/>
                  </a:cubicBezTo>
                  <a:cubicBezTo>
                    <a:pt x="884309" y="79651"/>
                    <a:pt x="889178" y="81973"/>
                    <a:pt x="890739" y="86400"/>
                  </a:cubicBezTo>
                  <a:cubicBezTo>
                    <a:pt x="890956" y="87023"/>
                    <a:pt x="891095" y="87668"/>
                    <a:pt x="891172" y="88325"/>
                  </a:cubicBezTo>
                  <a:cubicBezTo>
                    <a:pt x="890724" y="96444"/>
                    <a:pt x="892826" y="104501"/>
                    <a:pt x="897201" y="111356"/>
                  </a:cubicBezTo>
                  <a:cubicBezTo>
                    <a:pt x="911731" y="120167"/>
                    <a:pt x="908175" y="134543"/>
                    <a:pt x="908485" y="147682"/>
                  </a:cubicBezTo>
                  <a:cubicBezTo>
                    <a:pt x="908485" y="163139"/>
                    <a:pt x="908485" y="180297"/>
                    <a:pt x="908485" y="196528"/>
                  </a:cubicBezTo>
                  <a:cubicBezTo>
                    <a:pt x="907063" y="218190"/>
                    <a:pt x="906815" y="239914"/>
                    <a:pt x="907712" y="261604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2" name="Forma Livre: Forma 46">
              <a:extLst>
                <a:ext uri="{FF2B5EF4-FFF2-40B4-BE49-F238E27FC236}">
                  <a16:creationId xmlns:a16="http://schemas.microsoft.com/office/drawing/2014/main" id="{97403C5D-8601-3A5D-69EA-3491BC254A6E}"/>
                </a:ext>
              </a:extLst>
            </p:cNvPr>
            <p:cNvSpPr/>
            <p:nvPr/>
          </p:nvSpPr>
          <p:spPr>
            <a:xfrm>
              <a:off x="3259730" y="1395039"/>
              <a:ext cx="727464" cy="547550"/>
            </a:xfrm>
            <a:custGeom>
              <a:avLst/>
              <a:gdLst>
                <a:gd name="connsiteX0" fmla="*/ 720442 w 727464"/>
                <a:gd name="connsiteY0" fmla="*/ 29815 h 547550"/>
                <a:gd name="connsiteX1" fmla="*/ 727397 w 727464"/>
                <a:gd name="connsiteY1" fmla="*/ 29815 h 547550"/>
                <a:gd name="connsiteX2" fmla="*/ 727397 w 727464"/>
                <a:gd name="connsiteY2" fmla="*/ 53774 h 547550"/>
                <a:gd name="connsiteX3" fmla="*/ 721987 w 727464"/>
                <a:gd name="connsiteY3" fmla="*/ 89017 h 547550"/>
                <a:gd name="connsiteX4" fmla="*/ 721060 w 727464"/>
                <a:gd name="connsiteY4" fmla="*/ 100301 h 547550"/>
                <a:gd name="connsiteX5" fmla="*/ 716423 w 727464"/>
                <a:gd name="connsiteY5" fmla="*/ 128280 h 547550"/>
                <a:gd name="connsiteX6" fmla="*/ 676078 w 727464"/>
                <a:gd name="connsiteY6" fmla="*/ 169397 h 547550"/>
                <a:gd name="connsiteX7" fmla="*/ 634961 w 727464"/>
                <a:gd name="connsiteY7" fmla="*/ 163987 h 547550"/>
                <a:gd name="connsiteX8" fmla="*/ 606519 w 727464"/>
                <a:gd name="connsiteY8" fmla="*/ 163987 h 547550"/>
                <a:gd name="connsiteX9" fmla="*/ 565711 w 727464"/>
                <a:gd name="connsiteY9" fmla="*/ 158422 h 547550"/>
                <a:gd name="connsiteX10" fmla="*/ 542370 w 727464"/>
                <a:gd name="connsiteY10" fmla="*/ 158422 h 547550"/>
                <a:gd name="connsiteX11" fmla="*/ 501408 w 727464"/>
                <a:gd name="connsiteY11" fmla="*/ 153012 h 547550"/>
                <a:gd name="connsiteX12" fmla="*/ 484404 w 727464"/>
                <a:gd name="connsiteY12" fmla="*/ 153012 h 547550"/>
                <a:gd name="connsiteX13" fmla="*/ 459672 w 727464"/>
                <a:gd name="connsiteY13" fmla="*/ 156721 h 547550"/>
                <a:gd name="connsiteX14" fmla="*/ 453489 w 727464"/>
                <a:gd name="connsiteY14" fmla="*/ 182226 h 547550"/>
                <a:gd name="connsiteX15" fmla="*/ 442205 w 727464"/>
                <a:gd name="connsiteY15" fmla="*/ 274972 h 547550"/>
                <a:gd name="connsiteX16" fmla="*/ 437568 w 727464"/>
                <a:gd name="connsiteY16" fmla="*/ 302796 h 547550"/>
                <a:gd name="connsiteX17" fmla="*/ 436486 w 727464"/>
                <a:gd name="connsiteY17" fmla="*/ 315471 h 547550"/>
                <a:gd name="connsiteX18" fmla="*/ 436486 w 727464"/>
                <a:gd name="connsiteY18" fmla="*/ 326291 h 547550"/>
                <a:gd name="connsiteX19" fmla="*/ 430458 w 727464"/>
                <a:gd name="connsiteY19" fmla="*/ 361843 h 547550"/>
                <a:gd name="connsiteX20" fmla="*/ 390423 w 727464"/>
                <a:gd name="connsiteY20" fmla="*/ 372200 h 547550"/>
                <a:gd name="connsiteX21" fmla="*/ 336630 w 727464"/>
                <a:gd name="connsiteY21" fmla="*/ 408216 h 547550"/>
                <a:gd name="connsiteX22" fmla="*/ 325346 w 727464"/>
                <a:gd name="connsiteY22" fmla="*/ 437431 h 547550"/>
                <a:gd name="connsiteX23" fmla="*/ 325346 w 727464"/>
                <a:gd name="connsiteY23" fmla="*/ 443305 h 547550"/>
                <a:gd name="connsiteX24" fmla="*/ 325346 w 727464"/>
                <a:gd name="connsiteY24" fmla="*/ 516728 h 547550"/>
                <a:gd name="connsiteX25" fmla="*/ 314062 w 727464"/>
                <a:gd name="connsiteY25" fmla="*/ 546716 h 547550"/>
                <a:gd name="connsiteX26" fmla="*/ 279592 w 727464"/>
                <a:gd name="connsiteY26" fmla="*/ 547489 h 547550"/>
                <a:gd name="connsiteX27" fmla="*/ 233219 w 727464"/>
                <a:gd name="connsiteY27" fmla="*/ 541924 h 547550"/>
                <a:gd name="connsiteX28" fmla="*/ 193029 w 727464"/>
                <a:gd name="connsiteY28" fmla="*/ 541924 h 547550"/>
                <a:gd name="connsiteX29" fmla="*/ 140474 w 727464"/>
                <a:gd name="connsiteY29" fmla="*/ 536205 h 547550"/>
                <a:gd name="connsiteX30" fmla="*/ 94101 w 727464"/>
                <a:gd name="connsiteY30" fmla="*/ 536205 h 547550"/>
                <a:gd name="connsiteX31" fmla="*/ 53757 w 727464"/>
                <a:gd name="connsiteY31" fmla="*/ 533113 h 547550"/>
                <a:gd name="connsiteX32" fmla="*/ 28097 w 727464"/>
                <a:gd name="connsiteY32" fmla="*/ 533113 h 547550"/>
                <a:gd name="connsiteX33" fmla="*/ 1201 w 727464"/>
                <a:gd name="connsiteY33" fmla="*/ 541924 h 547550"/>
                <a:gd name="connsiteX34" fmla="*/ 1201 w 727464"/>
                <a:gd name="connsiteY34" fmla="*/ 541924 h 547550"/>
                <a:gd name="connsiteX35" fmla="*/ 10167 w 727464"/>
                <a:gd name="connsiteY35" fmla="*/ 504053 h 547550"/>
                <a:gd name="connsiteX36" fmla="*/ 23151 w 727464"/>
                <a:gd name="connsiteY36" fmla="*/ 484576 h 547550"/>
                <a:gd name="connsiteX37" fmla="*/ 69524 w 727464"/>
                <a:gd name="connsiteY37" fmla="*/ 428311 h 547550"/>
                <a:gd name="connsiteX38" fmla="*/ 112959 w 727464"/>
                <a:gd name="connsiteY38" fmla="*/ 355815 h 547550"/>
                <a:gd name="connsiteX39" fmla="*/ 134291 w 727464"/>
                <a:gd name="connsiteY39" fmla="*/ 332474 h 547550"/>
                <a:gd name="connsiteX40" fmla="*/ 153613 w 727464"/>
                <a:gd name="connsiteY40" fmla="*/ 309442 h 547550"/>
                <a:gd name="connsiteX41" fmla="*/ 174944 w 727464"/>
                <a:gd name="connsiteY41" fmla="*/ 285947 h 547550"/>
                <a:gd name="connsiteX42" fmla="*/ 194421 w 727464"/>
                <a:gd name="connsiteY42" fmla="*/ 262760 h 547550"/>
                <a:gd name="connsiteX43" fmla="*/ 211424 w 727464"/>
                <a:gd name="connsiteY43" fmla="*/ 239883 h 547550"/>
                <a:gd name="connsiteX44" fmla="*/ 224254 w 727464"/>
                <a:gd name="connsiteY44" fmla="*/ 215769 h 547550"/>
                <a:gd name="connsiteX45" fmla="*/ 238784 w 727464"/>
                <a:gd name="connsiteY45" fmla="*/ 181608 h 547550"/>
                <a:gd name="connsiteX46" fmla="*/ 280983 w 727464"/>
                <a:gd name="connsiteY46" fmla="*/ 117305 h 547550"/>
                <a:gd name="connsiteX47" fmla="*/ 303860 w 727464"/>
                <a:gd name="connsiteY47" fmla="*/ 107566 h 547550"/>
                <a:gd name="connsiteX48" fmla="*/ 320400 w 727464"/>
                <a:gd name="connsiteY48" fmla="*/ 94273 h 547550"/>
                <a:gd name="connsiteX49" fmla="*/ 349305 w 727464"/>
                <a:gd name="connsiteY49" fmla="*/ 70932 h 547550"/>
                <a:gd name="connsiteX50" fmla="*/ 386558 w 727464"/>
                <a:gd name="connsiteY50" fmla="*/ 12502 h 547550"/>
                <a:gd name="connsiteX51" fmla="*/ 404798 w 727464"/>
                <a:gd name="connsiteY51" fmla="*/ 136 h 547550"/>
                <a:gd name="connsiteX52" fmla="*/ 427675 w 727464"/>
                <a:gd name="connsiteY52" fmla="*/ 3846 h 547550"/>
                <a:gd name="connsiteX53" fmla="*/ 478840 w 727464"/>
                <a:gd name="connsiteY53" fmla="*/ 6783 h 547550"/>
                <a:gd name="connsiteX54" fmla="*/ 510992 w 727464"/>
                <a:gd name="connsiteY54" fmla="*/ 9875 h 547550"/>
                <a:gd name="connsiteX55" fmla="*/ 560456 w 727464"/>
                <a:gd name="connsiteY55" fmla="*/ 12657 h 547550"/>
                <a:gd name="connsiteX56" fmla="*/ 564475 w 727464"/>
                <a:gd name="connsiteY56" fmla="*/ 12657 h 547550"/>
                <a:gd name="connsiteX57" fmla="*/ 590907 w 727464"/>
                <a:gd name="connsiteY57" fmla="*/ 15594 h 547550"/>
                <a:gd name="connsiteX58" fmla="*/ 636352 w 727464"/>
                <a:gd name="connsiteY58" fmla="*/ 18531 h 547550"/>
                <a:gd name="connsiteX59" fmla="*/ 664485 w 727464"/>
                <a:gd name="connsiteY59" fmla="*/ 21159 h 547550"/>
                <a:gd name="connsiteX60" fmla="*/ 720442 w 727464"/>
                <a:gd name="connsiteY60" fmla="*/ 29815 h 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27464" h="547550">
                  <a:moveTo>
                    <a:pt x="720442" y="29815"/>
                  </a:moveTo>
                  <a:lnTo>
                    <a:pt x="727397" y="29815"/>
                  </a:lnTo>
                  <a:cubicBezTo>
                    <a:pt x="727397" y="37853"/>
                    <a:pt x="727397" y="45272"/>
                    <a:pt x="727397" y="53774"/>
                  </a:cubicBezTo>
                  <a:cubicBezTo>
                    <a:pt x="720596" y="64749"/>
                    <a:pt x="730334" y="78352"/>
                    <a:pt x="721987" y="89017"/>
                  </a:cubicBezTo>
                  <a:lnTo>
                    <a:pt x="721060" y="100301"/>
                  </a:lnTo>
                  <a:cubicBezTo>
                    <a:pt x="715650" y="108958"/>
                    <a:pt x="722142" y="119623"/>
                    <a:pt x="716423" y="128280"/>
                  </a:cubicBezTo>
                  <a:cubicBezTo>
                    <a:pt x="715340" y="168933"/>
                    <a:pt x="715340" y="168933"/>
                    <a:pt x="676078" y="169397"/>
                  </a:cubicBezTo>
                  <a:cubicBezTo>
                    <a:pt x="662244" y="168686"/>
                    <a:pt x="648502" y="166877"/>
                    <a:pt x="634961" y="163987"/>
                  </a:cubicBezTo>
                  <a:lnTo>
                    <a:pt x="606519" y="163987"/>
                  </a:lnTo>
                  <a:cubicBezTo>
                    <a:pt x="592793" y="163229"/>
                    <a:pt x="579144" y="161374"/>
                    <a:pt x="565711" y="158422"/>
                  </a:cubicBezTo>
                  <a:lnTo>
                    <a:pt x="542370" y="158422"/>
                  </a:lnTo>
                  <a:cubicBezTo>
                    <a:pt x="528922" y="154712"/>
                    <a:pt x="514701" y="157340"/>
                    <a:pt x="501408" y="153012"/>
                  </a:cubicBezTo>
                  <a:lnTo>
                    <a:pt x="484404" y="153012"/>
                  </a:lnTo>
                  <a:cubicBezTo>
                    <a:pt x="476058" y="153012"/>
                    <a:pt x="467092" y="150075"/>
                    <a:pt x="459672" y="156721"/>
                  </a:cubicBezTo>
                  <a:cubicBezTo>
                    <a:pt x="455963" y="164914"/>
                    <a:pt x="458127" y="174343"/>
                    <a:pt x="453489" y="182226"/>
                  </a:cubicBezTo>
                  <a:cubicBezTo>
                    <a:pt x="455190" y="214069"/>
                    <a:pt x="444833" y="244057"/>
                    <a:pt x="442205" y="274972"/>
                  </a:cubicBezTo>
                  <a:cubicBezTo>
                    <a:pt x="436795" y="283628"/>
                    <a:pt x="443133" y="294294"/>
                    <a:pt x="437568" y="302796"/>
                  </a:cubicBezTo>
                  <a:cubicBezTo>
                    <a:pt x="437568" y="306969"/>
                    <a:pt x="437568" y="311297"/>
                    <a:pt x="436486" y="315471"/>
                  </a:cubicBezTo>
                  <a:cubicBezTo>
                    <a:pt x="433766" y="318562"/>
                    <a:pt x="433766" y="323199"/>
                    <a:pt x="436486" y="326291"/>
                  </a:cubicBezTo>
                  <a:lnTo>
                    <a:pt x="430458" y="361843"/>
                  </a:lnTo>
                  <a:cubicBezTo>
                    <a:pt x="420410" y="378074"/>
                    <a:pt x="404644" y="371891"/>
                    <a:pt x="390423" y="372200"/>
                  </a:cubicBezTo>
                  <a:cubicBezTo>
                    <a:pt x="370791" y="381784"/>
                    <a:pt x="349769" y="389049"/>
                    <a:pt x="336630" y="408216"/>
                  </a:cubicBezTo>
                  <a:cubicBezTo>
                    <a:pt x="332032" y="417614"/>
                    <a:pt x="328257" y="427383"/>
                    <a:pt x="325346" y="437431"/>
                  </a:cubicBezTo>
                  <a:lnTo>
                    <a:pt x="325346" y="443305"/>
                  </a:lnTo>
                  <a:cubicBezTo>
                    <a:pt x="318236" y="467882"/>
                    <a:pt x="327819" y="492151"/>
                    <a:pt x="325346" y="516728"/>
                  </a:cubicBezTo>
                  <a:cubicBezTo>
                    <a:pt x="325346" y="528012"/>
                    <a:pt x="326274" y="539914"/>
                    <a:pt x="314062" y="546716"/>
                  </a:cubicBezTo>
                  <a:lnTo>
                    <a:pt x="279592" y="547489"/>
                  </a:lnTo>
                  <a:cubicBezTo>
                    <a:pt x="264046" y="546453"/>
                    <a:pt x="248567" y="544598"/>
                    <a:pt x="233219" y="541924"/>
                  </a:cubicBezTo>
                  <a:lnTo>
                    <a:pt x="193029" y="541924"/>
                  </a:lnTo>
                  <a:cubicBezTo>
                    <a:pt x="175562" y="539296"/>
                    <a:pt x="157786" y="540069"/>
                    <a:pt x="140474" y="536205"/>
                  </a:cubicBezTo>
                  <a:lnTo>
                    <a:pt x="94101" y="536205"/>
                  </a:lnTo>
                  <a:cubicBezTo>
                    <a:pt x="80930" y="532866"/>
                    <a:pt x="67282" y="531815"/>
                    <a:pt x="53757" y="533113"/>
                  </a:cubicBezTo>
                  <a:lnTo>
                    <a:pt x="28097" y="533113"/>
                  </a:lnTo>
                  <a:cubicBezTo>
                    <a:pt x="18359" y="533886"/>
                    <a:pt x="14031" y="551353"/>
                    <a:pt x="1201" y="541924"/>
                  </a:cubicBezTo>
                  <a:lnTo>
                    <a:pt x="1201" y="541924"/>
                  </a:lnTo>
                  <a:cubicBezTo>
                    <a:pt x="-4209" y="527239"/>
                    <a:pt x="9394" y="517192"/>
                    <a:pt x="10167" y="504053"/>
                  </a:cubicBezTo>
                  <a:cubicBezTo>
                    <a:pt x="12901" y="496633"/>
                    <a:pt x="17350" y="489956"/>
                    <a:pt x="23151" y="484576"/>
                  </a:cubicBezTo>
                  <a:cubicBezTo>
                    <a:pt x="29952" y="458762"/>
                    <a:pt x="54066" y="447787"/>
                    <a:pt x="69524" y="428311"/>
                  </a:cubicBezTo>
                  <a:cubicBezTo>
                    <a:pt x="86682" y="405743"/>
                    <a:pt x="87918" y="373746"/>
                    <a:pt x="112959" y="355815"/>
                  </a:cubicBezTo>
                  <a:cubicBezTo>
                    <a:pt x="119492" y="347530"/>
                    <a:pt x="126621" y="339724"/>
                    <a:pt x="134291" y="332474"/>
                  </a:cubicBezTo>
                  <a:cubicBezTo>
                    <a:pt x="140628" y="324745"/>
                    <a:pt x="147121" y="317016"/>
                    <a:pt x="153613" y="309442"/>
                  </a:cubicBezTo>
                  <a:cubicBezTo>
                    <a:pt x="158762" y="300029"/>
                    <a:pt x="166073" y="291975"/>
                    <a:pt x="174944" y="285947"/>
                  </a:cubicBezTo>
                  <a:lnTo>
                    <a:pt x="194421" y="262760"/>
                  </a:lnTo>
                  <a:cubicBezTo>
                    <a:pt x="199267" y="254552"/>
                    <a:pt x="204966" y="246885"/>
                    <a:pt x="211424" y="239883"/>
                  </a:cubicBezTo>
                  <a:cubicBezTo>
                    <a:pt x="222863" y="235710"/>
                    <a:pt x="220080" y="224426"/>
                    <a:pt x="224254" y="215769"/>
                  </a:cubicBezTo>
                  <a:cubicBezTo>
                    <a:pt x="230261" y="204918"/>
                    <a:pt x="235130" y="193464"/>
                    <a:pt x="238784" y="181608"/>
                  </a:cubicBezTo>
                  <a:cubicBezTo>
                    <a:pt x="246451" y="156598"/>
                    <a:pt x="261089" y="134293"/>
                    <a:pt x="280983" y="117305"/>
                  </a:cubicBezTo>
                  <a:cubicBezTo>
                    <a:pt x="287268" y="111539"/>
                    <a:pt x="295345" y="108092"/>
                    <a:pt x="303860" y="107566"/>
                  </a:cubicBezTo>
                  <a:lnTo>
                    <a:pt x="320400" y="94273"/>
                  </a:lnTo>
                  <a:cubicBezTo>
                    <a:pt x="330642" y="87271"/>
                    <a:pt x="340308" y="79465"/>
                    <a:pt x="349305" y="70932"/>
                  </a:cubicBezTo>
                  <a:lnTo>
                    <a:pt x="386558" y="12502"/>
                  </a:lnTo>
                  <a:cubicBezTo>
                    <a:pt x="389667" y="5145"/>
                    <a:pt x="396811" y="306"/>
                    <a:pt x="404798" y="136"/>
                  </a:cubicBezTo>
                  <a:cubicBezTo>
                    <a:pt x="412620" y="-590"/>
                    <a:pt x="420488" y="693"/>
                    <a:pt x="427675" y="3846"/>
                  </a:cubicBezTo>
                  <a:cubicBezTo>
                    <a:pt x="444787" y="3352"/>
                    <a:pt x="461898" y="4341"/>
                    <a:pt x="478840" y="6783"/>
                  </a:cubicBezTo>
                  <a:cubicBezTo>
                    <a:pt x="489629" y="6953"/>
                    <a:pt x="500372" y="7989"/>
                    <a:pt x="510992" y="9875"/>
                  </a:cubicBezTo>
                  <a:cubicBezTo>
                    <a:pt x="527516" y="9875"/>
                    <a:pt x="544040" y="10802"/>
                    <a:pt x="560456" y="12657"/>
                  </a:cubicBezTo>
                  <a:lnTo>
                    <a:pt x="564475" y="12657"/>
                  </a:lnTo>
                  <a:cubicBezTo>
                    <a:pt x="573394" y="12162"/>
                    <a:pt x="582313" y="13152"/>
                    <a:pt x="590907" y="15594"/>
                  </a:cubicBezTo>
                  <a:cubicBezTo>
                    <a:pt x="606365" y="14203"/>
                    <a:pt x="621822" y="18685"/>
                    <a:pt x="636352" y="18531"/>
                  </a:cubicBezTo>
                  <a:cubicBezTo>
                    <a:pt x="645812" y="17851"/>
                    <a:pt x="655319" y="18747"/>
                    <a:pt x="664485" y="21159"/>
                  </a:cubicBezTo>
                  <a:cubicBezTo>
                    <a:pt x="682880" y="22704"/>
                    <a:pt x="702665" y="19458"/>
                    <a:pt x="720442" y="298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3" name="Forma Livre: Forma 47">
              <a:extLst>
                <a:ext uri="{FF2B5EF4-FFF2-40B4-BE49-F238E27FC236}">
                  <a16:creationId xmlns:a16="http://schemas.microsoft.com/office/drawing/2014/main" id="{854718CC-E62F-8243-CF71-23B5D1149A3E}"/>
                </a:ext>
              </a:extLst>
            </p:cNvPr>
            <p:cNvSpPr/>
            <p:nvPr/>
          </p:nvSpPr>
          <p:spPr>
            <a:xfrm>
              <a:off x="5248531" y="684241"/>
              <a:ext cx="290769" cy="584088"/>
            </a:xfrm>
            <a:custGeom>
              <a:avLst/>
              <a:gdLst>
                <a:gd name="connsiteX0" fmla="*/ 168575 w 290769"/>
                <a:gd name="connsiteY0" fmla="*/ 565942 h 584088"/>
                <a:gd name="connsiteX1" fmla="*/ 138433 w 290769"/>
                <a:gd name="connsiteY1" fmla="*/ 584028 h 584088"/>
                <a:gd name="connsiteX2" fmla="*/ 133332 w 290769"/>
                <a:gd name="connsiteY2" fmla="*/ 577690 h 584088"/>
                <a:gd name="connsiteX3" fmla="*/ 127149 w 290769"/>
                <a:gd name="connsiteY3" fmla="*/ 554194 h 584088"/>
                <a:gd name="connsiteX4" fmla="*/ 119420 w 290769"/>
                <a:gd name="connsiteY4" fmla="*/ 519415 h 584088"/>
                <a:gd name="connsiteX5" fmla="*/ 113701 w 290769"/>
                <a:gd name="connsiteY5" fmla="*/ 479534 h 584088"/>
                <a:gd name="connsiteX6" fmla="*/ 109991 w 290769"/>
                <a:gd name="connsiteY6" fmla="*/ 438726 h 584088"/>
                <a:gd name="connsiteX7" fmla="*/ 67946 w 290769"/>
                <a:gd name="connsiteY7" fmla="*/ 415386 h 584088"/>
                <a:gd name="connsiteX8" fmla="*/ 46924 w 290769"/>
                <a:gd name="connsiteY8" fmla="*/ 386789 h 584088"/>
                <a:gd name="connsiteX9" fmla="*/ 5652 w 290769"/>
                <a:gd name="connsiteY9" fmla="*/ 317694 h 584088"/>
                <a:gd name="connsiteX10" fmla="*/ -67 w 290769"/>
                <a:gd name="connsiteY10" fmla="*/ 293425 h 584088"/>
                <a:gd name="connsiteX11" fmla="*/ 5034 w 290769"/>
                <a:gd name="connsiteY11" fmla="*/ 271785 h 584088"/>
                <a:gd name="connsiteX12" fmla="*/ 29612 w 290769"/>
                <a:gd name="connsiteY12" fmla="*/ 252154 h 584088"/>
                <a:gd name="connsiteX13" fmla="*/ 51561 w 290769"/>
                <a:gd name="connsiteY13" fmla="*/ 224639 h 584088"/>
                <a:gd name="connsiteX14" fmla="*/ 64237 w 290769"/>
                <a:gd name="connsiteY14" fmla="*/ 218456 h 584088"/>
                <a:gd name="connsiteX15" fmla="*/ 74748 w 290769"/>
                <a:gd name="connsiteY15" fmla="*/ 227576 h 584088"/>
                <a:gd name="connsiteX16" fmla="*/ 74748 w 290769"/>
                <a:gd name="connsiteY16" fmla="*/ 183677 h 584088"/>
                <a:gd name="connsiteX17" fmla="*/ 74748 w 290769"/>
                <a:gd name="connsiteY17" fmla="*/ 183677 h 584088"/>
                <a:gd name="connsiteX18" fmla="*/ 74748 w 290769"/>
                <a:gd name="connsiteY18" fmla="*/ 160181 h 584088"/>
                <a:gd name="connsiteX19" fmla="*/ 77530 w 290769"/>
                <a:gd name="connsiteY19" fmla="*/ 92013 h 584088"/>
                <a:gd name="connsiteX20" fmla="*/ 80158 w 290769"/>
                <a:gd name="connsiteY20" fmla="*/ 62644 h 584088"/>
                <a:gd name="connsiteX21" fmla="*/ 92060 w 290769"/>
                <a:gd name="connsiteY21" fmla="*/ 39612 h 584088"/>
                <a:gd name="connsiteX22" fmla="*/ 98862 w 290769"/>
                <a:gd name="connsiteY22" fmla="*/ 32502 h 584088"/>
                <a:gd name="connsiteX23" fmla="*/ 98862 w 290769"/>
                <a:gd name="connsiteY23" fmla="*/ 32502 h 584088"/>
                <a:gd name="connsiteX24" fmla="*/ 205673 w 290769"/>
                <a:gd name="connsiteY24" fmla="*/ 9470 h 584088"/>
                <a:gd name="connsiteX25" fmla="*/ 215721 w 290769"/>
                <a:gd name="connsiteY25" fmla="*/ 13644 h 584088"/>
                <a:gd name="connsiteX26" fmla="*/ 259156 w 290769"/>
                <a:gd name="connsiteY26" fmla="*/ 23073 h 584088"/>
                <a:gd name="connsiteX27" fmla="*/ 266421 w 290769"/>
                <a:gd name="connsiteY27" fmla="*/ 25855 h 584088"/>
                <a:gd name="connsiteX28" fmla="*/ 272604 w 290769"/>
                <a:gd name="connsiteY28" fmla="*/ 49196 h 584088"/>
                <a:gd name="connsiteX29" fmla="*/ 231333 w 290769"/>
                <a:gd name="connsiteY29" fmla="*/ 84285 h 584088"/>
                <a:gd name="connsiteX30" fmla="*/ 238598 w 290769"/>
                <a:gd name="connsiteY30" fmla="*/ 115200 h 584088"/>
                <a:gd name="connsiteX31" fmla="*/ 254055 w 290769"/>
                <a:gd name="connsiteY31" fmla="*/ 126020 h 584088"/>
                <a:gd name="connsiteX32" fmla="*/ 269513 w 290769"/>
                <a:gd name="connsiteY32" fmla="*/ 146888 h 584088"/>
                <a:gd name="connsiteX33" fmla="*/ 270595 w 290769"/>
                <a:gd name="connsiteY33" fmla="*/ 182131 h 584088"/>
                <a:gd name="connsiteX34" fmla="*/ 235352 w 290769"/>
                <a:gd name="connsiteY34" fmla="*/ 220002 h 584088"/>
                <a:gd name="connsiteX35" fmla="*/ 196553 w 290769"/>
                <a:gd name="connsiteY35" fmla="*/ 253699 h 584088"/>
                <a:gd name="connsiteX36" fmla="*/ 183260 w 290769"/>
                <a:gd name="connsiteY36" fmla="*/ 288479 h 584088"/>
                <a:gd name="connsiteX37" fmla="*/ 220512 w 290769"/>
                <a:gd name="connsiteY37" fmla="*/ 293735 h 584088"/>
                <a:gd name="connsiteX38" fmla="*/ 255601 w 290769"/>
                <a:gd name="connsiteY38" fmla="*/ 310429 h 584088"/>
                <a:gd name="connsiteX39" fmla="*/ 265494 w 290769"/>
                <a:gd name="connsiteY39" fmla="*/ 338716 h 584088"/>
                <a:gd name="connsiteX40" fmla="*/ 287289 w 290769"/>
                <a:gd name="connsiteY40" fmla="*/ 348918 h 584088"/>
                <a:gd name="connsiteX41" fmla="*/ 288371 w 290769"/>
                <a:gd name="connsiteY41" fmla="*/ 378906 h 584088"/>
                <a:gd name="connsiteX42" fmla="*/ 272914 w 290769"/>
                <a:gd name="connsiteY42" fmla="*/ 409821 h 584088"/>
                <a:gd name="connsiteX43" fmla="*/ 214175 w 290769"/>
                <a:gd name="connsiteY43" fmla="*/ 457275 h 584088"/>
                <a:gd name="connsiteX44" fmla="*/ 194544 w 290769"/>
                <a:gd name="connsiteY44" fmla="*/ 466550 h 584088"/>
                <a:gd name="connsiteX45" fmla="*/ 185424 w 290769"/>
                <a:gd name="connsiteY45" fmla="*/ 489118 h 584088"/>
                <a:gd name="connsiteX46" fmla="*/ 185424 w 290769"/>
                <a:gd name="connsiteY46" fmla="*/ 497156 h 584088"/>
                <a:gd name="connsiteX47" fmla="*/ 185424 w 290769"/>
                <a:gd name="connsiteY47" fmla="*/ 537809 h 584088"/>
                <a:gd name="connsiteX48" fmla="*/ 185424 w 290769"/>
                <a:gd name="connsiteY48" fmla="*/ 545074 h 584088"/>
                <a:gd name="connsiteX49" fmla="*/ 168575 w 290769"/>
                <a:gd name="connsiteY49" fmla="*/ 565942 h 58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0769" h="584088">
                  <a:moveTo>
                    <a:pt x="168575" y="565942"/>
                  </a:moveTo>
                  <a:cubicBezTo>
                    <a:pt x="162639" y="577075"/>
                    <a:pt x="151046" y="584028"/>
                    <a:pt x="138433" y="584028"/>
                  </a:cubicBezTo>
                  <a:cubicBezTo>
                    <a:pt x="136887" y="581864"/>
                    <a:pt x="133023" y="581400"/>
                    <a:pt x="133332" y="577690"/>
                  </a:cubicBezTo>
                  <a:cubicBezTo>
                    <a:pt x="133564" y="569428"/>
                    <a:pt x="131415" y="561273"/>
                    <a:pt x="127149" y="554194"/>
                  </a:cubicBezTo>
                  <a:cubicBezTo>
                    <a:pt x="121429" y="543374"/>
                    <a:pt x="128385" y="529617"/>
                    <a:pt x="119420" y="519415"/>
                  </a:cubicBezTo>
                  <a:cubicBezTo>
                    <a:pt x="120100" y="505877"/>
                    <a:pt x="118168" y="492335"/>
                    <a:pt x="113701" y="479534"/>
                  </a:cubicBezTo>
                  <a:cubicBezTo>
                    <a:pt x="114164" y="465830"/>
                    <a:pt x="112928" y="452122"/>
                    <a:pt x="109991" y="438726"/>
                  </a:cubicBezTo>
                  <a:cubicBezTo>
                    <a:pt x="99000" y="426447"/>
                    <a:pt x="84177" y="418225"/>
                    <a:pt x="67946" y="415386"/>
                  </a:cubicBezTo>
                  <a:cubicBezTo>
                    <a:pt x="57590" y="408275"/>
                    <a:pt x="45069" y="399928"/>
                    <a:pt x="46924" y="386789"/>
                  </a:cubicBezTo>
                  <a:cubicBezTo>
                    <a:pt x="51407" y="352010"/>
                    <a:pt x="28530" y="335315"/>
                    <a:pt x="5652" y="317694"/>
                  </a:cubicBezTo>
                  <a:lnTo>
                    <a:pt x="-67" y="293425"/>
                  </a:lnTo>
                  <a:cubicBezTo>
                    <a:pt x="5961" y="287242"/>
                    <a:pt x="-67" y="277968"/>
                    <a:pt x="5034" y="271785"/>
                  </a:cubicBezTo>
                  <a:cubicBezTo>
                    <a:pt x="11063" y="262510"/>
                    <a:pt x="26675" y="265138"/>
                    <a:pt x="29612" y="252154"/>
                  </a:cubicBezTo>
                  <a:cubicBezTo>
                    <a:pt x="36568" y="242725"/>
                    <a:pt x="40123" y="230513"/>
                    <a:pt x="51561" y="224639"/>
                  </a:cubicBezTo>
                  <a:lnTo>
                    <a:pt x="64237" y="218456"/>
                  </a:lnTo>
                  <a:cubicBezTo>
                    <a:pt x="74129" y="218456"/>
                    <a:pt x="74902" y="224330"/>
                    <a:pt x="74748" y="227576"/>
                  </a:cubicBezTo>
                  <a:cubicBezTo>
                    <a:pt x="73511" y="215674"/>
                    <a:pt x="77221" y="199753"/>
                    <a:pt x="74748" y="183677"/>
                  </a:cubicBezTo>
                  <a:lnTo>
                    <a:pt x="74748" y="183677"/>
                  </a:lnTo>
                  <a:cubicBezTo>
                    <a:pt x="74207" y="175854"/>
                    <a:pt x="74207" y="168004"/>
                    <a:pt x="74748" y="160181"/>
                  </a:cubicBezTo>
                  <a:cubicBezTo>
                    <a:pt x="77762" y="137592"/>
                    <a:pt x="78689" y="114773"/>
                    <a:pt x="77530" y="92013"/>
                  </a:cubicBezTo>
                  <a:cubicBezTo>
                    <a:pt x="78612" y="82121"/>
                    <a:pt x="75212" y="72073"/>
                    <a:pt x="80158" y="62644"/>
                  </a:cubicBezTo>
                  <a:cubicBezTo>
                    <a:pt x="80158" y="52597"/>
                    <a:pt x="87577" y="47186"/>
                    <a:pt x="92060" y="39612"/>
                  </a:cubicBezTo>
                  <a:cubicBezTo>
                    <a:pt x="91968" y="35771"/>
                    <a:pt x="95013" y="32588"/>
                    <a:pt x="98862" y="32502"/>
                  </a:cubicBezTo>
                  <a:cubicBezTo>
                    <a:pt x="98862" y="32502"/>
                    <a:pt x="98862" y="32502"/>
                    <a:pt x="98862" y="32502"/>
                  </a:cubicBezTo>
                  <a:cubicBezTo>
                    <a:pt x="127922" y="-5988"/>
                    <a:pt x="165174" y="-5678"/>
                    <a:pt x="205673" y="9470"/>
                  </a:cubicBezTo>
                  <a:cubicBezTo>
                    <a:pt x="209229" y="10707"/>
                    <a:pt x="215257" y="11479"/>
                    <a:pt x="215721" y="13644"/>
                  </a:cubicBezTo>
                  <a:cubicBezTo>
                    <a:pt x="223913" y="46877"/>
                    <a:pt x="240916" y="36675"/>
                    <a:pt x="259156" y="23073"/>
                  </a:cubicBezTo>
                  <a:cubicBezTo>
                    <a:pt x="260238" y="23073"/>
                    <a:pt x="263948" y="24928"/>
                    <a:pt x="266421" y="25855"/>
                  </a:cubicBezTo>
                  <a:cubicBezTo>
                    <a:pt x="273223" y="32347"/>
                    <a:pt x="279097" y="39149"/>
                    <a:pt x="272604" y="49196"/>
                  </a:cubicBezTo>
                  <a:cubicBezTo>
                    <a:pt x="260393" y="62799"/>
                    <a:pt x="240144" y="66818"/>
                    <a:pt x="231333" y="84285"/>
                  </a:cubicBezTo>
                  <a:cubicBezTo>
                    <a:pt x="232569" y="94796"/>
                    <a:pt x="227778" y="106698"/>
                    <a:pt x="238598" y="115200"/>
                  </a:cubicBezTo>
                  <a:lnTo>
                    <a:pt x="254055" y="126020"/>
                  </a:lnTo>
                  <a:cubicBezTo>
                    <a:pt x="261583" y="130855"/>
                    <a:pt x="267086" y="138278"/>
                    <a:pt x="269513" y="146888"/>
                  </a:cubicBezTo>
                  <a:cubicBezTo>
                    <a:pt x="273192" y="158298"/>
                    <a:pt x="273563" y="170516"/>
                    <a:pt x="270595" y="182131"/>
                  </a:cubicBezTo>
                  <a:cubicBezTo>
                    <a:pt x="263423" y="198346"/>
                    <a:pt x="251010" y="211683"/>
                    <a:pt x="235352" y="220002"/>
                  </a:cubicBezTo>
                  <a:lnTo>
                    <a:pt x="196553" y="253699"/>
                  </a:lnTo>
                  <a:cubicBezTo>
                    <a:pt x="185733" y="262819"/>
                    <a:pt x="170121" y="270084"/>
                    <a:pt x="183260" y="288479"/>
                  </a:cubicBezTo>
                  <a:cubicBezTo>
                    <a:pt x="193307" y="306719"/>
                    <a:pt x="207837" y="302700"/>
                    <a:pt x="220512" y="293735"/>
                  </a:cubicBezTo>
                  <a:cubicBezTo>
                    <a:pt x="243544" y="278277"/>
                    <a:pt x="251428" y="288634"/>
                    <a:pt x="255601" y="310429"/>
                  </a:cubicBezTo>
                  <a:cubicBezTo>
                    <a:pt x="255400" y="320739"/>
                    <a:pt x="258909" y="330780"/>
                    <a:pt x="265494" y="338716"/>
                  </a:cubicBezTo>
                  <a:cubicBezTo>
                    <a:pt x="272450" y="342580"/>
                    <a:pt x="282188" y="340880"/>
                    <a:pt x="287289" y="348918"/>
                  </a:cubicBezTo>
                  <a:cubicBezTo>
                    <a:pt x="291432" y="358417"/>
                    <a:pt x="291818" y="369133"/>
                    <a:pt x="288371" y="378906"/>
                  </a:cubicBezTo>
                  <a:cubicBezTo>
                    <a:pt x="286053" y="390398"/>
                    <a:pt x="280720" y="401067"/>
                    <a:pt x="272914" y="409821"/>
                  </a:cubicBezTo>
                  <a:cubicBezTo>
                    <a:pt x="258167" y="430837"/>
                    <a:pt x="237825" y="447282"/>
                    <a:pt x="214175" y="457275"/>
                  </a:cubicBezTo>
                  <a:cubicBezTo>
                    <a:pt x="208456" y="462222"/>
                    <a:pt x="200572" y="462531"/>
                    <a:pt x="194544" y="466550"/>
                  </a:cubicBezTo>
                  <a:cubicBezTo>
                    <a:pt x="187155" y="471489"/>
                    <a:pt x="183538" y="480437"/>
                    <a:pt x="185424" y="489118"/>
                  </a:cubicBezTo>
                  <a:lnTo>
                    <a:pt x="185424" y="497156"/>
                  </a:lnTo>
                  <a:cubicBezTo>
                    <a:pt x="186660" y="510759"/>
                    <a:pt x="183260" y="524207"/>
                    <a:pt x="185424" y="537809"/>
                  </a:cubicBezTo>
                  <a:lnTo>
                    <a:pt x="185424" y="545074"/>
                  </a:lnTo>
                  <a:cubicBezTo>
                    <a:pt x="179225" y="551543"/>
                    <a:pt x="173599" y="558524"/>
                    <a:pt x="168575" y="5659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4" name="Forma Livre: Forma 49">
              <a:extLst>
                <a:ext uri="{FF2B5EF4-FFF2-40B4-BE49-F238E27FC236}">
                  <a16:creationId xmlns:a16="http://schemas.microsoft.com/office/drawing/2014/main" id="{5244B7C8-DF9B-9416-960D-5A05D49171F6}"/>
                </a:ext>
              </a:extLst>
            </p:cNvPr>
            <p:cNvSpPr/>
            <p:nvPr/>
          </p:nvSpPr>
          <p:spPr>
            <a:xfrm>
              <a:off x="5916108" y="5655852"/>
              <a:ext cx="1264727" cy="1044150"/>
            </a:xfrm>
            <a:custGeom>
              <a:avLst/>
              <a:gdLst>
                <a:gd name="connsiteX0" fmla="*/ 1243529 w 1264727"/>
                <a:gd name="connsiteY0" fmla="*/ 511846 h 1044150"/>
                <a:gd name="connsiteX1" fmla="*/ 1127597 w 1264727"/>
                <a:gd name="connsiteY1" fmla="*/ 631024 h 1044150"/>
                <a:gd name="connsiteX2" fmla="*/ 1082770 w 1264727"/>
                <a:gd name="connsiteY2" fmla="*/ 675850 h 1044150"/>
                <a:gd name="connsiteX3" fmla="*/ 1060820 w 1264727"/>
                <a:gd name="connsiteY3" fmla="*/ 692700 h 1044150"/>
                <a:gd name="connsiteX4" fmla="*/ 781502 w 1264727"/>
                <a:gd name="connsiteY4" fmla="*/ 952077 h 1044150"/>
                <a:gd name="connsiteX5" fmla="*/ 757234 w 1264727"/>
                <a:gd name="connsiteY5" fmla="*/ 976809 h 1044150"/>
                <a:gd name="connsiteX6" fmla="*/ 683192 w 1264727"/>
                <a:gd name="connsiteY6" fmla="*/ 983920 h 1044150"/>
                <a:gd name="connsiteX7" fmla="*/ 676700 w 1264727"/>
                <a:gd name="connsiteY7" fmla="*/ 993967 h 1044150"/>
                <a:gd name="connsiteX8" fmla="*/ 659542 w 1264727"/>
                <a:gd name="connsiteY8" fmla="*/ 997368 h 1044150"/>
                <a:gd name="connsiteX9" fmla="*/ 619353 w 1264727"/>
                <a:gd name="connsiteY9" fmla="*/ 1000305 h 1044150"/>
                <a:gd name="connsiteX10" fmla="*/ 613324 w 1264727"/>
                <a:gd name="connsiteY10" fmla="*/ 1006797 h 1044150"/>
                <a:gd name="connsiteX11" fmla="*/ 595548 w 1264727"/>
                <a:gd name="connsiteY11" fmla="*/ 1008961 h 1044150"/>
                <a:gd name="connsiteX12" fmla="*/ 567879 w 1264727"/>
                <a:gd name="connsiteY12" fmla="*/ 1006643 h 1044150"/>
                <a:gd name="connsiteX13" fmla="*/ 553812 w 1264727"/>
                <a:gd name="connsiteY13" fmla="*/ 1004633 h 1044150"/>
                <a:gd name="connsiteX14" fmla="*/ 499711 w 1264727"/>
                <a:gd name="connsiteY14" fmla="*/ 1002469 h 1044150"/>
                <a:gd name="connsiteX15" fmla="*/ 472969 w 1264727"/>
                <a:gd name="connsiteY15" fmla="*/ 1000769 h 1044150"/>
                <a:gd name="connsiteX16" fmla="*/ 466323 w 1264727"/>
                <a:gd name="connsiteY16" fmla="*/ 998914 h 1044150"/>
                <a:gd name="connsiteX17" fmla="*/ 413612 w 1264727"/>
                <a:gd name="connsiteY17" fmla="*/ 994122 h 1044150"/>
                <a:gd name="connsiteX18" fmla="*/ 391508 w 1264727"/>
                <a:gd name="connsiteY18" fmla="*/ 1017463 h 1044150"/>
                <a:gd name="connsiteX19" fmla="*/ 302936 w 1264727"/>
                <a:gd name="connsiteY19" fmla="*/ 1024109 h 1044150"/>
                <a:gd name="connsiteX20" fmla="*/ 276658 w 1264727"/>
                <a:gd name="connsiteY20" fmla="*/ 1030756 h 1044150"/>
                <a:gd name="connsiteX21" fmla="*/ 276442 w 1264727"/>
                <a:gd name="connsiteY21" fmla="*/ 1033801 h 1044150"/>
                <a:gd name="connsiteX22" fmla="*/ 275886 w 1264727"/>
                <a:gd name="connsiteY22" fmla="*/ 1034157 h 1044150"/>
                <a:gd name="connsiteX23" fmla="*/ 214055 w 1264727"/>
                <a:gd name="connsiteY23" fmla="*/ 1041267 h 1044150"/>
                <a:gd name="connsiteX24" fmla="*/ 123474 w 1264727"/>
                <a:gd name="connsiteY24" fmla="*/ 945121 h 1044150"/>
                <a:gd name="connsiteX25" fmla="*/ 100906 w 1264727"/>
                <a:gd name="connsiteY25" fmla="*/ 896739 h 1044150"/>
                <a:gd name="connsiteX26" fmla="*/ 110335 w 1264727"/>
                <a:gd name="connsiteY26" fmla="*/ 881281 h 1044150"/>
                <a:gd name="connsiteX27" fmla="*/ 131976 w 1264727"/>
                <a:gd name="connsiteY27" fmla="*/ 869070 h 1044150"/>
                <a:gd name="connsiteX28" fmla="*/ 131048 w 1264727"/>
                <a:gd name="connsiteY28" fmla="*/ 834909 h 1044150"/>
                <a:gd name="connsiteX29" fmla="*/ 129811 w 1264727"/>
                <a:gd name="connsiteY29" fmla="*/ 805849 h 1044150"/>
                <a:gd name="connsiteX30" fmla="*/ 125329 w 1264727"/>
                <a:gd name="connsiteY30" fmla="*/ 790391 h 1044150"/>
                <a:gd name="connsiteX31" fmla="*/ 8315 w 1264727"/>
                <a:gd name="connsiteY31" fmla="*/ 558528 h 1044150"/>
                <a:gd name="connsiteX32" fmla="*/ 3369 w 1264727"/>
                <a:gd name="connsiteY32" fmla="*/ 526067 h 1044150"/>
                <a:gd name="connsiteX33" fmla="*/ 19908 w 1264727"/>
                <a:gd name="connsiteY33" fmla="*/ 511846 h 1044150"/>
                <a:gd name="connsiteX34" fmla="*/ 66281 w 1264727"/>
                <a:gd name="connsiteY34" fmla="*/ 513082 h 1044150"/>
                <a:gd name="connsiteX35" fmla="*/ 105852 w 1264727"/>
                <a:gd name="connsiteY35" fmla="*/ 557755 h 1044150"/>
                <a:gd name="connsiteX36" fmla="*/ 170620 w 1264727"/>
                <a:gd name="connsiteY36" fmla="*/ 561774 h 1044150"/>
                <a:gd name="connsiteX37" fmla="*/ 201535 w 1264727"/>
                <a:gd name="connsiteY37" fmla="*/ 559146 h 1044150"/>
                <a:gd name="connsiteX38" fmla="*/ 232450 w 1264727"/>
                <a:gd name="connsiteY38" fmla="*/ 537814 h 1044150"/>
                <a:gd name="connsiteX39" fmla="*/ 253936 w 1264727"/>
                <a:gd name="connsiteY39" fmla="*/ 519420 h 1044150"/>
                <a:gd name="connsiteX40" fmla="*/ 259501 w 1264727"/>
                <a:gd name="connsiteY40" fmla="*/ 496697 h 1044150"/>
                <a:gd name="connsiteX41" fmla="*/ 261664 w 1264727"/>
                <a:gd name="connsiteY41" fmla="*/ 462381 h 1044150"/>
                <a:gd name="connsiteX42" fmla="*/ 261664 w 1264727"/>
                <a:gd name="connsiteY42" fmla="*/ 429303 h 1044150"/>
                <a:gd name="connsiteX43" fmla="*/ 261664 w 1264727"/>
                <a:gd name="connsiteY43" fmla="*/ 394678 h 1044150"/>
                <a:gd name="connsiteX44" fmla="*/ 261664 w 1264727"/>
                <a:gd name="connsiteY44" fmla="*/ 354179 h 1044150"/>
                <a:gd name="connsiteX45" fmla="*/ 263365 w 1264727"/>
                <a:gd name="connsiteY45" fmla="*/ 288175 h 1044150"/>
                <a:gd name="connsiteX46" fmla="*/ 268002 w 1264727"/>
                <a:gd name="connsiteY46" fmla="*/ 240875 h 1044150"/>
                <a:gd name="connsiteX47" fmla="*/ 276195 w 1264727"/>
                <a:gd name="connsiteY47" fmla="*/ 220162 h 1044150"/>
                <a:gd name="connsiteX48" fmla="*/ 320249 w 1264727"/>
                <a:gd name="connsiteY48" fmla="*/ 255714 h 1044150"/>
                <a:gd name="connsiteX49" fmla="*/ 343590 w 1264727"/>
                <a:gd name="connsiteY49" fmla="*/ 287866 h 1044150"/>
                <a:gd name="connsiteX50" fmla="*/ 343590 w 1264727"/>
                <a:gd name="connsiteY50" fmla="*/ 322182 h 1044150"/>
                <a:gd name="connsiteX51" fmla="*/ 353019 w 1264727"/>
                <a:gd name="connsiteY51" fmla="*/ 372419 h 1044150"/>
                <a:gd name="connsiteX52" fmla="*/ 374505 w 1264727"/>
                <a:gd name="connsiteY52" fmla="*/ 379220 h 1044150"/>
                <a:gd name="connsiteX53" fmla="*/ 407584 w 1264727"/>
                <a:gd name="connsiteY53" fmla="*/ 379220 h 1044150"/>
                <a:gd name="connsiteX54" fmla="*/ 437263 w 1264727"/>
                <a:gd name="connsiteY54" fmla="*/ 369327 h 1044150"/>
                <a:gd name="connsiteX55" fmla="*/ 442209 w 1264727"/>
                <a:gd name="connsiteY55" fmla="*/ 363763 h 1044150"/>
                <a:gd name="connsiteX56" fmla="*/ 470960 w 1264727"/>
                <a:gd name="connsiteY56" fmla="*/ 339648 h 1044150"/>
                <a:gd name="connsiteX57" fmla="*/ 497083 w 1264727"/>
                <a:gd name="connsiteY57" fmla="*/ 305024 h 1044150"/>
                <a:gd name="connsiteX58" fmla="*/ 501720 w 1264727"/>
                <a:gd name="connsiteY58" fmla="*/ 298841 h 1044150"/>
                <a:gd name="connsiteX59" fmla="*/ 539437 w 1264727"/>
                <a:gd name="connsiteY59" fmla="*/ 266380 h 1044150"/>
                <a:gd name="connsiteX60" fmla="*/ 614561 w 1264727"/>
                <a:gd name="connsiteY60" fmla="*/ 283228 h 1044150"/>
                <a:gd name="connsiteX61" fmla="*/ 622599 w 1264727"/>
                <a:gd name="connsiteY61" fmla="*/ 291267 h 1044150"/>
                <a:gd name="connsiteX62" fmla="*/ 654286 w 1264727"/>
                <a:gd name="connsiteY62" fmla="*/ 291267 h 1044150"/>
                <a:gd name="connsiteX63" fmla="*/ 685201 w 1264727"/>
                <a:gd name="connsiteY63" fmla="*/ 286320 h 1044150"/>
                <a:gd name="connsiteX64" fmla="*/ 692930 w 1264727"/>
                <a:gd name="connsiteY64" fmla="*/ 284619 h 1044150"/>
                <a:gd name="connsiteX65" fmla="*/ 723845 w 1264727"/>
                <a:gd name="connsiteY65" fmla="*/ 262824 h 1044150"/>
                <a:gd name="connsiteX66" fmla="*/ 736830 w 1264727"/>
                <a:gd name="connsiteY66" fmla="*/ 225417 h 1044150"/>
                <a:gd name="connsiteX67" fmla="*/ 771610 w 1264727"/>
                <a:gd name="connsiteY67" fmla="*/ 200221 h 1044150"/>
                <a:gd name="connsiteX68" fmla="*/ 801288 w 1264727"/>
                <a:gd name="connsiteY68" fmla="*/ 176571 h 1044150"/>
                <a:gd name="connsiteX69" fmla="*/ 830503 w 1264727"/>
                <a:gd name="connsiteY69" fmla="*/ 153230 h 1044150"/>
                <a:gd name="connsiteX70" fmla="*/ 859563 w 1264727"/>
                <a:gd name="connsiteY70" fmla="*/ 130044 h 1044150"/>
                <a:gd name="connsiteX71" fmla="*/ 888932 w 1264727"/>
                <a:gd name="connsiteY71" fmla="*/ 106858 h 1044150"/>
                <a:gd name="connsiteX72" fmla="*/ 917993 w 1264727"/>
                <a:gd name="connsiteY72" fmla="*/ 83826 h 1044150"/>
                <a:gd name="connsiteX73" fmla="*/ 947053 w 1264727"/>
                <a:gd name="connsiteY73" fmla="*/ 60640 h 1044150"/>
                <a:gd name="connsiteX74" fmla="*/ 975959 w 1264727"/>
                <a:gd name="connsiteY74" fmla="*/ 37453 h 1044150"/>
                <a:gd name="connsiteX75" fmla="*/ 1003473 w 1264727"/>
                <a:gd name="connsiteY75" fmla="*/ 12721 h 1044150"/>
                <a:gd name="connsiteX76" fmla="*/ 1009347 w 1264727"/>
                <a:gd name="connsiteY76" fmla="*/ 7620 h 1044150"/>
                <a:gd name="connsiteX77" fmla="*/ 1051855 w 1264727"/>
                <a:gd name="connsiteY77" fmla="*/ 510 h 1044150"/>
                <a:gd name="connsiteX78" fmla="*/ 1108430 w 1264727"/>
                <a:gd name="connsiteY78" fmla="*/ 19213 h 1044150"/>
                <a:gd name="connsiteX79" fmla="*/ 1156812 w 1264727"/>
                <a:gd name="connsiteY79" fmla="*/ 19213 h 1044150"/>
                <a:gd name="connsiteX80" fmla="*/ 1196538 w 1264727"/>
                <a:gd name="connsiteY80" fmla="*/ 45337 h 1044150"/>
                <a:gd name="connsiteX81" fmla="*/ 1207667 w 1264727"/>
                <a:gd name="connsiteY81" fmla="*/ 110104 h 1044150"/>
                <a:gd name="connsiteX82" fmla="*/ 1207667 w 1264727"/>
                <a:gd name="connsiteY82" fmla="*/ 139628 h 1044150"/>
                <a:gd name="connsiteX83" fmla="*/ 1207667 w 1264727"/>
                <a:gd name="connsiteY83" fmla="*/ 174716 h 1044150"/>
                <a:gd name="connsiteX84" fmla="*/ 1213541 w 1264727"/>
                <a:gd name="connsiteY84" fmla="*/ 281683 h 1044150"/>
                <a:gd name="connsiteX85" fmla="*/ 1202412 w 1264727"/>
                <a:gd name="connsiteY85" fmla="*/ 321718 h 1044150"/>
                <a:gd name="connsiteX86" fmla="*/ 1129143 w 1264727"/>
                <a:gd name="connsiteY86" fmla="*/ 374737 h 1044150"/>
                <a:gd name="connsiteX87" fmla="*/ 1127752 w 1264727"/>
                <a:gd name="connsiteY87" fmla="*/ 418637 h 1044150"/>
                <a:gd name="connsiteX88" fmla="*/ 1154725 w 1264727"/>
                <a:gd name="connsiteY88" fmla="*/ 432147 h 1044150"/>
                <a:gd name="connsiteX89" fmla="*/ 1161913 w 1264727"/>
                <a:gd name="connsiteY89" fmla="*/ 428066 h 1044150"/>
                <a:gd name="connsiteX90" fmla="*/ 1214778 w 1264727"/>
                <a:gd name="connsiteY90" fmla="*/ 400087 h 1044150"/>
                <a:gd name="connsiteX91" fmla="*/ 1226526 w 1264727"/>
                <a:gd name="connsiteY91" fmla="*/ 400087 h 1044150"/>
                <a:gd name="connsiteX92" fmla="*/ 1248166 w 1264727"/>
                <a:gd name="connsiteY92" fmla="*/ 403179 h 1044150"/>
                <a:gd name="connsiteX93" fmla="*/ 1263624 w 1264727"/>
                <a:gd name="connsiteY93" fmla="*/ 425283 h 1044150"/>
                <a:gd name="connsiteX94" fmla="*/ 1258059 w 1264727"/>
                <a:gd name="connsiteY94" fmla="*/ 448161 h 1044150"/>
                <a:gd name="connsiteX95" fmla="*/ 1253422 w 1264727"/>
                <a:gd name="connsiteY95" fmla="*/ 477221 h 1044150"/>
                <a:gd name="connsiteX96" fmla="*/ 1248321 w 1264727"/>
                <a:gd name="connsiteY96" fmla="*/ 489278 h 1044150"/>
                <a:gd name="connsiteX97" fmla="*/ 1243529 w 1264727"/>
                <a:gd name="connsiteY97" fmla="*/ 511846 h 10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264727" h="1044150">
                  <a:moveTo>
                    <a:pt x="1243529" y="511846"/>
                  </a:moveTo>
                  <a:cubicBezTo>
                    <a:pt x="1222352" y="568421"/>
                    <a:pt x="1166241" y="590834"/>
                    <a:pt x="1127597" y="631024"/>
                  </a:cubicBezTo>
                  <a:cubicBezTo>
                    <a:pt x="1111259" y="644503"/>
                    <a:pt x="1096249" y="659512"/>
                    <a:pt x="1082770" y="675850"/>
                  </a:cubicBezTo>
                  <a:cubicBezTo>
                    <a:pt x="1075041" y="680952"/>
                    <a:pt x="1065612" y="683734"/>
                    <a:pt x="1060820" y="692700"/>
                  </a:cubicBezTo>
                  <a:lnTo>
                    <a:pt x="781502" y="952077"/>
                  </a:lnTo>
                  <a:cubicBezTo>
                    <a:pt x="773155" y="959960"/>
                    <a:pt x="766045" y="968617"/>
                    <a:pt x="757234" y="976809"/>
                  </a:cubicBezTo>
                  <a:cubicBezTo>
                    <a:pt x="733275" y="985775"/>
                    <a:pt x="706997" y="972017"/>
                    <a:pt x="683192" y="983920"/>
                  </a:cubicBezTo>
                  <a:lnTo>
                    <a:pt x="676700" y="993967"/>
                  </a:lnTo>
                  <a:cubicBezTo>
                    <a:pt x="672233" y="998543"/>
                    <a:pt x="665416" y="999887"/>
                    <a:pt x="659542" y="997368"/>
                  </a:cubicBezTo>
                  <a:cubicBezTo>
                    <a:pt x="646079" y="995791"/>
                    <a:pt x="632445" y="996781"/>
                    <a:pt x="619353" y="1000305"/>
                  </a:cubicBezTo>
                  <a:lnTo>
                    <a:pt x="613324" y="1006797"/>
                  </a:lnTo>
                  <a:cubicBezTo>
                    <a:pt x="608146" y="1010491"/>
                    <a:pt x="601452" y="1011311"/>
                    <a:pt x="595548" y="1008961"/>
                  </a:cubicBezTo>
                  <a:cubicBezTo>
                    <a:pt x="586273" y="1007415"/>
                    <a:pt x="576844" y="1010507"/>
                    <a:pt x="567879" y="1006643"/>
                  </a:cubicBezTo>
                  <a:lnTo>
                    <a:pt x="553812" y="1004633"/>
                  </a:lnTo>
                  <a:cubicBezTo>
                    <a:pt x="535882" y="1002160"/>
                    <a:pt x="518260" y="989175"/>
                    <a:pt x="499711" y="1002469"/>
                  </a:cubicBezTo>
                  <a:cubicBezTo>
                    <a:pt x="490761" y="1003535"/>
                    <a:pt x="481703" y="1002948"/>
                    <a:pt x="472969" y="1000769"/>
                  </a:cubicBezTo>
                  <a:lnTo>
                    <a:pt x="466323" y="998914"/>
                  </a:lnTo>
                  <a:cubicBezTo>
                    <a:pt x="449474" y="989175"/>
                    <a:pt x="431234" y="996131"/>
                    <a:pt x="413612" y="994122"/>
                  </a:cubicBezTo>
                  <a:cubicBezTo>
                    <a:pt x="406347" y="1002005"/>
                    <a:pt x="398155" y="1009580"/>
                    <a:pt x="391508" y="1017463"/>
                  </a:cubicBezTo>
                  <a:cubicBezTo>
                    <a:pt x="362757" y="1029519"/>
                    <a:pt x="332306" y="1019317"/>
                    <a:pt x="302936" y="1024109"/>
                  </a:cubicBezTo>
                  <a:cubicBezTo>
                    <a:pt x="294589" y="1027819"/>
                    <a:pt x="284233" y="1024109"/>
                    <a:pt x="276658" y="1030756"/>
                  </a:cubicBezTo>
                  <a:cubicBezTo>
                    <a:pt x="277447" y="1031653"/>
                    <a:pt x="277338" y="1033029"/>
                    <a:pt x="276442" y="1033801"/>
                  </a:cubicBezTo>
                  <a:cubicBezTo>
                    <a:pt x="276272" y="1033956"/>
                    <a:pt x="276087" y="1034064"/>
                    <a:pt x="275886" y="1034157"/>
                  </a:cubicBezTo>
                  <a:cubicBezTo>
                    <a:pt x="256718" y="1049615"/>
                    <a:pt x="234923" y="1042813"/>
                    <a:pt x="214055" y="1041267"/>
                  </a:cubicBezTo>
                  <a:cubicBezTo>
                    <a:pt x="179894" y="1012980"/>
                    <a:pt x="140168" y="990103"/>
                    <a:pt x="123474" y="945121"/>
                  </a:cubicBezTo>
                  <a:cubicBezTo>
                    <a:pt x="117291" y="928427"/>
                    <a:pt x="108016" y="912815"/>
                    <a:pt x="100906" y="896739"/>
                  </a:cubicBezTo>
                  <a:cubicBezTo>
                    <a:pt x="97505" y="887464"/>
                    <a:pt x="99515" y="881281"/>
                    <a:pt x="110335" y="881281"/>
                  </a:cubicBezTo>
                  <a:cubicBezTo>
                    <a:pt x="119223" y="881390"/>
                    <a:pt x="127478" y="876737"/>
                    <a:pt x="131976" y="869070"/>
                  </a:cubicBezTo>
                  <a:cubicBezTo>
                    <a:pt x="137231" y="857477"/>
                    <a:pt x="131048" y="846193"/>
                    <a:pt x="131048" y="834909"/>
                  </a:cubicBezTo>
                  <a:cubicBezTo>
                    <a:pt x="131342" y="825202"/>
                    <a:pt x="130924" y="815494"/>
                    <a:pt x="129811" y="805849"/>
                  </a:cubicBezTo>
                  <a:cubicBezTo>
                    <a:pt x="127647" y="801057"/>
                    <a:pt x="129811" y="795028"/>
                    <a:pt x="125329" y="790391"/>
                  </a:cubicBezTo>
                  <a:cubicBezTo>
                    <a:pt x="86376" y="713103"/>
                    <a:pt x="47376" y="635815"/>
                    <a:pt x="8315" y="558528"/>
                  </a:cubicBezTo>
                  <a:cubicBezTo>
                    <a:pt x="2905" y="548325"/>
                    <a:pt x="-4515" y="538278"/>
                    <a:pt x="3369" y="526067"/>
                  </a:cubicBezTo>
                  <a:cubicBezTo>
                    <a:pt x="6970" y="519482"/>
                    <a:pt x="12844" y="514412"/>
                    <a:pt x="19908" y="511846"/>
                  </a:cubicBezTo>
                  <a:cubicBezTo>
                    <a:pt x="34840" y="505694"/>
                    <a:pt x="51689" y="506142"/>
                    <a:pt x="66281" y="513082"/>
                  </a:cubicBezTo>
                  <a:cubicBezTo>
                    <a:pt x="86839" y="521429"/>
                    <a:pt x="86839" y="548016"/>
                    <a:pt x="105852" y="557755"/>
                  </a:cubicBezTo>
                  <a:cubicBezTo>
                    <a:pt x="124865" y="567493"/>
                    <a:pt x="149443" y="555282"/>
                    <a:pt x="170620" y="561774"/>
                  </a:cubicBezTo>
                  <a:cubicBezTo>
                    <a:pt x="180991" y="563227"/>
                    <a:pt x="191549" y="562330"/>
                    <a:pt x="201535" y="559146"/>
                  </a:cubicBezTo>
                  <a:cubicBezTo>
                    <a:pt x="212695" y="553365"/>
                    <a:pt x="223082" y="546192"/>
                    <a:pt x="232450" y="537814"/>
                  </a:cubicBezTo>
                  <a:cubicBezTo>
                    <a:pt x="240488" y="532714"/>
                    <a:pt x="250226" y="529622"/>
                    <a:pt x="253936" y="519420"/>
                  </a:cubicBezTo>
                  <a:cubicBezTo>
                    <a:pt x="256409" y="512016"/>
                    <a:pt x="258264" y="504411"/>
                    <a:pt x="259501" y="496697"/>
                  </a:cubicBezTo>
                  <a:cubicBezTo>
                    <a:pt x="261850" y="485414"/>
                    <a:pt x="262577" y="473867"/>
                    <a:pt x="261664" y="462381"/>
                  </a:cubicBezTo>
                  <a:cubicBezTo>
                    <a:pt x="261664" y="451407"/>
                    <a:pt x="261664" y="440432"/>
                    <a:pt x="261664" y="429303"/>
                  </a:cubicBezTo>
                  <a:cubicBezTo>
                    <a:pt x="261664" y="418173"/>
                    <a:pt x="261664" y="406271"/>
                    <a:pt x="261664" y="394678"/>
                  </a:cubicBezTo>
                  <a:cubicBezTo>
                    <a:pt x="261664" y="383085"/>
                    <a:pt x="261664" y="367627"/>
                    <a:pt x="261664" y="354179"/>
                  </a:cubicBezTo>
                  <a:cubicBezTo>
                    <a:pt x="261000" y="332167"/>
                    <a:pt x="261556" y="310125"/>
                    <a:pt x="263365" y="288175"/>
                  </a:cubicBezTo>
                  <a:cubicBezTo>
                    <a:pt x="267384" y="272748"/>
                    <a:pt x="268945" y="256780"/>
                    <a:pt x="268002" y="240875"/>
                  </a:cubicBezTo>
                  <a:cubicBezTo>
                    <a:pt x="267461" y="233084"/>
                    <a:pt x="270475" y="225479"/>
                    <a:pt x="276195" y="220162"/>
                  </a:cubicBezTo>
                  <a:cubicBezTo>
                    <a:pt x="300618" y="220162"/>
                    <a:pt x="302627" y="247521"/>
                    <a:pt x="320249" y="255714"/>
                  </a:cubicBezTo>
                  <a:cubicBezTo>
                    <a:pt x="330914" y="264370"/>
                    <a:pt x="342817" y="272099"/>
                    <a:pt x="343590" y="287866"/>
                  </a:cubicBezTo>
                  <a:cubicBezTo>
                    <a:pt x="342508" y="299273"/>
                    <a:pt x="342508" y="310774"/>
                    <a:pt x="343590" y="322182"/>
                  </a:cubicBezTo>
                  <a:cubicBezTo>
                    <a:pt x="350082" y="337639"/>
                    <a:pt x="328132" y="359898"/>
                    <a:pt x="353019" y="372419"/>
                  </a:cubicBezTo>
                  <a:cubicBezTo>
                    <a:pt x="359851" y="375603"/>
                    <a:pt x="367085" y="377890"/>
                    <a:pt x="374505" y="379220"/>
                  </a:cubicBezTo>
                  <a:cubicBezTo>
                    <a:pt x="385248" y="382775"/>
                    <a:pt x="396841" y="382775"/>
                    <a:pt x="407584" y="379220"/>
                  </a:cubicBezTo>
                  <a:cubicBezTo>
                    <a:pt x="417322" y="375665"/>
                    <a:pt x="429688" y="379220"/>
                    <a:pt x="437263" y="369327"/>
                  </a:cubicBezTo>
                  <a:cubicBezTo>
                    <a:pt x="438746" y="367333"/>
                    <a:pt x="440400" y="365463"/>
                    <a:pt x="442209" y="363763"/>
                  </a:cubicBezTo>
                  <a:cubicBezTo>
                    <a:pt x="452565" y="356652"/>
                    <a:pt x="461222" y="347532"/>
                    <a:pt x="470960" y="339648"/>
                  </a:cubicBezTo>
                  <a:cubicBezTo>
                    <a:pt x="483975" y="332105"/>
                    <a:pt x="493404" y="319616"/>
                    <a:pt x="497083" y="305024"/>
                  </a:cubicBezTo>
                  <a:cubicBezTo>
                    <a:pt x="498258" y="302705"/>
                    <a:pt x="499835" y="300618"/>
                    <a:pt x="501720" y="298841"/>
                  </a:cubicBezTo>
                  <a:cubicBezTo>
                    <a:pt x="516189" y="290432"/>
                    <a:pt x="528972" y="279426"/>
                    <a:pt x="539437" y="266380"/>
                  </a:cubicBezTo>
                  <a:cubicBezTo>
                    <a:pt x="570352" y="246903"/>
                    <a:pt x="591992" y="266380"/>
                    <a:pt x="614561" y="283228"/>
                  </a:cubicBezTo>
                  <a:cubicBezTo>
                    <a:pt x="617049" y="286104"/>
                    <a:pt x="619723" y="288778"/>
                    <a:pt x="622599" y="291267"/>
                  </a:cubicBezTo>
                  <a:cubicBezTo>
                    <a:pt x="632615" y="296043"/>
                    <a:pt x="644270" y="296043"/>
                    <a:pt x="654286" y="291267"/>
                  </a:cubicBezTo>
                  <a:cubicBezTo>
                    <a:pt x="664488" y="288793"/>
                    <a:pt x="675154" y="289721"/>
                    <a:pt x="685201" y="286320"/>
                  </a:cubicBezTo>
                  <a:cubicBezTo>
                    <a:pt x="687737" y="285609"/>
                    <a:pt x="690318" y="285037"/>
                    <a:pt x="692930" y="284619"/>
                  </a:cubicBezTo>
                  <a:cubicBezTo>
                    <a:pt x="706379" y="281837"/>
                    <a:pt x="723845" y="284619"/>
                    <a:pt x="723845" y="262824"/>
                  </a:cubicBezTo>
                  <a:cubicBezTo>
                    <a:pt x="723382" y="249175"/>
                    <a:pt x="728004" y="235836"/>
                    <a:pt x="736830" y="225417"/>
                  </a:cubicBezTo>
                  <a:cubicBezTo>
                    <a:pt x="747960" y="216297"/>
                    <a:pt x="761098" y="209960"/>
                    <a:pt x="771610" y="200221"/>
                  </a:cubicBezTo>
                  <a:cubicBezTo>
                    <a:pt x="782121" y="190483"/>
                    <a:pt x="792013" y="184764"/>
                    <a:pt x="801288" y="176571"/>
                  </a:cubicBezTo>
                  <a:cubicBezTo>
                    <a:pt x="810563" y="168379"/>
                    <a:pt x="821383" y="161886"/>
                    <a:pt x="830503" y="153230"/>
                  </a:cubicBezTo>
                  <a:cubicBezTo>
                    <a:pt x="839623" y="144574"/>
                    <a:pt x="850598" y="138546"/>
                    <a:pt x="859563" y="130044"/>
                  </a:cubicBezTo>
                  <a:cubicBezTo>
                    <a:pt x="868528" y="121542"/>
                    <a:pt x="879503" y="114586"/>
                    <a:pt x="888932" y="106858"/>
                  </a:cubicBezTo>
                  <a:cubicBezTo>
                    <a:pt x="899289" y="100056"/>
                    <a:pt x="909012" y="92343"/>
                    <a:pt x="917993" y="83826"/>
                  </a:cubicBezTo>
                  <a:cubicBezTo>
                    <a:pt x="928318" y="76932"/>
                    <a:pt x="938041" y="69172"/>
                    <a:pt x="947053" y="60640"/>
                  </a:cubicBezTo>
                  <a:cubicBezTo>
                    <a:pt x="957301" y="53699"/>
                    <a:pt x="966962" y="45955"/>
                    <a:pt x="975959" y="37453"/>
                  </a:cubicBezTo>
                  <a:cubicBezTo>
                    <a:pt x="986562" y="30946"/>
                    <a:pt x="995883" y="22567"/>
                    <a:pt x="1003473" y="12721"/>
                  </a:cubicBezTo>
                  <a:cubicBezTo>
                    <a:pt x="1005173" y="10743"/>
                    <a:pt x="1007152" y="9027"/>
                    <a:pt x="1009347" y="7620"/>
                  </a:cubicBezTo>
                  <a:cubicBezTo>
                    <a:pt x="1022702" y="1731"/>
                    <a:pt x="1037310" y="-711"/>
                    <a:pt x="1051855" y="510"/>
                  </a:cubicBezTo>
                  <a:cubicBezTo>
                    <a:pt x="1074114" y="-3200"/>
                    <a:pt x="1089881" y="12103"/>
                    <a:pt x="1108430" y="19213"/>
                  </a:cubicBezTo>
                  <a:cubicBezTo>
                    <a:pt x="1124428" y="16354"/>
                    <a:pt x="1140813" y="16354"/>
                    <a:pt x="1156812" y="19213"/>
                  </a:cubicBezTo>
                  <a:cubicBezTo>
                    <a:pt x="1173011" y="22274"/>
                    <a:pt x="1187309" y="31688"/>
                    <a:pt x="1196538" y="45337"/>
                  </a:cubicBezTo>
                  <a:cubicBezTo>
                    <a:pt x="1211995" y="64968"/>
                    <a:pt x="1206430" y="88154"/>
                    <a:pt x="1207667" y="110104"/>
                  </a:cubicBezTo>
                  <a:lnTo>
                    <a:pt x="1207667" y="139628"/>
                  </a:lnTo>
                  <a:cubicBezTo>
                    <a:pt x="1207667" y="151375"/>
                    <a:pt x="1207667" y="162969"/>
                    <a:pt x="1207667" y="174716"/>
                  </a:cubicBezTo>
                  <a:cubicBezTo>
                    <a:pt x="1212784" y="210129"/>
                    <a:pt x="1214747" y="245929"/>
                    <a:pt x="1213541" y="281683"/>
                  </a:cubicBezTo>
                  <a:cubicBezTo>
                    <a:pt x="1212150" y="295595"/>
                    <a:pt x="1216787" y="311361"/>
                    <a:pt x="1202412" y="321718"/>
                  </a:cubicBezTo>
                  <a:cubicBezTo>
                    <a:pt x="1158976" y="313061"/>
                    <a:pt x="1146301" y="347068"/>
                    <a:pt x="1129143" y="374737"/>
                  </a:cubicBezTo>
                  <a:cubicBezTo>
                    <a:pt x="1124212" y="388881"/>
                    <a:pt x="1123717" y="404200"/>
                    <a:pt x="1127752" y="418637"/>
                  </a:cubicBezTo>
                  <a:cubicBezTo>
                    <a:pt x="1131477" y="429812"/>
                    <a:pt x="1143549" y="435856"/>
                    <a:pt x="1154725" y="432147"/>
                  </a:cubicBezTo>
                  <a:cubicBezTo>
                    <a:pt x="1157368" y="431265"/>
                    <a:pt x="1159811" y="429874"/>
                    <a:pt x="1161913" y="428066"/>
                  </a:cubicBezTo>
                  <a:cubicBezTo>
                    <a:pt x="1179225" y="418018"/>
                    <a:pt x="1194219" y="403798"/>
                    <a:pt x="1214778" y="400087"/>
                  </a:cubicBezTo>
                  <a:cubicBezTo>
                    <a:pt x="1218673" y="399546"/>
                    <a:pt x="1222630" y="399546"/>
                    <a:pt x="1226526" y="400087"/>
                  </a:cubicBezTo>
                  <a:cubicBezTo>
                    <a:pt x="1233435" y="402654"/>
                    <a:pt x="1240808" y="403705"/>
                    <a:pt x="1248166" y="403179"/>
                  </a:cubicBezTo>
                  <a:cubicBezTo>
                    <a:pt x="1260841" y="405343"/>
                    <a:pt x="1267333" y="411681"/>
                    <a:pt x="1263624" y="425283"/>
                  </a:cubicBezTo>
                  <a:cubicBezTo>
                    <a:pt x="1263624" y="433167"/>
                    <a:pt x="1258832" y="440741"/>
                    <a:pt x="1258059" y="448161"/>
                  </a:cubicBezTo>
                  <a:cubicBezTo>
                    <a:pt x="1255060" y="457559"/>
                    <a:pt x="1253499" y="467359"/>
                    <a:pt x="1253422" y="477221"/>
                  </a:cubicBezTo>
                  <a:lnTo>
                    <a:pt x="1248321" y="489278"/>
                  </a:lnTo>
                  <a:cubicBezTo>
                    <a:pt x="1239665" y="496234"/>
                    <a:pt x="1240592" y="503808"/>
                    <a:pt x="1243529" y="511846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5" name="Forma Livre: Forma 50">
              <a:extLst>
                <a:ext uri="{FF2B5EF4-FFF2-40B4-BE49-F238E27FC236}">
                  <a16:creationId xmlns:a16="http://schemas.microsoft.com/office/drawing/2014/main" id="{177862D0-1671-9E52-E93A-06C90C566048}"/>
                </a:ext>
              </a:extLst>
            </p:cNvPr>
            <p:cNvSpPr/>
            <p:nvPr/>
          </p:nvSpPr>
          <p:spPr>
            <a:xfrm>
              <a:off x="5526637" y="5204542"/>
              <a:ext cx="1091897" cy="1015018"/>
            </a:xfrm>
            <a:custGeom>
              <a:avLst/>
              <a:gdLst>
                <a:gd name="connsiteX0" fmla="*/ 607699 w 1091897"/>
                <a:gd name="connsiteY0" fmla="*/ 73882 h 1015018"/>
                <a:gd name="connsiteX1" fmla="*/ 613419 w 1091897"/>
                <a:gd name="connsiteY1" fmla="*/ 73882 h 1015018"/>
                <a:gd name="connsiteX2" fmla="*/ 649899 w 1091897"/>
                <a:gd name="connsiteY2" fmla="*/ 79447 h 1015018"/>
                <a:gd name="connsiteX3" fmla="*/ 666284 w 1091897"/>
                <a:gd name="connsiteY3" fmla="*/ 82693 h 1015018"/>
                <a:gd name="connsiteX4" fmla="*/ 682514 w 1091897"/>
                <a:gd name="connsiteY4" fmla="*/ 84239 h 1015018"/>
                <a:gd name="connsiteX5" fmla="*/ 707401 w 1091897"/>
                <a:gd name="connsiteY5" fmla="*/ 86558 h 1015018"/>
                <a:gd name="connsiteX6" fmla="*/ 736770 w 1091897"/>
                <a:gd name="connsiteY6" fmla="*/ 91195 h 1015018"/>
                <a:gd name="connsiteX7" fmla="*/ 753619 w 1091897"/>
                <a:gd name="connsiteY7" fmla="*/ 94286 h 1015018"/>
                <a:gd name="connsiteX8" fmla="*/ 769076 w 1091897"/>
                <a:gd name="connsiteY8" fmla="*/ 95987 h 1015018"/>
                <a:gd name="connsiteX9" fmla="*/ 795818 w 1091897"/>
                <a:gd name="connsiteY9" fmla="*/ 100315 h 1015018"/>
                <a:gd name="connsiteX10" fmla="*/ 811276 w 1091897"/>
                <a:gd name="connsiteY10" fmla="*/ 95832 h 1015018"/>
                <a:gd name="connsiteX11" fmla="*/ 840645 w 1091897"/>
                <a:gd name="connsiteY11" fmla="*/ 91813 h 1015018"/>
                <a:gd name="connsiteX12" fmla="*/ 875270 w 1091897"/>
                <a:gd name="connsiteY12" fmla="*/ 85167 h 1015018"/>
                <a:gd name="connsiteX13" fmla="*/ 885472 w 1091897"/>
                <a:gd name="connsiteY13" fmla="*/ 83157 h 1015018"/>
                <a:gd name="connsiteX14" fmla="*/ 925043 w 1091897"/>
                <a:gd name="connsiteY14" fmla="*/ 73728 h 1015018"/>
                <a:gd name="connsiteX15" fmla="*/ 980999 w 1091897"/>
                <a:gd name="connsiteY15" fmla="*/ 59971 h 1015018"/>
                <a:gd name="connsiteX16" fmla="*/ 1010369 w 1091897"/>
                <a:gd name="connsiteY16" fmla="*/ 55024 h 1015018"/>
                <a:gd name="connsiteX17" fmla="*/ 1018561 w 1091897"/>
                <a:gd name="connsiteY17" fmla="*/ 54097 h 1015018"/>
                <a:gd name="connsiteX18" fmla="*/ 1053959 w 1091897"/>
                <a:gd name="connsiteY18" fmla="*/ 46059 h 1015018"/>
                <a:gd name="connsiteX19" fmla="*/ 1089821 w 1091897"/>
                <a:gd name="connsiteY19" fmla="*/ 59198 h 1015018"/>
                <a:gd name="connsiteX20" fmla="*/ 1091830 w 1091897"/>
                <a:gd name="connsiteY20" fmla="*/ 67081 h 1015018"/>
                <a:gd name="connsiteX21" fmla="*/ 1090439 w 1091897"/>
                <a:gd name="connsiteY21" fmla="*/ 74965 h 1015018"/>
                <a:gd name="connsiteX22" fmla="*/ 1087811 w 1091897"/>
                <a:gd name="connsiteY22" fmla="*/ 82539 h 1015018"/>
                <a:gd name="connsiteX23" fmla="*/ 1083019 w 1091897"/>
                <a:gd name="connsiteY23" fmla="*/ 88722 h 1015018"/>
                <a:gd name="connsiteX24" fmla="*/ 1049167 w 1091897"/>
                <a:gd name="connsiteY24" fmla="*/ 106652 h 1015018"/>
                <a:gd name="connsiteX25" fmla="*/ 1013460 w 1091897"/>
                <a:gd name="connsiteY25" fmla="*/ 113763 h 1015018"/>
                <a:gd name="connsiteX26" fmla="*/ 1007432 w 1091897"/>
                <a:gd name="connsiteY26" fmla="*/ 117782 h 1015018"/>
                <a:gd name="connsiteX27" fmla="*/ 983473 w 1091897"/>
                <a:gd name="connsiteY27" fmla="*/ 138959 h 1015018"/>
                <a:gd name="connsiteX28" fmla="*/ 974044 w 1091897"/>
                <a:gd name="connsiteY28" fmla="*/ 145296 h 1015018"/>
                <a:gd name="connsiteX29" fmla="*/ 962914 w 1091897"/>
                <a:gd name="connsiteY29" fmla="*/ 140968 h 1015018"/>
                <a:gd name="connsiteX30" fmla="*/ 948229 w 1091897"/>
                <a:gd name="connsiteY30" fmla="*/ 122574 h 1015018"/>
                <a:gd name="connsiteX31" fmla="*/ 907885 w 1091897"/>
                <a:gd name="connsiteY31" fmla="*/ 116082 h 1015018"/>
                <a:gd name="connsiteX32" fmla="*/ 886709 w 1091897"/>
                <a:gd name="connsiteY32" fmla="*/ 117473 h 1015018"/>
                <a:gd name="connsiteX33" fmla="*/ 842036 w 1091897"/>
                <a:gd name="connsiteY33" fmla="*/ 122110 h 1015018"/>
                <a:gd name="connsiteX34" fmla="*/ 816376 w 1091897"/>
                <a:gd name="connsiteY34" fmla="*/ 125047 h 1015018"/>
                <a:gd name="connsiteX35" fmla="*/ 771241 w 1091897"/>
                <a:gd name="connsiteY35" fmla="*/ 129375 h 1015018"/>
                <a:gd name="connsiteX36" fmla="*/ 764748 w 1091897"/>
                <a:gd name="connsiteY36" fmla="*/ 133703 h 1015018"/>
                <a:gd name="connsiteX37" fmla="*/ 754082 w 1091897"/>
                <a:gd name="connsiteY37" fmla="*/ 187805 h 1015018"/>
                <a:gd name="connsiteX38" fmla="*/ 754082 w 1091897"/>
                <a:gd name="connsiteY38" fmla="*/ 219957 h 1015018"/>
                <a:gd name="connsiteX39" fmla="*/ 754082 w 1091897"/>
                <a:gd name="connsiteY39" fmla="*/ 253963 h 1015018"/>
                <a:gd name="connsiteX40" fmla="*/ 752228 w 1091897"/>
                <a:gd name="connsiteY40" fmla="*/ 303736 h 1015018"/>
                <a:gd name="connsiteX41" fmla="*/ 748363 w 1091897"/>
                <a:gd name="connsiteY41" fmla="*/ 338052 h 1015018"/>
                <a:gd name="connsiteX42" fmla="*/ 748363 w 1091897"/>
                <a:gd name="connsiteY42" fmla="*/ 398800 h 1015018"/>
                <a:gd name="connsiteX43" fmla="*/ 713584 w 1091897"/>
                <a:gd name="connsiteY43" fmla="*/ 436362 h 1015018"/>
                <a:gd name="connsiteX44" fmla="*/ 667211 w 1091897"/>
                <a:gd name="connsiteY44" fmla="*/ 482735 h 1015018"/>
                <a:gd name="connsiteX45" fmla="*/ 665820 w 1091897"/>
                <a:gd name="connsiteY45" fmla="*/ 499893 h 1015018"/>
                <a:gd name="connsiteX46" fmla="*/ 661492 w 1091897"/>
                <a:gd name="connsiteY46" fmla="*/ 538228 h 1015018"/>
                <a:gd name="connsiteX47" fmla="*/ 661492 w 1091897"/>
                <a:gd name="connsiteY47" fmla="*/ 567752 h 1015018"/>
                <a:gd name="connsiteX48" fmla="*/ 661492 w 1091897"/>
                <a:gd name="connsiteY48" fmla="*/ 597894 h 1015018"/>
                <a:gd name="connsiteX49" fmla="*/ 661492 w 1091897"/>
                <a:gd name="connsiteY49" fmla="*/ 644266 h 1015018"/>
                <a:gd name="connsiteX50" fmla="*/ 656236 w 1091897"/>
                <a:gd name="connsiteY50" fmla="*/ 742577 h 1015018"/>
                <a:gd name="connsiteX51" fmla="*/ 653454 w 1091897"/>
                <a:gd name="connsiteY51" fmla="*/ 777356 h 1015018"/>
                <a:gd name="connsiteX52" fmla="*/ 653454 w 1091897"/>
                <a:gd name="connsiteY52" fmla="*/ 812136 h 1015018"/>
                <a:gd name="connsiteX53" fmla="*/ 653454 w 1091897"/>
                <a:gd name="connsiteY53" fmla="*/ 892669 h 1015018"/>
                <a:gd name="connsiteX54" fmla="*/ 647271 w 1091897"/>
                <a:gd name="connsiteY54" fmla="*/ 969957 h 1015018"/>
                <a:gd name="connsiteX55" fmla="*/ 621920 w 1091897"/>
                <a:gd name="connsiteY55" fmla="*/ 988352 h 1015018"/>
                <a:gd name="connsiteX56" fmla="*/ 586831 w 1091897"/>
                <a:gd name="connsiteY56" fmla="*/ 1013857 h 1015018"/>
                <a:gd name="connsiteX57" fmla="*/ 573075 w 1091897"/>
                <a:gd name="connsiteY57" fmla="*/ 1014939 h 1015018"/>
                <a:gd name="connsiteX58" fmla="*/ 491768 w 1091897"/>
                <a:gd name="connsiteY58" fmla="*/ 1014939 h 1015018"/>
                <a:gd name="connsiteX59" fmla="*/ 455597 w 1091897"/>
                <a:gd name="connsiteY59" fmla="*/ 968566 h 1015018"/>
                <a:gd name="connsiteX60" fmla="*/ 410306 w 1091897"/>
                <a:gd name="connsiteY60" fmla="*/ 968566 h 1015018"/>
                <a:gd name="connsiteX61" fmla="*/ 397786 w 1091897"/>
                <a:gd name="connsiteY61" fmla="*/ 980468 h 1015018"/>
                <a:gd name="connsiteX62" fmla="*/ 375218 w 1091897"/>
                <a:gd name="connsiteY62" fmla="*/ 974749 h 1015018"/>
                <a:gd name="connsiteX63" fmla="*/ 344303 w 1091897"/>
                <a:gd name="connsiteY63" fmla="*/ 943834 h 1015018"/>
                <a:gd name="connsiteX64" fmla="*/ 326526 w 1091897"/>
                <a:gd name="connsiteY64" fmla="*/ 920029 h 1015018"/>
                <a:gd name="connsiteX65" fmla="*/ 285873 w 1091897"/>
                <a:gd name="connsiteY65" fmla="*/ 834240 h 1015018"/>
                <a:gd name="connsiteX66" fmla="*/ 279999 w 1091897"/>
                <a:gd name="connsiteY66" fmla="*/ 803325 h 1015018"/>
                <a:gd name="connsiteX67" fmla="*/ 273816 w 1091897"/>
                <a:gd name="connsiteY67" fmla="*/ 787867 h 1015018"/>
                <a:gd name="connsiteX68" fmla="*/ 262996 w 1091897"/>
                <a:gd name="connsiteY68" fmla="*/ 752933 h 1015018"/>
                <a:gd name="connsiteX69" fmla="*/ 262996 w 1091897"/>
                <a:gd name="connsiteY69" fmla="*/ 752933 h 1015018"/>
                <a:gd name="connsiteX70" fmla="*/ 257276 w 1091897"/>
                <a:gd name="connsiteY70" fmla="*/ 676418 h 1015018"/>
                <a:gd name="connsiteX71" fmla="*/ 232544 w 1091897"/>
                <a:gd name="connsiteY71" fmla="*/ 615979 h 1015018"/>
                <a:gd name="connsiteX72" fmla="*/ 228680 w 1091897"/>
                <a:gd name="connsiteY72" fmla="*/ 607323 h 1015018"/>
                <a:gd name="connsiteX73" fmla="*/ 226361 w 1091897"/>
                <a:gd name="connsiteY73" fmla="*/ 526789 h 1015018"/>
                <a:gd name="connsiteX74" fmla="*/ 219251 w 1091897"/>
                <a:gd name="connsiteY74" fmla="*/ 463104 h 1015018"/>
                <a:gd name="connsiteX75" fmla="*/ 51691 w 1091897"/>
                <a:gd name="connsiteY75" fmla="*/ 167864 h 1015018"/>
                <a:gd name="connsiteX76" fmla="*/ 681 w 1091897"/>
                <a:gd name="connsiteY76" fmla="*/ 62289 h 1015018"/>
                <a:gd name="connsiteX77" fmla="*/ 8564 w 1091897"/>
                <a:gd name="connsiteY77" fmla="*/ 35238 h 1015018"/>
                <a:gd name="connsiteX78" fmla="*/ 29432 w 1091897"/>
                <a:gd name="connsiteY78" fmla="*/ 22099 h 1015018"/>
                <a:gd name="connsiteX79" fmla="*/ 69776 w 1091897"/>
                <a:gd name="connsiteY79" fmla="*/ 9424 h 1015018"/>
                <a:gd name="connsiteX80" fmla="*/ 77041 w 1091897"/>
                <a:gd name="connsiteY80" fmla="*/ 1695 h 1015018"/>
                <a:gd name="connsiteX81" fmla="*/ 129597 w 1091897"/>
                <a:gd name="connsiteY81" fmla="*/ 3705 h 1015018"/>
                <a:gd name="connsiteX82" fmla="*/ 155257 w 1091897"/>
                <a:gd name="connsiteY82" fmla="*/ 17771 h 1015018"/>
                <a:gd name="connsiteX83" fmla="*/ 190809 w 1091897"/>
                <a:gd name="connsiteY83" fmla="*/ 40649 h 1015018"/>
                <a:gd name="connsiteX84" fmla="*/ 280772 w 1091897"/>
                <a:gd name="connsiteY84" fmla="*/ 39412 h 1015018"/>
                <a:gd name="connsiteX85" fmla="*/ 343839 w 1091897"/>
                <a:gd name="connsiteY85" fmla="*/ 37712 h 1015018"/>
                <a:gd name="connsiteX86" fmla="*/ 468890 w 1091897"/>
                <a:gd name="connsiteY86" fmla="*/ 37712 h 1015018"/>
                <a:gd name="connsiteX87" fmla="*/ 531494 w 1091897"/>
                <a:gd name="connsiteY87" fmla="*/ 37712 h 1015018"/>
                <a:gd name="connsiteX88" fmla="*/ 540150 w 1091897"/>
                <a:gd name="connsiteY88" fmla="*/ 39103 h 1015018"/>
                <a:gd name="connsiteX89" fmla="*/ 571838 w 1091897"/>
                <a:gd name="connsiteY89" fmla="*/ 66154 h 1015018"/>
                <a:gd name="connsiteX90" fmla="*/ 571065 w 1091897"/>
                <a:gd name="connsiteY90" fmla="*/ 66154 h 1015018"/>
                <a:gd name="connsiteX91" fmla="*/ 607699 w 1091897"/>
                <a:gd name="connsiteY91" fmla="*/ 73882 h 10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91897" h="1015018">
                  <a:moveTo>
                    <a:pt x="607699" y="73882"/>
                  </a:moveTo>
                  <a:cubicBezTo>
                    <a:pt x="609601" y="73728"/>
                    <a:pt x="611517" y="73728"/>
                    <a:pt x="613419" y="73882"/>
                  </a:cubicBezTo>
                  <a:cubicBezTo>
                    <a:pt x="625166" y="77809"/>
                    <a:pt x="637517" y="79695"/>
                    <a:pt x="649899" y="79447"/>
                  </a:cubicBezTo>
                  <a:cubicBezTo>
                    <a:pt x="655540" y="79277"/>
                    <a:pt x="661136" y="80390"/>
                    <a:pt x="666284" y="82693"/>
                  </a:cubicBezTo>
                  <a:lnTo>
                    <a:pt x="682514" y="84239"/>
                  </a:lnTo>
                  <a:cubicBezTo>
                    <a:pt x="690861" y="84162"/>
                    <a:pt x="699208" y="84934"/>
                    <a:pt x="707401" y="86558"/>
                  </a:cubicBezTo>
                  <a:cubicBezTo>
                    <a:pt x="716799" y="89958"/>
                    <a:pt x="726769" y="91535"/>
                    <a:pt x="736770" y="91195"/>
                  </a:cubicBezTo>
                  <a:cubicBezTo>
                    <a:pt x="742551" y="90901"/>
                    <a:pt x="748317" y="91952"/>
                    <a:pt x="753619" y="94286"/>
                  </a:cubicBezTo>
                  <a:lnTo>
                    <a:pt x="769076" y="95987"/>
                  </a:lnTo>
                  <a:cubicBezTo>
                    <a:pt x="778212" y="95075"/>
                    <a:pt x="787425" y="96574"/>
                    <a:pt x="795818" y="100315"/>
                  </a:cubicBezTo>
                  <a:lnTo>
                    <a:pt x="811276" y="95832"/>
                  </a:lnTo>
                  <a:cubicBezTo>
                    <a:pt x="821230" y="98012"/>
                    <a:pt x="831649" y="96589"/>
                    <a:pt x="840645" y="91813"/>
                  </a:cubicBezTo>
                  <a:cubicBezTo>
                    <a:pt x="852408" y="90932"/>
                    <a:pt x="864017" y="88691"/>
                    <a:pt x="875270" y="85167"/>
                  </a:cubicBezTo>
                  <a:lnTo>
                    <a:pt x="885472" y="83157"/>
                  </a:lnTo>
                  <a:cubicBezTo>
                    <a:pt x="898302" y="78674"/>
                    <a:pt x="911904" y="77283"/>
                    <a:pt x="925043" y="73728"/>
                  </a:cubicBezTo>
                  <a:cubicBezTo>
                    <a:pt x="943901" y="70173"/>
                    <a:pt x="961368" y="60280"/>
                    <a:pt x="980999" y="59971"/>
                  </a:cubicBezTo>
                  <a:cubicBezTo>
                    <a:pt x="991047" y="59971"/>
                    <a:pt x="1000476" y="55643"/>
                    <a:pt x="1010369" y="55024"/>
                  </a:cubicBezTo>
                  <a:cubicBezTo>
                    <a:pt x="1013074" y="54560"/>
                    <a:pt x="1015810" y="54251"/>
                    <a:pt x="1018561" y="54097"/>
                  </a:cubicBezTo>
                  <a:cubicBezTo>
                    <a:pt x="1030525" y="52195"/>
                    <a:pt x="1042351" y="49506"/>
                    <a:pt x="1053959" y="46059"/>
                  </a:cubicBezTo>
                  <a:cubicBezTo>
                    <a:pt x="1067516" y="41282"/>
                    <a:pt x="1082556" y="46785"/>
                    <a:pt x="1089821" y="59198"/>
                  </a:cubicBezTo>
                  <a:cubicBezTo>
                    <a:pt x="1091026" y="61655"/>
                    <a:pt x="1091707" y="64345"/>
                    <a:pt x="1091830" y="67081"/>
                  </a:cubicBezTo>
                  <a:cubicBezTo>
                    <a:pt x="1091521" y="69740"/>
                    <a:pt x="1091058" y="72368"/>
                    <a:pt x="1090439" y="74965"/>
                  </a:cubicBezTo>
                  <a:cubicBezTo>
                    <a:pt x="1089790" y="77561"/>
                    <a:pt x="1088924" y="80096"/>
                    <a:pt x="1087811" y="82539"/>
                  </a:cubicBezTo>
                  <a:cubicBezTo>
                    <a:pt x="1086528" y="84826"/>
                    <a:pt x="1084921" y="86913"/>
                    <a:pt x="1083019" y="88722"/>
                  </a:cubicBezTo>
                  <a:cubicBezTo>
                    <a:pt x="1072616" y="96234"/>
                    <a:pt x="1061224" y="102262"/>
                    <a:pt x="1049167" y="106652"/>
                  </a:cubicBezTo>
                  <a:cubicBezTo>
                    <a:pt x="1036879" y="106204"/>
                    <a:pt x="1024651" y="108646"/>
                    <a:pt x="1013460" y="113763"/>
                  </a:cubicBezTo>
                  <a:cubicBezTo>
                    <a:pt x="1011544" y="115247"/>
                    <a:pt x="1009534" y="116592"/>
                    <a:pt x="1007432" y="117782"/>
                  </a:cubicBezTo>
                  <a:cubicBezTo>
                    <a:pt x="996735" y="121013"/>
                    <a:pt x="987986" y="128741"/>
                    <a:pt x="983473" y="138959"/>
                  </a:cubicBezTo>
                  <a:cubicBezTo>
                    <a:pt x="981463" y="142405"/>
                    <a:pt x="978000" y="144740"/>
                    <a:pt x="974044" y="145296"/>
                  </a:cubicBezTo>
                  <a:cubicBezTo>
                    <a:pt x="970009" y="144894"/>
                    <a:pt x="966160" y="143395"/>
                    <a:pt x="962914" y="140968"/>
                  </a:cubicBezTo>
                  <a:cubicBezTo>
                    <a:pt x="957226" y="135512"/>
                    <a:pt x="952295" y="129329"/>
                    <a:pt x="948229" y="122574"/>
                  </a:cubicBezTo>
                  <a:cubicBezTo>
                    <a:pt x="936327" y="110671"/>
                    <a:pt x="921488" y="117627"/>
                    <a:pt x="907885" y="116082"/>
                  </a:cubicBezTo>
                  <a:cubicBezTo>
                    <a:pt x="900806" y="116082"/>
                    <a:pt x="893726" y="116545"/>
                    <a:pt x="886709" y="117473"/>
                  </a:cubicBezTo>
                  <a:cubicBezTo>
                    <a:pt x="872163" y="121399"/>
                    <a:pt x="857076" y="122976"/>
                    <a:pt x="842036" y="122110"/>
                  </a:cubicBezTo>
                  <a:cubicBezTo>
                    <a:pt x="833380" y="121616"/>
                    <a:pt x="824692" y="122605"/>
                    <a:pt x="816376" y="125047"/>
                  </a:cubicBezTo>
                  <a:cubicBezTo>
                    <a:pt x="800919" y="128911"/>
                    <a:pt x="785461" y="125047"/>
                    <a:pt x="771241" y="129375"/>
                  </a:cubicBezTo>
                  <a:cubicBezTo>
                    <a:pt x="769076" y="130766"/>
                    <a:pt x="766758" y="132157"/>
                    <a:pt x="764748" y="133703"/>
                  </a:cubicBezTo>
                  <a:cubicBezTo>
                    <a:pt x="751764" y="149933"/>
                    <a:pt x="754082" y="169101"/>
                    <a:pt x="754082" y="187805"/>
                  </a:cubicBezTo>
                  <a:cubicBezTo>
                    <a:pt x="754082" y="198625"/>
                    <a:pt x="754082" y="209291"/>
                    <a:pt x="754082" y="219957"/>
                  </a:cubicBezTo>
                  <a:lnTo>
                    <a:pt x="754082" y="253963"/>
                  </a:lnTo>
                  <a:cubicBezTo>
                    <a:pt x="754623" y="270580"/>
                    <a:pt x="754005" y="287212"/>
                    <a:pt x="752228" y="303736"/>
                  </a:cubicBezTo>
                  <a:cubicBezTo>
                    <a:pt x="748796" y="314835"/>
                    <a:pt x="747498" y="326474"/>
                    <a:pt x="748363" y="338052"/>
                  </a:cubicBezTo>
                  <a:cubicBezTo>
                    <a:pt x="748363" y="358301"/>
                    <a:pt x="748363" y="378551"/>
                    <a:pt x="748363" y="398800"/>
                  </a:cubicBezTo>
                  <a:cubicBezTo>
                    <a:pt x="749909" y="423532"/>
                    <a:pt x="739862" y="435744"/>
                    <a:pt x="713584" y="436362"/>
                  </a:cubicBezTo>
                  <a:cubicBezTo>
                    <a:pt x="668138" y="437444"/>
                    <a:pt x="668138" y="438371"/>
                    <a:pt x="667211" y="482735"/>
                  </a:cubicBezTo>
                  <a:cubicBezTo>
                    <a:pt x="667211" y="488485"/>
                    <a:pt x="666747" y="494220"/>
                    <a:pt x="665820" y="499893"/>
                  </a:cubicBezTo>
                  <a:cubicBezTo>
                    <a:pt x="662063" y="512305"/>
                    <a:pt x="660595" y="525290"/>
                    <a:pt x="661492" y="538228"/>
                  </a:cubicBezTo>
                  <a:lnTo>
                    <a:pt x="661492" y="567752"/>
                  </a:lnTo>
                  <a:cubicBezTo>
                    <a:pt x="661492" y="577799"/>
                    <a:pt x="661492" y="587846"/>
                    <a:pt x="661492" y="597894"/>
                  </a:cubicBezTo>
                  <a:cubicBezTo>
                    <a:pt x="661492" y="613351"/>
                    <a:pt x="661492" y="628809"/>
                    <a:pt x="661492" y="644266"/>
                  </a:cubicBezTo>
                  <a:cubicBezTo>
                    <a:pt x="658246" y="676882"/>
                    <a:pt x="661492" y="709961"/>
                    <a:pt x="656236" y="742577"/>
                  </a:cubicBezTo>
                  <a:cubicBezTo>
                    <a:pt x="653608" y="753969"/>
                    <a:pt x="652681" y="765686"/>
                    <a:pt x="653454" y="777356"/>
                  </a:cubicBezTo>
                  <a:cubicBezTo>
                    <a:pt x="653454" y="788949"/>
                    <a:pt x="653454" y="800543"/>
                    <a:pt x="653454" y="812136"/>
                  </a:cubicBezTo>
                  <a:lnTo>
                    <a:pt x="653454" y="892669"/>
                  </a:lnTo>
                  <a:cubicBezTo>
                    <a:pt x="655293" y="918592"/>
                    <a:pt x="653206" y="944653"/>
                    <a:pt x="647271" y="969957"/>
                  </a:cubicBezTo>
                  <a:cubicBezTo>
                    <a:pt x="641551" y="979696"/>
                    <a:pt x="630886" y="982787"/>
                    <a:pt x="621920" y="988352"/>
                  </a:cubicBezTo>
                  <a:cubicBezTo>
                    <a:pt x="611347" y="998291"/>
                    <a:pt x="599553" y="1006870"/>
                    <a:pt x="586831" y="1013857"/>
                  </a:cubicBezTo>
                  <a:cubicBezTo>
                    <a:pt x="582302" y="1014676"/>
                    <a:pt x="577681" y="1015047"/>
                    <a:pt x="573075" y="1014939"/>
                  </a:cubicBezTo>
                  <a:cubicBezTo>
                    <a:pt x="546024" y="1013084"/>
                    <a:pt x="518818" y="1014939"/>
                    <a:pt x="491768" y="1014939"/>
                  </a:cubicBezTo>
                  <a:cubicBezTo>
                    <a:pt x="468427" y="1007983"/>
                    <a:pt x="473682" y="979077"/>
                    <a:pt x="455597" y="968566"/>
                  </a:cubicBezTo>
                  <a:cubicBezTo>
                    <a:pt x="442334" y="958055"/>
                    <a:pt x="423569" y="958055"/>
                    <a:pt x="410306" y="968566"/>
                  </a:cubicBezTo>
                  <a:cubicBezTo>
                    <a:pt x="404633" y="970576"/>
                    <a:pt x="400073" y="974904"/>
                    <a:pt x="397786" y="980468"/>
                  </a:cubicBezTo>
                  <a:cubicBezTo>
                    <a:pt x="389825" y="983714"/>
                    <a:pt x="380674" y="981396"/>
                    <a:pt x="375218" y="974749"/>
                  </a:cubicBezTo>
                  <a:lnTo>
                    <a:pt x="344303" y="943834"/>
                  </a:lnTo>
                  <a:cubicBezTo>
                    <a:pt x="339047" y="935332"/>
                    <a:pt x="331473" y="928376"/>
                    <a:pt x="326526" y="920029"/>
                  </a:cubicBezTo>
                  <a:cubicBezTo>
                    <a:pt x="301640" y="896843"/>
                    <a:pt x="277217" y="873656"/>
                    <a:pt x="285873" y="834240"/>
                  </a:cubicBezTo>
                  <a:cubicBezTo>
                    <a:pt x="278423" y="825769"/>
                    <a:pt x="276181" y="813929"/>
                    <a:pt x="279999" y="803325"/>
                  </a:cubicBezTo>
                  <a:cubicBezTo>
                    <a:pt x="271961" y="800852"/>
                    <a:pt x="275362" y="793432"/>
                    <a:pt x="273816" y="787867"/>
                  </a:cubicBezTo>
                  <a:cubicBezTo>
                    <a:pt x="270570" y="776119"/>
                    <a:pt x="275516" y="761899"/>
                    <a:pt x="262996" y="752933"/>
                  </a:cubicBezTo>
                  <a:lnTo>
                    <a:pt x="262996" y="752933"/>
                  </a:lnTo>
                  <a:cubicBezTo>
                    <a:pt x="254803" y="727892"/>
                    <a:pt x="265469" y="701460"/>
                    <a:pt x="257276" y="676418"/>
                  </a:cubicBezTo>
                  <a:cubicBezTo>
                    <a:pt x="249084" y="656323"/>
                    <a:pt x="240737" y="636229"/>
                    <a:pt x="232544" y="615979"/>
                  </a:cubicBezTo>
                  <a:cubicBezTo>
                    <a:pt x="230427" y="613537"/>
                    <a:pt x="229082" y="610523"/>
                    <a:pt x="228680" y="607323"/>
                  </a:cubicBezTo>
                  <a:cubicBezTo>
                    <a:pt x="226516" y="580581"/>
                    <a:pt x="230380" y="553531"/>
                    <a:pt x="226361" y="526789"/>
                  </a:cubicBezTo>
                  <a:cubicBezTo>
                    <a:pt x="222188" y="505767"/>
                    <a:pt x="230689" y="483353"/>
                    <a:pt x="219251" y="463104"/>
                  </a:cubicBezTo>
                  <a:cubicBezTo>
                    <a:pt x="163913" y="364330"/>
                    <a:pt x="111048" y="264010"/>
                    <a:pt x="51691" y="167864"/>
                  </a:cubicBezTo>
                  <a:cubicBezTo>
                    <a:pt x="30514" y="133703"/>
                    <a:pt x="3463" y="104489"/>
                    <a:pt x="681" y="62289"/>
                  </a:cubicBezTo>
                  <a:cubicBezTo>
                    <a:pt x="-1591" y="52520"/>
                    <a:pt x="1392" y="42256"/>
                    <a:pt x="8564" y="35238"/>
                  </a:cubicBezTo>
                  <a:cubicBezTo>
                    <a:pt x="14732" y="29705"/>
                    <a:pt x="21780" y="25269"/>
                    <a:pt x="29432" y="22099"/>
                  </a:cubicBezTo>
                  <a:cubicBezTo>
                    <a:pt x="44890" y="23027"/>
                    <a:pt x="60347" y="27510"/>
                    <a:pt x="69776" y="9424"/>
                  </a:cubicBezTo>
                  <a:lnTo>
                    <a:pt x="77041" y="1695"/>
                  </a:lnTo>
                  <a:cubicBezTo>
                    <a:pt x="94508" y="-1195"/>
                    <a:pt x="112393" y="-515"/>
                    <a:pt x="129597" y="3705"/>
                  </a:cubicBezTo>
                  <a:cubicBezTo>
                    <a:pt x="138763" y="7183"/>
                    <a:pt x="147389" y="11929"/>
                    <a:pt x="155257" y="17771"/>
                  </a:cubicBezTo>
                  <a:cubicBezTo>
                    <a:pt x="166695" y="26273"/>
                    <a:pt x="173342" y="41730"/>
                    <a:pt x="190809" y="40649"/>
                  </a:cubicBezTo>
                  <a:cubicBezTo>
                    <a:pt x="220951" y="39876"/>
                    <a:pt x="250939" y="42195"/>
                    <a:pt x="280772" y="39412"/>
                  </a:cubicBezTo>
                  <a:cubicBezTo>
                    <a:pt x="301732" y="37449"/>
                    <a:pt x="322801" y="36892"/>
                    <a:pt x="343839" y="37712"/>
                  </a:cubicBezTo>
                  <a:lnTo>
                    <a:pt x="468890" y="37712"/>
                  </a:lnTo>
                  <a:cubicBezTo>
                    <a:pt x="489758" y="37712"/>
                    <a:pt x="510626" y="37712"/>
                    <a:pt x="531494" y="37712"/>
                  </a:cubicBezTo>
                  <a:cubicBezTo>
                    <a:pt x="534431" y="37712"/>
                    <a:pt x="537352" y="38175"/>
                    <a:pt x="540150" y="39103"/>
                  </a:cubicBezTo>
                  <a:cubicBezTo>
                    <a:pt x="551604" y="47017"/>
                    <a:pt x="562223" y="56075"/>
                    <a:pt x="571838" y="66154"/>
                  </a:cubicBezTo>
                  <a:lnTo>
                    <a:pt x="571065" y="66154"/>
                  </a:lnTo>
                  <a:cubicBezTo>
                    <a:pt x="582426" y="71795"/>
                    <a:pt x="595024" y="74454"/>
                    <a:pt x="607699" y="73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6" name="Forma Livre: Forma 63">
              <a:extLst>
                <a:ext uri="{FF2B5EF4-FFF2-40B4-BE49-F238E27FC236}">
                  <a16:creationId xmlns:a16="http://schemas.microsoft.com/office/drawing/2014/main" id="{1EEAAF3B-C27C-C05F-9DBB-815A2A55FFA9}"/>
                </a:ext>
              </a:extLst>
            </p:cNvPr>
            <p:cNvSpPr/>
            <p:nvPr/>
          </p:nvSpPr>
          <p:spPr>
            <a:xfrm>
              <a:off x="6185461" y="5286230"/>
              <a:ext cx="743009" cy="752922"/>
            </a:xfrm>
            <a:custGeom>
              <a:avLst/>
              <a:gdLst>
                <a:gd name="connsiteX0" fmla="*/ 296825 w 743009"/>
                <a:gd name="connsiteY0" fmla="*/ 38103 h 752922"/>
                <a:gd name="connsiteX1" fmla="*/ 309346 w 743009"/>
                <a:gd name="connsiteY1" fmla="*/ 56343 h 752922"/>
                <a:gd name="connsiteX2" fmla="*/ 313829 w 743009"/>
                <a:gd name="connsiteY2" fmla="*/ 61753 h 752922"/>
                <a:gd name="connsiteX3" fmla="*/ 320630 w 743009"/>
                <a:gd name="connsiteY3" fmla="*/ 55570 h 752922"/>
                <a:gd name="connsiteX4" fmla="*/ 349072 w 743009"/>
                <a:gd name="connsiteY4" fmla="*/ 33466 h 752922"/>
                <a:gd name="connsiteX5" fmla="*/ 349072 w 743009"/>
                <a:gd name="connsiteY5" fmla="*/ 26510 h 752922"/>
                <a:gd name="connsiteX6" fmla="*/ 388643 w 743009"/>
                <a:gd name="connsiteY6" fmla="*/ 21564 h 752922"/>
                <a:gd name="connsiteX7" fmla="*/ 425741 w 743009"/>
                <a:gd name="connsiteY7" fmla="*/ 3169 h 752922"/>
                <a:gd name="connsiteX8" fmla="*/ 436252 w 743009"/>
                <a:gd name="connsiteY8" fmla="*/ 78 h 752922"/>
                <a:gd name="connsiteX9" fmla="*/ 444445 w 743009"/>
                <a:gd name="connsiteY9" fmla="*/ 7033 h 752922"/>
                <a:gd name="connsiteX10" fmla="*/ 454956 w 743009"/>
                <a:gd name="connsiteY10" fmla="*/ 25119 h 752922"/>
                <a:gd name="connsiteX11" fmla="*/ 480925 w 743009"/>
                <a:gd name="connsiteY11" fmla="*/ 72574 h 752922"/>
                <a:gd name="connsiteX12" fmla="*/ 497619 w 743009"/>
                <a:gd name="connsiteY12" fmla="*/ 105962 h 752922"/>
                <a:gd name="connsiteX13" fmla="*/ 539818 w 743009"/>
                <a:gd name="connsiteY13" fmla="*/ 162073 h 752922"/>
                <a:gd name="connsiteX14" fmla="*/ 562850 w 743009"/>
                <a:gd name="connsiteY14" fmla="*/ 183095 h 752922"/>
                <a:gd name="connsiteX15" fmla="*/ 629163 w 743009"/>
                <a:gd name="connsiteY15" fmla="*/ 232559 h 752922"/>
                <a:gd name="connsiteX16" fmla="*/ 644620 w 743009"/>
                <a:gd name="connsiteY16" fmla="*/ 284342 h 752922"/>
                <a:gd name="connsiteX17" fmla="*/ 666879 w 743009"/>
                <a:gd name="connsiteY17" fmla="*/ 331488 h 752922"/>
                <a:gd name="connsiteX18" fmla="*/ 703668 w 743009"/>
                <a:gd name="connsiteY18" fmla="*/ 341690 h 752922"/>
                <a:gd name="connsiteX19" fmla="*/ 714952 w 743009"/>
                <a:gd name="connsiteY19" fmla="*/ 343854 h 752922"/>
                <a:gd name="connsiteX20" fmla="*/ 738912 w 743009"/>
                <a:gd name="connsiteY20" fmla="*/ 361785 h 752922"/>
                <a:gd name="connsiteX21" fmla="*/ 738912 w 743009"/>
                <a:gd name="connsiteY21" fmla="*/ 382807 h 752922"/>
                <a:gd name="connsiteX22" fmla="*/ 738912 w 743009"/>
                <a:gd name="connsiteY22" fmla="*/ 387908 h 752922"/>
                <a:gd name="connsiteX23" fmla="*/ 705369 w 743009"/>
                <a:gd name="connsiteY23" fmla="*/ 411712 h 752922"/>
                <a:gd name="connsiteX24" fmla="*/ 676154 w 743009"/>
                <a:gd name="connsiteY24" fmla="*/ 435053 h 752922"/>
                <a:gd name="connsiteX25" fmla="*/ 647094 w 743009"/>
                <a:gd name="connsiteY25" fmla="*/ 458394 h 752922"/>
                <a:gd name="connsiteX26" fmla="*/ 618033 w 743009"/>
                <a:gd name="connsiteY26" fmla="*/ 481735 h 752922"/>
                <a:gd name="connsiteX27" fmla="*/ 588973 w 743009"/>
                <a:gd name="connsiteY27" fmla="*/ 504921 h 752922"/>
                <a:gd name="connsiteX28" fmla="*/ 559913 w 743009"/>
                <a:gd name="connsiteY28" fmla="*/ 528108 h 752922"/>
                <a:gd name="connsiteX29" fmla="*/ 502102 w 743009"/>
                <a:gd name="connsiteY29" fmla="*/ 574480 h 752922"/>
                <a:gd name="connsiteX30" fmla="*/ 472114 w 743009"/>
                <a:gd name="connsiteY30" fmla="*/ 596121 h 752922"/>
                <a:gd name="connsiteX31" fmla="*/ 460212 w 743009"/>
                <a:gd name="connsiteY31" fmla="*/ 636465 h 752922"/>
                <a:gd name="connsiteX32" fmla="*/ 426205 w 743009"/>
                <a:gd name="connsiteY32" fmla="*/ 660425 h 752922"/>
                <a:gd name="connsiteX33" fmla="*/ 418785 w 743009"/>
                <a:gd name="connsiteY33" fmla="*/ 660425 h 752922"/>
                <a:gd name="connsiteX34" fmla="*/ 344280 w 743009"/>
                <a:gd name="connsiteY34" fmla="*/ 660425 h 752922"/>
                <a:gd name="connsiteX35" fmla="*/ 273948 w 743009"/>
                <a:gd name="connsiteY35" fmla="*/ 642958 h 752922"/>
                <a:gd name="connsiteX36" fmla="*/ 233449 w 743009"/>
                <a:gd name="connsiteY36" fmla="*/ 671554 h 752922"/>
                <a:gd name="connsiteX37" fmla="*/ 233449 w 743009"/>
                <a:gd name="connsiteY37" fmla="*/ 671554 h 752922"/>
                <a:gd name="connsiteX38" fmla="*/ 201452 w 743009"/>
                <a:gd name="connsiteY38" fmla="*/ 709270 h 752922"/>
                <a:gd name="connsiteX39" fmla="*/ 175483 w 743009"/>
                <a:gd name="connsiteY39" fmla="*/ 735085 h 752922"/>
                <a:gd name="connsiteX40" fmla="*/ 174711 w 743009"/>
                <a:gd name="connsiteY40" fmla="*/ 742350 h 752922"/>
                <a:gd name="connsiteX41" fmla="*/ 82893 w 743009"/>
                <a:gd name="connsiteY41" fmla="*/ 747605 h 752922"/>
                <a:gd name="connsiteX42" fmla="*/ 67435 w 743009"/>
                <a:gd name="connsiteY42" fmla="*/ 712053 h 752922"/>
                <a:gd name="connsiteX43" fmla="*/ 70526 w 743009"/>
                <a:gd name="connsiteY43" fmla="*/ 690258 h 752922"/>
                <a:gd name="connsiteX44" fmla="*/ 70526 w 743009"/>
                <a:gd name="connsiteY44" fmla="*/ 659343 h 752922"/>
                <a:gd name="connsiteX45" fmla="*/ 46722 w 743009"/>
                <a:gd name="connsiteY45" fmla="*/ 630901 h 752922"/>
                <a:gd name="connsiteX46" fmla="*/ 15807 w 743009"/>
                <a:gd name="connsiteY46" fmla="*/ 591330 h 752922"/>
                <a:gd name="connsiteX47" fmla="*/ 1431 w 743009"/>
                <a:gd name="connsiteY47" fmla="*/ 575872 h 752922"/>
                <a:gd name="connsiteX48" fmla="*/ 349 w 743009"/>
                <a:gd name="connsiteY48" fmla="*/ 566752 h 752922"/>
                <a:gd name="connsiteX49" fmla="*/ 349 w 743009"/>
                <a:gd name="connsiteY49" fmla="*/ 518988 h 752922"/>
                <a:gd name="connsiteX50" fmla="*/ 349 w 743009"/>
                <a:gd name="connsiteY50" fmla="*/ 473697 h 752922"/>
                <a:gd name="connsiteX51" fmla="*/ 3441 w 743009"/>
                <a:gd name="connsiteY51" fmla="*/ 397492 h 752922"/>
                <a:gd name="connsiteX52" fmla="*/ 9006 w 743009"/>
                <a:gd name="connsiteY52" fmla="*/ 354056 h 752922"/>
                <a:gd name="connsiteX53" fmla="*/ 17043 w 743009"/>
                <a:gd name="connsiteY53" fmla="*/ 350500 h 752922"/>
                <a:gd name="connsiteX54" fmla="*/ 57388 w 743009"/>
                <a:gd name="connsiteY54" fmla="*/ 352510 h 752922"/>
                <a:gd name="connsiteX55" fmla="*/ 87530 w 743009"/>
                <a:gd name="connsiteY55" fmla="*/ 321595 h 752922"/>
                <a:gd name="connsiteX56" fmla="*/ 87530 w 743009"/>
                <a:gd name="connsiteY56" fmla="*/ 248172 h 752922"/>
                <a:gd name="connsiteX57" fmla="*/ 90776 w 743009"/>
                <a:gd name="connsiteY57" fmla="*/ 204117 h 752922"/>
                <a:gd name="connsiteX58" fmla="*/ 93404 w 743009"/>
                <a:gd name="connsiteY58" fmla="*/ 165783 h 752922"/>
                <a:gd name="connsiteX59" fmla="*/ 93404 w 743009"/>
                <a:gd name="connsiteY59" fmla="*/ 101634 h 752922"/>
                <a:gd name="connsiteX60" fmla="*/ 105306 w 743009"/>
                <a:gd name="connsiteY60" fmla="*/ 43977 h 752922"/>
                <a:gd name="connsiteX61" fmla="*/ 105306 w 743009"/>
                <a:gd name="connsiteY61" fmla="*/ 43977 h 752922"/>
                <a:gd name="connsiteX62" fmla="*/ 168991 w 743009"/>
                <a:gd name="connsiteY62" fmla="*/ 38412 h 752922"/>
                <a:gd name="connsiteX63" fmla="*/ 191868 w 743009"/>
                <a:gd name="connsiteY63" fmla="*/ 38412 h 752922"/>
                <a:gd name="connsiteX64" fmla="*/ 232367 w 743009"/>
                <a:gd name="connsiteY64" fmla="*/ 32848 h 752922"/>
                <a:gd name="connsiteX65" fmla="*/ 250453 w 743009"/>
                <a:gd name="connsiteY65" fmla="*/ 32848 h 752922"/>
                <a:gd name="connsiteX66" fmla="*/ 296825 w 743009"/>
                <a:gd name="connsiteY66" fmla="*/ 38103 h 75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43009" h="752922">
                  <a:moveTo>
                    <a:pt x="296825" y="38103"/>
                  </a:moveTo>
                  <a:cubicBezTo>
                    <a:pt x="300381" y="44595"/>
                    <a:pt x="302236" y="52324"/>
                    <a:pt x="309346" y="56343"/>
                  </a:cubicBezTo>
                  <a:lnTo>
                    <a:pt x="313829" y="61753"/>
                  </a:lnTo>
                  <a:lnTo>
                    <a:pt x="320630" y="55570"/>
                  </a:lnTo>
                  <a:cubicBezTo>
                    <a:pt x="328761" y="46605"/>
                    <a:pt x="338375" y="39124"/>
                    <a:pt x="349072" y="33466"/>
                  </a:cubicBezTo>
                  <a:cubicBezTo>
                    <a:pt x="349072" y="31147"/>
                    <a:pt x="349072" y="28829"/>
                    <a:pt x="349072" y="26510"/>
                  </a:cubicBezTo>
                  <a:cubicBezTo>
                    <a:pt x="362396" y="26263"/>
                    <a:pt x="375659" y="24609"/>
                    <a:pt x="388643" y="21564"/>
                  </a:cubicBezTo>
                  <a:cubicBezTo>
                    <a:pt x="399494" y="12753"/>
                    <a:pt x="412170" y="6477"/>
                    <a:pt x="425741" y="3169"/>
                  </a:cubicBezTo>
                  <a:cubicBezTo>
                    <a:pt x="428632" y="650"/>
                    <a:pt x="432465" y="-479"/>
                    <a:pt x="436252" y="78"/>
                  </a:cubicBezTo>
                  <a:cubicBezTo>
                    <a:pt x="439962" y="912"/>
                    <a:pt x="443023" y="3509"/>
                    <a:pt x="444445" y="7033"/>
                  </a:cubicBezTo>
                  <a:cubicBezTo>
                    <a:pt x="445743" y="14098"/>
                    <a:pt x="449453" y="20497"/>
                    <a:pt x="454956" y="25119"/>
                  </a:cubicBezTo>
                  <a:cubicBezTo>
                    <a:pt x="465112" y="40066"/>
                    <a:pt x="473799" y="55957"/>
                    <a:pt x="480925" y="72574"/>
                  </a:cubicBezTo>
                  <a:cubicBezTo>
                    <a:pt x="483552" y="84940"/>
                    <a:pt x="489303" y="96440"/>
                    <a:pt x="497619" y="105962"/>
                  </a:cubicBezTo>
                  <a:cubicBezTo>
                    <a:pt x="511994" y="124356"/>
                    <a:pt x="526370" y="142751"/>
                    <a:pt x="539818" y="162073"/>
                  </a:cubicBezTo>
                  <a:cubicBezTo>
                    <a:pt x="545074" y="171656"/>
                    <a:pt x="549093" y="182632"/>
                    <a:pt x="562850" y="183095"/>
                  </a:cubicBezTo>
                  <a:cubicBezTo>
                    <a:pt x="591910" y="190360"/>
                    <a:pt x="607213" y="215865"/>
                    <a:pt x="629163" y="232559"/>
                  </a:cubicBezTo>
                  <a:cubicBezTo>
                    <a:pt x="644620" y="246626"/>
                    <a:pt x="638746" y="267339"/>
                    <a:pt x="644620" y="284342"/>
                  </a:cubicBezTo>
                  <a:cubicBezTo>
                    <a:pt x="651097" y="300480"/>
                    <a:pt x="658532" y="316231"/>
                    <a:pt x="666879" y="331488"/>
                  </a:cubicBezTo>
                  <a:cubicBezTo>
                    <a:pt x="676308" y="345400"/>
                    <a:pt x="689756" y="344472"/>
                    <a:pt x="703668" y="341690"/>
                  </a:cubicBezTo>
                  <a:cubicBezTo>
                    <a:pt x="707548" y="341474"/>
                    <a:pt x="711428" y="342216"/>
                    <a:pt x="714952" y="343854"/>
                  </a:cubicBezTo>
                  <a:cubicBezTo>
                    <a:pt x="722681" y="350192"/>
                    <a:pt x="730410" y="355756"/>
                    <a:pt x="738912" y="361785"/>
                  </a:cubicBezTo>
                  <a:cubicBezTo>
                    <a:pt x="747413" y="367813"/>
                    <a:pt x="739993" y="375851"/>
                    <a:pt x="738912" y="382807"/>
                  </a:cubicBezTo>
                  <a:cubicBezTo>
                    <a:pt x="738912" y="384507"/>
                    <a:pt x="738912" y="386207"/>
                    <a:pt x="738912" y="387908"/>
                  </a:cubicBezTo>
                  <a:cubicBezTo>
                    <a:pt x="726700" y="394400"/>
                    <a:pt x="712634" y="398110"/>
                    <a:pt x="705369" y="411712"/>
                  </a:cubicBezTo>
                  <a:cubicBezTo>
                    <a:pt x="695166" y="418977"/>
                    <a:pt x="682491" y="422996"/>
                    <a:pt x="676154" y="435053"/>
                  </a:cubicBezTo>
                  <a:cubicBezTo>
                    <a:pt x="665952" y="442164"/>
                    <a:pt x="653277" y="446338"/>
                    <a:pt x="647094" y="458394"/>
                  </a:cubicBezTo>
                  <a:cubicBezTo>
                    <a:pt x="636737" y="465505"/>
                    <a:pt x="624216" y="469678"/>
                    <a:pt x="618033" y="481735"/>
                  </a:cubicBezTo>
                  <a:cubicBezTo>
                    <a:pt x="606038" y="486017"/>
                    <a:pt x="595821" y="494179"/>
                    <a:pt x="588973" y="504921"/>
                  </a:cubicBezTo>
                  <a:cubicBezTo>
                    <a:pt x="577009" y="509265"/>
                    <a:pt x="566807" y="517411"/>
                    <a:pt x="559913" y="528108"/>
                  </a:cubicBezTo>
                  <a:cubicBezTo>
                    <a:pt x="540699" y="543628"/>
                    <a:pt x="521424" y="559085"/>
                    <a:pt x="502102" y="574480"/>
                  </a:cubicBezTo>
                  <a:cubicBezTo>
                    <a:pt x="490663" y="579458"/>
                    <a:pt x="480430" y="586831"/>
                    <a:pt x="472114" y="596121"/>
                  </a:cubicBezTo>
                  <a:cubicBezTo>
                    <a:pt x="465715" y="608734"/>
                    <a:pt x="461680" y="622399"/>
                    <a:pt x="460212" y="636465"/>
                  </a:cubicBezTo>
                  <a:cubicBezTo>
                    <a:pt x="454802" y="652850"/>
                    <a:pt x="437334" y="651923"/>
                    <a:pt x="426205" y="660425"/>
                  </a:cubicBezTo>
                  <a:lnTo>
                    <a:pt x="418785" y="660425"/>
                  </a:lnTo>
                  <a:cubicBezTo>
                    <a:pt x="393899" y="657797"/>
                    <a:pt x="369167" y="673718"/>
                    <a:pt x="344280" y="660425"/>
                  </a:cubicBezTo>
                  <a:cubicBezTo>
                    <a:pt x="319238" y="635074"/>
                    <a:pt x="292033" y="628273"/>
                    <a:pt x="273948" y="642958"/>
                  </a:cubicBezTo>
                  <a:cubicBezTo>
                    <a:pt x="258181" y="648785"/>
                    <a:pt x="244223" y="658647"/>
                    <a:pt x="233449" y="671554"/>
                  </a:cubicBezTo>
                  <a:lnTo>
                    <a:pt x="233449" y="671554"/>
                  </a:lnTo>
                  <a:cubicBezTo>
                    <a:pt x="226447" y="686826"/>
                    <a:pt x="215379" y="699872"/>
                    <a:pt x="201452" y="709270"/>
                  </a:cubicBezTo>
                  <a:cubicBezTo>
                    <a:pt x="192147" y="717200"/>
                    <a:pt x="183475" y="725841"/>
                    <a:pt x="175483" y="735085"/>
                  </a:cubicBezTo>
                  <a:cubicBezTo>
                    <a:pt x="175483" y="737558"/>
                    <a:pt x="175483" y="739877"/>
                    <a:pt x="174711" y="742350"/>
                  </a:cubicBezTo>
                  <a:cubicBezTo>
                    <a:pt x="145542" y="754252"/>
                    <a:pt x="113236" y="756107"/>
                    <a:pt x="82893" y="747605"/>
                  </a:cubicBezTo>
                  <a:cubicBezTo>
                    <a:pt x="63107" y="742195"/>
                    <a:pt x="58469" y="730757"/>
                    <a:pt x="67435" y="712053"/>
                  </a:cubicBezTo>
                  <a:cubicBezTo>
                    <a:pt x="69584" y="704989"/>
                    <a:pt x="70635" y="697647"/>
                    <a:pt x="70526" y="690258"/>
                  </a:cubicBezTo>
                  <a:cubicBezTo>
                    <a:pt x="75782" y="679901"/>
                    <a:pt x="71300" y="669545"/>
                    <a:pt x="70526" y="659343"/>
                  </a:cubicBezTo>
                  <a:cubicBezTo>
                    <a:pt x="68517" y="644967"/>
                    <a:pt x="57697" y="637857"/>
                    <a:pt x="46722" y="630901"/>
                  </a:cubicBezTo>
                  <a:cubicBezTo>
                    <a:pt x="39163" y="615783"/>
                    <a:pt x="28652" y="602320"/>
                    <a:pt x="15807" y="591330"/>
                  </a:cubicBezTo>
                  <a:cubicBezTo>
                    <a:pt x="11324" y="585919"/>
                    <a:pt x="3595" y="583446"/>
                    <a:pt x="1431" y="575872"/>
                  </a:cubicBezTo>
                  <a:cubicBezTo>
                    <a:pt x="828" y="572858"/>
                    <a:pt x="473" y="569813"/>
                    <a:pt x="349" y="566752"/>
                  </a:cubicBezTo>
                  <a:cubicBezTo>
                    <a:pt x="349" y="551294"/>
                    <a:pt x="349" y="534909"/>
                    <a:pt x="349" y="518988"/>
                  </a:cubicBezTo>
                  <a:lnTo>
                    <a:pt x="349" y="473697"/>
                  </a:lnTo>
                  <a:cubicBezTo>
                    <a:pt x="-1506" y="448192"/>
                    <a:pt x="3441" y="422996"/>
                    <a:pt x="3441" y="397492"/>
                  </a:cubicBezTo>
                  <a:cubicBezTo>
                    <a:pt x="8387" y="383425"/>
                    <a:pt x="3441" y="368122"/>
                    <a:pt x="9006" y="354056"/>
                  </a:cubicBezTo>
                  <a:cubicBezTo>
                    <a:pt x="10721" y="351351"/>
                    <a:pt x="13890" y="349944"/>
                    <a:pt x="17043" y="350500"/>
                  </a:cubicBezTo>
                  <a:cubicBezTo>
                    <a:pt x="30445" y="351861"/>
                    <a:pt x="43909" y="352526"/>
                    <a:pt x="57388" y="352510"/>
                  </a:cubicBezTo>
                  <a:cubicBezTo>
                    <a:pt x="82120" y="355756"/>
                    <a:pt x="91239" y="345400"/>
                    <a:pt x="87530" y="321595"/>
                  </a:cubicBezTo>
                  <a:lnTo>
                    <a:pt x="87530" y="248172"/>
                  </a:lnTo>
                  <a:cubicBezTo>
                    <a:pt x="86602" y="232714"/>
                    <a:pt x="92013" y="218956"/>
                    <a:pt x="90776" y="204117"/>
                  </a:cubicBezTo>
                  <a:cubicBezTo>
                    <a:pt x="93419" y="191519"/>
                    <a:pt x="94300" y="178628"/>
                    <a:pt x="93404" y="165783"/>
                  </a:cubicBezTo>
                  <a:lnTo>
                    <a:pt x="93404" y="101634"/>
                  </a:lnTo>
                  <a:cubicBezTo>
                    <a:pt x="94486" y="81848"/>
                    <a:pt x="89848" y="60826"/>
                    <a:pt x="105306" y="43977"/>
                  </a:cubicBezTo>
                  <a:lnTo>
                    <a:pt x="105306" y="43977"/>
                  </a:lnTo>
                  <a:cubicBezTo>
                    <a:pt x="126684" y="44750"/>
                    <a:pt x="148077" y="42895"/>
                    <a:pt x="168991" y="38412"/>
                  </a:cubicBezTo>
                  <a:cubicBezTo>
                    <a:pt x="176565" y="38412"/>
                    <a:pt x="184449" y="38412"/>
                    <a:pt x="191868" y="38412"/>
                  </a:cubicBezTo>
                  <a:cubicBezTo>
                    <a:pt x="205579" y="38660"/>
                    <a:pt x="219229" y="36790"/>
                    <a:pt x="232367" y="32848"/>
                  </a:cubicBezTo>
                  <a:cubicBezTo>
                    <a:pt x="238396" y="32848"/>
                    <a:pt x="244424" y="32848"/>
                    <a:pt x="250453" y="32848"/>
                  </a:cubicBezTo>
                  <a:cubicBezTo>
                    <a:pt x="265292" y="38258"/>
                    <a:pt x="282914" y="21718"/>
                    <a:pt x="296825" y="381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7" name="Forma Livre: Forma 64">
              <a:extLst>
                <a:ext uri="{FF2B5EF4-FFF2-40B4-BE49-F238E27FC236}">
                  <a16:creationId xmlns:a16="http://schemas.microsoft.com/office/drawing/2014/main" id="{4787DC23-E972-ADB0-D902-BAE579285E43}"/>
                </a:ext>
              </a:extLst>
            </p:cNvPr>
            <p:cNvSpPr/>
            <p:nvPr/>
          </p:nvSpPr>
          <p:spPr>
            <a:xfrm>
              <a:off x="6725264" y="6202392"/>
              <a:ext cx="180872" cy="168881"/>
            </a:xfrm>
            <a:custGeom>
              <a:avLst/>
              <a:gdLst>
                <a:gd name="connsiteX0" fmla="*/ 135424 w 180872"/>
                <a:gd name="connsiteY0" fmla="*/ 127301 h 168881"/>
                <a:gd name="connsiteX1" fmla="*/ 122749 w 180872"/>
                <a:gd name="connsiteY1" fmla="*/ 133948 h 168881"/>
                <a:gd name="connsiteX2" fmla="*/ 74521 w 180872"/>
                <a:gd name="connsiteY2" fmla="*/ 167800 h 168881"/>
                <a:gd name="connsiteX3" fmla="*/ 42833 w 180872"/>
                <a:gd name="connsiteY3" fmla="*/ 163008 h 168881"/>
                <a:gd name="connsiteX4" fmla="*/ 35568 w 180872"/>
                <a:gd name="connsiteY4" fmla="*/ 163008 h 168881"/>
                <a:gd name="connsiteX5" fmla="*/ 13000 w 180872"/>
                <a:gd name="connsiteY5" fmla="*/ 127610 h 168881"/>
                <a:gd name="connsiteX6" fmla="*/ 788 w 180872"/>
                <a:gd name="connsiteY6" fmla="*/ 116635 h 168881"/>
                <a:gd name="connsiteX7" fmla="*/ 788 w 180872"/>
                <a:gd name="connsiteY7" fmla="*/ 76600 h 168881"/>
                <a:gd name="connsiteX8" fmla="*/ 30776 w 180872"/>
                <a:gd name="connsiteY8" fmla="*/ 46458 h 168881"/>
                <a:gd name="connsiteX9" fmla="*/ 64937 w 180872"/>
                <a:gd name="connsiteY9" fmla="*/ 24508 h 168881"/>
                <a:gd name="connsiteX10" fmla="*/ 112546 w 180872"/>
                <a:gd name="connsiteY10" fmla="*/ 6268 h 168881"/>
                <a:gd name="connsiteX11" fmla="*/ 133260 w 180872"/>
                <a:gd name="connsiteY11" fmla="*/ 549 h 168881"/>
                <a:gd name="connsiteX12" fmla="*/ 157992 w 180872"/>
                <a:gd name="connsiteY12" fmla="*/ 28372 h 168881"/>
                <a:gd name="connsiteX13" fmla="*/ 176232 w 180872"/>
                <a:gd name="connsiteY13" fmla="*/ 64234 h 168881"/>
                <a:gd name="connsiteX14" fmla="*/ 176324 w 180872"/>
                <a:gd name="connsiteY14" fmla="*/ 86091 h 168881"/>
                <a:gd name="connsiteX15" fmla="*/ 176232 w 180872"/>
                <a:gd name="connsiteY15" fmla="*/ 86184 h 168881"/>
                <a:gd name="connsiteX16" fmla="*/ 176232 w 180872"/>
                <a:gd name="connsiteY16" fmla="*/ 91594 h 168881"/>
                <a:gd name="connsiteX17" fmla="*/ 135424 w 180872"/>
                <a:gd name="connsiteY17" fmla="*/ 127301 h 1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872" h="168881">
                  <a:moveTo>
                    <a:pt x="135424" y="127301"/>
                  </a:moveTo>
                  <a:cubicBezTo>
                    <a:pt x="132858" y="131799"/>
                    <a:pt x="127911" y="134396"/>
                    <a:pt x="122749" y="133948"/>
                  </a:cubicBezTo>
                  <a:cubicBezTo>
                    <a:pt x="97244" y="131783"/>
                    <a:pt x="94770" y="162390"/>
                    <a:pt x="74521" y="167800"/>
                  </a:cubicBezTo>
                  <a:cubicBezTo>
                    <a:pt x="63732" y="170134"/>
                    <a:pt x="52447" y="168433"/>
                    <a:pt x="42833" y="163008"/>
                  </a:cubicBezTo>
                  <a:lnTo>
                    <a:pt x="35568" y="163008"/>
                  </a:lnTo>
                  <a:cubicBezTo>
                    <a:pt x="30467" y="149714"/>
                    <a:pt x="19337" y="140285"/>
                    <a:pt x="13000" y="127610"/>
                  </a:cubicBezTo>
                  <a:lnTo>
                    <a:pt x="788" y="116635"/>
                  </a:lnTo>
                  <a:cubicBezTo>
                    <a:pt x="-1994" y="103187"/>
                    <a:pt x="3107" y="89894"/>
                    <a:pt x="788" y="76600"/>
                  </a:cubicBezTo>
                  <a:cubicBezTo>
                    <a:pt x="14097" y="70510"/>
                    <a:pt x="24748" y="59798"/>
                    <a:pt x="30776" y="46458"/>
                  </a:cubicBezTo>
                  <a:cubicBezTo>
                    <a:pt x="41318" y="37910"/>
                    <a:pt x="52772" y="30537"/>
                    <a:pt x="64937" y="24508"/>
                  </a:cubicBezTo>
                  <a:cubicBezTo>
                    <a:pt x="77334" y="11694"/>
                    <a:pt x="94755" y="5001"/>
                    <a:pt x="112546" y="6268"/>
                  </a:cubicBezTo>
                  <a:cubicBezTo>
                    <a:pt x="118019" y="935"/>
                    <a:pt x="125825" y="-1229"/>
                    <a:pt x="133260" y="549"/>
                  </a:cubicBezTo>
                  <a:cubicBezTo>
                    <a:pt x="147635" y="4413"/>
                    <a:pt x="152118" y="17089"/>
                    <a:pt x="157992" y="28372"/>
                  </a:cubicBezTo>
                  <a:cubicBezTo>
                    <a:pt x="173449" y="35792"/>
                    <a:pt x="171903" y="51404"/>
                    <a:pt x="176232" y="64234"/>
                  </a:cubicBezTo>
                  <a:cubicBezTo>
                    <a:pt x="182291" y="70247"/>
                    <a:pt x="182337" y="80032"/>
                    <a:pt x="176324" y="86091"/>
                  </a:cubicBezTo>
                  <a:cubicBezTo>
                    <a:pt x="176293" y="86122"/>
                    <a:pt x="176263" y="86153"/>
                    <a:pt x="176232" y="86184"/>
                  </a:cubicBezTo>
                  <a:cubicBezTo>
                    <a:pt x="176232" y="87884"/>
                    <a:pt x="176232" y="89739"/>
                    <a:pt x="176232" y="91594"/>
                  </a:cubicBezTo>
                  <a:cubicBezTo>
                    <a:pt x="169400" y="109540"/>
                    <a:pt x="154112" y="122911"/>
                    <a:pt x="135424" y="1273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8" name="Forma Livre: Forma 66">
              <a:extLst>
                <a:ext uri="{FF2B5EF4-FFF2-40B4-BE49-F238E27FC236}">
                  <a16:creationId xmlns:a16="http://schemas.microsoft.com/office/drawing/2014/main" id="{07F0976E-1600-9ABC-9E1A-3B1347B409D5}"/>
                </a:ext>
              </a:extLst>
            </p:cNvPr>
            <p:cNvSpPr/>
            <p:nvPr/>
          </p:nvSpPr>
          <p:spPr>
            <a:xfrm>
              <a:off x="5531946" y="4276369"/>
              <a:ext cx="1038221" cy="1032880"/>
            </a:xfrm>
            <a:custGeom>
              <a:avLst/>
              <a:gdLst>
                <a:gd name="connsiteX0" fmla="*/ 110995 w 1038221"/>
                <a:gd name="connsiteY0" fmla="*/ 593202 h 1032880"/>
                <a:gd name="connsiteX1" fmla="*/ 115787 w 1038221"/>
                <a:gd name="connsiteY1" fmla="*/ 584391 h 1032880"/>
                <a:gd name="connsiteX2" fmla="*/ 148866 w 1038221"/>
                <a:gd name="connsiteY2" fmla="*/ 564142 h 1032880"/>
                <a:gd name="connsiteX3" fmla="*/ 161850 w 1038221"/>
                <a:gd name="connsiteY3" fmla="*/ 530135 h 1032880"/>
                <a:gd name="connsiteX4" fmla="*/ 162778 w 1038221"/>
                <a:gd name="connsiteY4" fmla="*/ 520552 h 1032880"/>
                <a:gd name="connsiteX5" fmla="*/ 167724 w 1038221"/>
                <a:gd name="connsiteY5" fmla="*/ 500457 h 1032880"/>
                <a:gd name="connsiteX6" fmla="*/ 168497 w 1038221"/>
                <a:gd name="connsiteY6" fmla="*/ 491646 h 1032880"/>
                <a:gd name="connsiteX7" fmla="*/ 173598 w 1038221"/>
                <a:gd name="connsiteY7" fmla="*/ 465523 h 1032880"/>
                <a:gd name="connsiteX8" fmla="*/ 174526 w 1038221"/>
                <a:gd name="connsiteY8" fmla="*/ 450065 h 1032880"/>
                <a:gd name="connsiteX9" fmla="*/ 170198 w 1038221"/>
                <a:gd name="connsiteY9" fmla="*/ 397664 h 1032880"/>
                <a:gd name="connsiteX10" fmla="*/ 150876 w 1038221"/>
                <a:gd name="connsiteY10" fmla="*/ 377260 h 1032880"/>
                <a:gd name="connsiteX11" fmla="*/ 142065 w 1038221"/>
                <a:gd name="connsiteY11" fmla="*/ 354228 h 1032880"/>
                <a:gd name="connsiteX12" fmla="*/ 131708 w 1038221"/>
                <a:gd name="connsiteY12" fmla="*/ 327950 h 1032880"/>
                <a:gd name="connsiteX13" fmla="*/ 129235 w 1038221"/>
                <a:gd name="connsiteY13" fmla="*/ 308474 h 1032880"/>
                <a:gd name="connsiteX14" fmla="*/ 127071 w 1038221"/>
                <a:gd name="connsiteY14" fmla="*/ 301209 h 1032880"/>
                <a:gd name="connsiteX15" fmla="*/ 134181 w 1038221"/>
                <a:gd name="connsiteY15" fmla="*/ 267202 h 1032880"/>
                <a:gd name="connsiteX16" fmla="*/ 134181 w 1038221"/>
                <a:gd name="connsiteY16" fmla="*/ 232268 h 1032880"/>
                <a:gd name="connsiteX17" fmla="*/ 133254 w 1038221"/>
                <a:gd name="connsiteY17" fmla="*/ 211246 h 1032880"/>
                <a:gd name="connsiteX18" fmla="*/ 133254 w 1038221"/>
                <a:gd name="connsiteY18" fmla="*/ 211246 h 1032880"/>
                <a:gd name="connsiteX19" fmla="*/ 119188 w 1038221"/>
                <a:gd name="connsiteY19" fmla="*/ 167192 h 1032880"/>
                <a:gd name="connsiteX20" fmla="*/ 109604 w 1038221"/>
                <a:gd name="connsiteY20" fmla="*/ 139677 h 1032880"/>
                <a:gd name="connsiteX21" fmla="*/ 109604 w 1038221"/>
                <a:gd name="connsiteY21" fmla="*/ 137204 h 1032880"/>
                <a:gd name="connsiteX22" fmla="*/ 88736 w 1038221"/>
                <a:gd name="connsiteY22" fmla="*/ 104279 h 1032880"/>
                <a:gd name="connsiteX23" fmla="*/ 81626 w 1038221"/>
                <a:gd name="connsiteY23" fmla="*/ 88822 h 1032880"/>
                <a:gd name="connsiteX24" fmla="*/ 66168 w 1038221"/>
                <a:gd name="connsiteY24" fmla="*/ 62235 h 1032880"/>
                <a:gd name="connsiteX25" fmla="*/ 61376 w 1038221"/>
                <a:gd name="connsiteY25" fmla="*/ 43531 h 1032880"/>
                <a:gd name="connsiteX26" fmla="*/ 67405 w 1038221"/>
                <a:gd name="connsiteY26" fmla="*/ 33484 h 1032880"/>
                <a:gd name="connsiteX27" fmla="*/ 102957 w 1038221"/>
                <a:gd name="connsiteY27" fmla="*/ 16944 h 1032880"/>
                <a:gd name="connsiteX28" fmla="*/ 143301 w 1038221"/>
                <a:gd name="connsiteY28" fmla="*/ 2878 h 1032880"/>
                <a:gd name="connsiteX29" fmla="*/ 156904 w 1038221"/>
                <a:gd name="connsiteY29" fmla="*/ 559 h 1032880"/>
                <a:gd name="connsiteX30" fmla="*/ 248722 w 1038221"/>
                <a:gd name="connsiteY30" fmla="*/ 2105 h 1032880"/>
                <a:gd name="connsiteX31" fmla="*/ 377020 w 1038221"/>
                <a:gd name="connsiteY31" fmla="*/ 6897 h 1032880"/>
                <a:gd name="connsiteX32" fmla="*/ 407007 w 1038221"/>
                <a:gd name="connsiteY32" fmla="*/ 22354 h 1032880"/>
                <a:gd name="connsiteX33" fmla="*/ 417364 w 1038221"/>
                <a:gd name="connsiteY33" fmla="*/ 46313 h 1032880"/>
                <a:gd name="connsiteX34" fmla="*/ 432821 w 1038221"/>
                <a:gd name="connsiteY34" fmla="*/ 86658 h 1032880"/>
                <a:gd name="connsiteX35" fmla="*/ 438695 w 1038221"/>
                <a:gd name="connsiteY35" fmla="*/ 100879 h 1032880"/>
                <a:gd name="connsiteX36" fmla="*/ 445033 w 1038221"/>
                <a:gd name="connsiteY36" fmla="*/ 128393 h 1032880"/>
                <a:gd name="connsiteX37" fmla="*/ 460491 w 1038221"/>
                <a:gd name="connsiteY37" fmla="*/ 148024 h 1032880"/>
                <a:gd name="connsiteX38" fmla="*/ 484450 w 1038221"/>
                <a:gd name="connsiteY38" fmla="*/ 181258 h 1032880"/>
                <a:gd name="connsiteX39" fmla="*/ 509955 w 1038221"/>
                <a:gd name="connsiteY39" fmla="*/ 191615 h 1032880"/>
                <a:gd name="connsiteX40" fmla="*/ 517374 w 1038221"/>
                <a:gd name="connsiteY40" fmla="*/ 193160 h 1032880"/>
                <a:gd name="connsiteX41" fmla="*/ 543652 w 1038221"/>
                <a:gd name="connsiteY41" fmla="*/ 191769 h 1032880"/>
                <a:gd name="connsiteX42" fmla="*/ 562047 w 1038221"/>
                <a:gd name="connsiteY42" fmla="*/ 185741 h 1032880"/>
                <a:gd name="connsiteX43" fmla="*/ 622640 w 1038221"/>
                <a:gd name="connsiteY43" fmla="*/ 185741 h 1032880"/>
                <a:gd name="connsiteX44" fmla="*/ 629751 w 1038221"/>
                <a:gd name="connsiteY44" fmla="*/ 184350 h 1032880"/>
                <a:gd name="connsiteX45" fmla="*/ 644126 w 1038221"/>
                <a:gd name="connsiteY45" fmla="*/ 161163 h 1032880"/>
                <a:gd name="connsiteX46" fmla="*/ 646754 w 1038221"/>
                <a:gd name="connsiteY46" fmla="*/ 153435 h 1032880"/>
                <a:gd name="connsiteX47" fmla="*/ 662212 w 1038221"/>
                <a:gd name="connsiteY47" fmla="*/ 109689 h 1032880"/>
                <a:gd name="connsiteX48" fmla="*/ 720796 w 1038221"/>
                <a:gd name="connsiteY48" fmla="*/ 101652 h 1032880"/>
                <a:gd name="connsiteX49" fmla="*/ 755421 w 1038221"/>
                <a:gd name="connsiteY49" fmla="*/ 97478 h 1032880"/>
                <a:gd name="connsiteX50" fmla="*/ 770878 w 1038221"/>
                <a:gd name="connsiteY50" fmla="*/ 128393 h 1032880"/>
                <a:gd name="connsiteX51" fmla="*/ 809522 w 1038221"/>
                <a:gd name="connsiteY51" fmla="*/ 126074 h 1032880"/>
                <a:gd name="connsiteX52" fmla="*/ 830390 w 1038221"/>
                <a:gd name="connsiteY52" fmla="*/ 125302 h 1032880"/>
                <a:gd name="connsiteX53" fmla="*/ 834564 w 1038221"/>
                <a:gd name="connsiteY53" fmla="*/ 133494 h 1032880"/>
                <a:gd name="connsiteX54" fmla="*/ 840592 w 1038221"/>
                <a:gd name="connsiteY54" fmla="*/ 169974 h 1032880"/>
                <a:gd name="connsiteX55" fmla="*/ 842447 w 1038221"/>
                <a:gd name="connsiteY55" fmla="*/ 228558 h 1032880"/>
                <a:gd name="connsiteX56" fmla="*/ 842447 w 1038221"/>
                <a:gd name="connsiteY56" fmla="*/ 312493 h 1032880"/>
                <a:gd name="connsiteX57" fmla="*/ 850949 w 1038221"/>
                <a:gd name="connsiteY57" fmla="*/ 330423 h 1032880"/>
                <a:gd name="connsiteX58" fmla="*/ 854195 w 1038221"/>
                <a:gd name="connsiteY58" fmla="*/ 337379 h 1032880"/>
                <a:gd name="connsiteX59" fmla="*/ 861460 w 1038221"/>
                <a:gd name="connsiteY59" fmla="*/ 358093 h 1032880"/>
                <a:gd name="connsiteX60" fmla="*/ 874753 w 1038221"/>
                <a:gd name="connsiteY60" fmla="*/ 386534 h 1032880"/>
                <a:gd name="connsiteX61" fmla="*/ 867797 w 1038221"/>
                <a:gd name="connsiteY61" fmla="*/ 428734 h 1032880"/>
                <a:gd name="connsiteX62" fmla="*/ 867797 w 1038221"/>
                <a:gd name="connsiteY62" fmla="*/ 456712 h 1032880"/>
                <a:gd name="connsiteX63" fmla="*/ 880936 w 1038221"/>
                <a:gd name="connsiteY63" fmla="*/ 458103 h 1032880"/>
                <a:gd name="connsiteX64" fmla="*/ 904895 w 1038221"/>
                <a:gd name="connsiteY64" fmla="*/ 438936 h 1032880"/>
                <a:gd name="connsiteX65" fmla="*/ 963016 w 1038221"/>
                <a:gd name="connsiteY65" fmla="*/ 436926 h 1032880"/>
                <a:gd name="connsiteX66" fmla="*/ 971517 w 1038221"/>
                <a:gd name="connsiteY66" fmla="*/ 436926 h 1032880"/>
                <a:gd name="connsiteX67" fmla="*/ 1017426 w 1038221"/>
                <a:gd name="connsiteY67" fmla="*/ 427188 h 1032880"/>
                <a:gd name="connsiteX68" fmla="*/ 1035373 w 1038221"/>
                <a:gd name="connsiteY68" fmla="*/ 431052 h 1032880"/>
                <a:gd name="connsiteX69" fmla="*/ 1035666 w 1038221"/>
                <a:gd name="connsiteY69" fmla="*/ 431516 h 1032880"/>
                <a:gd name="connsiteX70" fmla="*/ 1037985 w 1038221"/>
                <a:gd name="connsiteY70" fmla="*/ 443573 h 1032880"/>
                <a:gd name="connsiteX71" fmla="*/ 1032729 w 1038221"/>
                <a:gd name="connsiteY71" fmla="*/ 467068 h 1032880"/>
                <a:gd name="connsiteX72" fmla="*/ 1029792 w 1038221"/>
                <a:gd name="connsiteY72" fmla="*/ 486700 h 1032880"/>
                <a:gd name="connsiteX73" fmla="*/ 1027474 w 1038221"/>
                <a:gd name="connsiteY73" fmla="*/ 507104 h 1032880"/>
                <a:gd name="connsiteX74" fmla="*/ 1024228 w 1038221"/>
                <a:gd name="connsiteY74" fmla="*/ 531681 h 1032880"/>
                <a:gd name="connsiteX75" fmla="*/ 1022218 w 1038221"/>
                <a:gd name="connsiteY75" fmla="*/ 556568 h 1032880"/>
                <a:gd name="connsiteX76" fmla="*/ 1022218 w 1038221"/>
                <a:gd name="connsiteY76" fmla="*/ 583773 h 1032880"/>
                <a:gd name="connsiteX77" fmla="*/ 1024383 w 1038221"/>
                <a:gd name="connsiteY77" fmla="*/ 604795 h 1032880"/>
                <a:gd name="connsiteX78" fmla="*/ 1003515 w 1038221"/>
                <a:gd name="connsiteY78" fmla="*/ 610824 h 1032880"/>
                <a:gd name="connsiteX79" fmla="*/ 941684 w 1038221"/>
                <a:gd name="connsiteY79" fmla="*/ 608660 h 1032880"/>
                <a:gd name="connsiteX80" fmla="*/ 909224 w 1038221"/>
                <a:gd name="connsiteY80" fmla="*/ 608660 h 1032880"/>
                <a:gd name="connsiteX81" fmla="*/ 866406 w 1038221"/>
                <a:gd name="connsiteY81" fmla="*/ 615152 h 1032880"/>
                <a:gd name="connsiteX82" fmla="*/ 863006 w 1038221"/>
                <a:gd name="connsiteY82" fmla="*/ 700477 h 1032880"/>
                <a:gd name="connsiteX83" fmla="*/ 863006 w 1038221"/>
                <a:gd name="connsiteY83" fmla="*/ 751797 h 1032880"/>
                <a:gd name="connsiteX84" fmla="*/ 861460 w 1038221"/>
                <a:gd name="connsiteY84" fmla="*/ 818573 h 1032880"/>
                <a:gd name="connsiteX85" fmla="*/ 856977 w 1038221"/>
                <a:gd name="connsiteY85" fmla="*/ 879167 h 1032880"/>
                <a:gd name="connsiteX86" fmla="*/ 864087 w 1038221"/>
                <a:gd name="connsiteY86" fmla="*/ 908537 h 1032880"/>
                <a:gd name="connsiteX87" fmla="*/ 888665 w 1038221"/>
                <a:gd name="connsiteY87" fmla="*/ 934196 h 1032880"/>
                <a:gd name="connsiteX88" fmla="*/ 916798 w 1038221"/>
                <a:gd name="connsiteY88" fmla="*/ 958309 h 1032880"/>
                <a:gd name="connsiteX89" fmla="*/ 941993 w 1038221"/>
                <a:gd name="connsiteY89" fmla="*/ 983351 h 1032880"/>
                <a:gd name="connsiteX90" fmla="*/ 932101 w 1038221"/>
                <a:gd name="connsiteY90" fmla="*/ 1002364 h 1032880"/>
                <a:gd name="connsiteX91" fmla="*/ 890984 w 1038221"/>
                <a:gd name="connsiteY91" fmla="*/ 1015812 h 1032880"/>
                <a:gd name="connsiteX92" fmla="*/ 879545 w 1038221"/>
                <a:gd name="connsiteY92" fmla="*/ 1017976 h 1032880"/>
                <a:gd name="connsiteX93" fmla="*/ 838273 w 1038221"/>
                <a:gd name="connsiteY93" fmla="*/ 1023386 h 1032880"/>
                <a:gd name="connsiteX94" fmla="*/ 816633 w 1038221"/>
                <a:gd name="connsiteY94" fmla="*/ 1029724 h 1032880"/>
                <a:gd name="connsiteX95" fmla="*/ 801175 w 1038221"/>
                <a:gd name="connsiteY95" fmla="*/ 1032351 h 1032880"/>
                <a:gd name="connsiteX96" fmla="*/ 771651 w 1038221"/>
                <a:gd name="connsiteY96" fmla="*/ 1029569 h 1032880"/>
                <a:gd name="connsiteX97" fmla="*/ 756194 w 1038221"/>
                <a:gd name="connsiteY97" fmla="*/ 1028178 h 1032880"/>
                <a:gd name="connsiteX98" fmla="*/ 735481 w 1038221"/>
                <a:gd name="connsiteY98" fmla="*/ 1020604 h 1032880"/>
                <a:gd name="connsiteX99" fmla="*/ 716004 w 1038221"/>
                <a:gd name="connsiteY99" fmla="*/ 1018285 h 1032880"/>
                <a:gd name="connsiteX100" fmla="*/ 685089 w 1038221"/>
                <a:gd name="connsiteY100" fmla="*/ 1018285 h 1032880"/>
                <a:gd name="connsiteX101" fmla="*/ 669631 w 1038221"/>
                <a:gd name="connsiteY101" fmla="*/ 1017048 h 1032880"/>
                <a:gd name="connsiteX102" fmla="*/ 648145 w 1038221"/>
                <a:gd name="connsiteY102" fmla="*/ 1009629 h 1032880"/>
                <a:gd name="connsiteX103" fmla="*/ 619703 w 1038221"/>
                <a:gd name="connsiteY103" fmla="*/ 1008701 h 1032880"/>
                <a:gd name="connsiteX104" fmla="*/ 611665 w 1038221"/>
                <a:gd name="connsiteY104" fmla="*/ 1007001 h 1032880"/>
                <a:gd name="connsiteX105" fmla="*/ 579978 w 1038221"/>
                <a:gd name="connsiteY105" fmla="*/ 1000972 h 1032880"/>
                <a:gd name="connsiteX106" fmla="*/ 572867 w 1038221"/>
                <a:gd name="connsiteY106" fmla="*/ 996799 h 1032880"/>
                <a:gd name="connsiteX107" fmla="*/ 541952 w 1038221"/>
                <a:gd name="connsiteY107" fmla="*/ 970367 h 1032880"/>
                <a:gd name="connsiteX108" fmla="*/ 455853 w 1038221"/>
                <a:gd name="connsiteY108" fmla="*/ 969594 h 1032880"/>
                <a:gd name="connsiteX109" fmla="*/ 285820 w 1038221"/>
                <a:gd name="connsiteY109" fmla="*/ 972685 h 1032880"/>
                <a:gd name="connsiteX110" fmla="*/ 193075 w 1038221"/>
                <a:gd name="connsiteY110" fmla="*/ 973767 h 1032880"/>
                <a:gd name="connsiteX111" fmla="*/ 159996 w 1038221"/>
                <a:gd name="connsiteY111" fmla="*/ 950272 h 1032880"/>
                <a:gd name="connsiteX112" fmla="*/ 128153 w 1038221"/>
                <a:gd name="connsiteY112" fmla="*/ 934814 h 1032880"/>
                <a:gd name="connsiteX113" fmla="*/ 85954 w 1038221"/>
                <a:gd name="connsiteY113" fmla="*/ 936978 h 1032880"/>
                <a:gd name="connsiteX114" fmla="*/ 75906 w 1038221"/>
                <a:gd name="connsiteY114" fmla="*/ 942388 h 1032880"/>
                <a:gd name="connsiteX115" fmla="*/ 29534 w 1038221"/>
                <a:gd name="connsiteY115" fmla="*/ 954755 h 1032880"/>
                <a:gd name="connsiteX116" fmla="*/ 7893 w 1038221"/>
                <a:gd name="connsiteY116" fmla="*/ 963256 h 1032880"/>
                <a:gd name="connsiteX117" fmla="*/ 4338 w 1038221"/>
                <a:gd name="connsiteY117" fmla="*/ 949499 h 1032880"/>
                <a:gd name="connsiteX118" fmla="*/ 4338 w 1038221"/>
                <a:gd name="connsiteY118" fmla="*/ 943625 h 1032880"/>
                <a:gd name="connsiteX119" fmla="*/ 6038 w 1038221"/>
                <a:gd name="connsiteY119" fmla="*/ 911009 h 1032880"/>
                <a:gd name="connsiteX120" fmla="*/ 8357 w 1038221"/>
                <a:gd name="connsiteY120" fmla="*/ 868347 h 1032880"/>
                <a:gd name="connsiteX121" fmla="*/ 19486 w 1038221"/>
                <a:gd name="connsiteY121" fmla="*/ 841141 h 1032880"/>
                <a:gd name="connsiteX122" fmla="*/ 28297 w 1038221"/>
                <a:gd name="connsiteY122" fmla="*/ 829084 h 1032880"/>
                <a:gd name="connsiteX123" fmla="*/ 33398 w 1038221"/>
                <a:gd name="connsiteY123" fmla="*/ 808835 h 1032880"/>
                <a:gd name="connsiteX124" fmla="*/ 33398 w 1038221"/>
                <a:gd name="connsiteY124" fmla="*/ 805743 h 1032880"/>
                <a:gd name="connsiteX125" fmla="*/ 37726 w 1038221"/>
                <a:gd name="connsiteY125" fmla="*/ 776993 h 1032880"/>
                <a:gd name="connsiteX126" fmla="*/ 43909 w 1038221"/>
                <a:gd name="connsiteY126" fmla="*/ 752106 h 1032880"/>
                <a:gd name="connsiteX127" fmla="*/ 56584 w 1038221"/>
                <a:gd name="connsiteY127" fmla="*/ 710834 h 1032880"/>
                <a:gd name="connsiteX128" fmla="*/ 59058 w 1038221"/>
                <a:gd name="connsiteY128" fmla="*/ 705424 h 1032880"/>
                <a:gd name="connsiteX129" fmla="*/ 62304 w 1038221"/>
                <a:gd name="connsiteY129" fmla="*/ 683165 h 1032880"/>
                <a:gd name="connsiteX130" fmla="*/ 71424 w 1038221"/>
                <a:gd name="connsiteY130" fmla="*/ 657505 h 1032880"/>
                <a:gd name="connsiteX131" fmla="*/ 86881 w 1038221"/>
                <a:gd name="connsiteY131" fmla="*/ 630764 h 1032880"/>
                <a:gd name="connsiteX132" fmla="*/ 100175 w 1038221"/>
                <a:gd name="connsiteY132" fmla="*/ 617470 h 1032880"/>
                <a:gd name="connsiteX133" fmla="*/ 110995 w 1038221"/>
                <a:gd name="connsiteY133" fmla="*/ 593202 h 10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038221" h="1032880">
                  <a:moveTo>
                    <a:pt x="110995" y="593202"/>
                  </a:moveTo>
                  <a:cubicBezTo>
                    <a:pt x="110995" y="589647"/>
                    <a:pt x="110995" y="585783"/>
                    <a:pt x="115787" y="584391"/>
                  </a:cubicBezTo>
                  <a:cubicBezTo>
                    <a:pt x="123361" y="572180"/>
                    <a:pt x="140983" y="576044"/>
                    <a:pt x="148866" y="564142"/>
                  </a:cubicBezTo>
                  <a:cubicBezTo>
                    <a:pt x="156750" y="552240"/>
                    <a:pt x="155358" y="540646"/>
                    <a:pt x="161850" y="530135"/>
                  </a:cubicBezTo>
                  <a:lnTo>
                    <a:pt x="162778" y="520552"/>
                  </a:lnTo>
                  <a:cubicBezTo>
                    <a:pt x="162144" y="513488"/>
                    <a:pt x="163891" y="506423"/>
                    <a:pt x="167724" y="500457"/>
                  </a:cubicBezTo>
                  <a:cubicBezTo>
                    <a:pt x="167724" y="497520"/>
                    <a:pt x="167724" y="494583"/>
                    <a:pt x="168497" y="491646"/>
                  </a:cubicBezTo>
                  <a:cubicBezTo>
                    <a:pt x="167431" y="482619"/>
                    <a:pt x="169208" y="473483"/>
                    <a:pt x="173598" y="465523"/>
                  </a:cubicBezTo>
                  <a:lnTo>
                    <a:pt x="174526" y="450065"/>
                  </a:lnTo>
                  <a:cubicBezTo>
                    <a:pt x="172671" y="432598"/>
                    <a:pt x="187046" y="413895"/>
                    <a:pt x="170198" y="397664"/>
                  </a:cubicBezTo>
                  <a:cubicBezTo>
                    <a:pt x="163087" y="391636"/>
                    <a:pt x="151185" y="389935"/>
                    <a:pt x="150876" y="377260"/>
                  </a:cubicBezTo>
                  <a:cubicBezTo>
                    <a:pt x="148402" y="369531"/>
                    <a:pt x="145156" y="361802"/>
                    <a:pt x="142065" y="354228"/>
                  </a:cubicBezTo>
                  <a:cubicBezTo>
                    <a:pt x="139143" y="345278"/>
                    <a:pt x="135681" y="336498"/>
                    <a:pt x="131708" y="327950"/>
                  </a:cubicBezTo>
                  <a:cubicBezTo>
                    <a:pt x="129127" y="321798"/>
                    <a:pt x="128261" y="315074"/>
                    <a:pt x="129235" y="308474"/>
                  </a:cubicBezTo>
                  <a:lnTo>
                    <a:pt x="127071" y="301209"/>
                  </a:lnTo>
                  <a:cubicBezTo>
                    <a:pt x="121862" y="289523"/>
                    <a:pt x="124737" y="275828"/>
                    <a:pt x="134181" y="267202"/>
                  </a:cubicBezTo>
                  <a:cubicBezTo>
                    <a:pt x="137814" y="255841"/>
                    <a:pt x="137814" y="243629"/>
                    <a:pt x="134181" y="232268"/>
                  </a:cubicBezTo>
                  <a:cubicBezTo>
                    <a:pt x="132172" y="225312"/>
                    <a:pt x="137737" y="218047"/>
                    <a:pt x="133254" y="211246"/>
                  </a:cubicBezTo>
                  <a:lnTo>
                    <a:pt x="133254" y="211246"/>
                  </a:lnTo>
                  <a:cubicBezTo>
                    <a:pt x="126762" y="197179"/>
                    <a:pt x="126453" y="181103"/>
                    <a:pt x="119188" y="167192"/>
                  </a:cubicBezTo>
                  <a:cubicBezTo>
                    <a:pt x="117024" y="157608"/>
                    <a:pt x="109758" y="149879"/>
                    <a:pt x="109604" y="139677"/>
                  </a:cubicBezTo>
                  <a:lnTo>
                    <a:pt x="109604" y="137204"/>
                  </a:lnTo>
                  <a:cubicBezTo>
                    <a:pt x="101442" y="127049"/>
                    <a:pt x="94440" y="115996"/>
                    <a:pt x="88736" y="104279"/>
                  </a:cubicBezTo>
                  <a:lnTo>
                    <a:pt x="81626" y="88822"/>
                  </a:lnTo>
                  <a:cubicBezTo>
                    <a:pt x="75025" y="80877"/>
                    <a:pt x="69801" y="71896"/>
                    <a:pt x="66168" y="62235"/>
                  </a:cubicBezTo>
                  <a:cubicBezTo>
                    <a:pt x="63649" y="56268"/>
                    <a:pt x="62041" y="49962"/>
                    <a:pt x="61376" y="43531"/>
                  </a:cubicBezTo>
                  <a:cubicBezTo>
                    <a:pt x="62319" y="39651"/>
                    <a:pt x="64421" y="36142"/>
                    <a:pt x="67405" y="33484"/>
                  </a:cubicBezTo>
                  <a:cubicBezTo>
                    <a:pt x="77360" y="24580"/>
                    <a:pt x="89725" y="18814"/>
                    <a:pt x="102957" y="16944"/>
                  </a:cubicBezTo>
                  <a:cubicBezTo>
                    <a:pt x="119342" y="20499"/>
                    <a:pt x="129853" y="7669"/>
                    <a:pt x="143301" y="2878"/>
                  </a:cubicBezTo>
                  <a:cubicBezTo>
                    <a:pt x="147707" y="1486"/>
                    <a:pt x="152282" y="714"/>
                    <a:pt x="156904" y="559"/>
                  </a:cubicBezTo>
                  <a:cubicBezTo>
                    <a:pt x="187510" y="-631"/>
                    <a:pt x="218162" y="-106"/>
                    <a:pt x="248722" y="2105"/>
                  </a:cubicBezTo>
                  <a:cubicBezTo>
                    <a:pt x="291230" y="11070"/>
                    <a:pt x="334357" y="3032"/>
                    <a:pt x="377020" y="6897"/>
                  </a:cubicBezTo>
                  <a:cubicBezTo>
                    <a:pt x="388489" y="8473"/>
                    <a:pt x="399062" y="13930"/>
                    <a:pt x="407007" y="22354"/>
                  </a:cubicBezTo>
                  <a:cubicBezTo>
                    <a:pt x="411614" y="29789"/>
                    <a:pt x="415107" y="37858"/>
                    <a:pt x="417364" y="46313"/>
                  </a:cubicBezTo>
                  <a:cubicBezTo>
                    <a:pt x="420718" y="60380"/>
                    <a:pt x="425912" y="73952"/>
                    <a:pt x="432821" y="86658"/>
                  </a:cubicBezTo>
                  <a:cubicBezTo>
                    <a:pt x="435774" y="90924"/>
                    <a:pt x="437783" y="95778"/>
                    <a:pt x="438695" y="100879"/>
                  </a:cubicBezTo>
                  <a:cubicBezTo>
                    <a:pt x="437103" y="110524"/>
                    <a:pt x="439376" y="120417"/>
                    <a:pt x="445033" y="128393"/>
                  </a:cubicBezTo>
                  <a:cubicBezTo>
                    <a:pt x="449717" y="135287"/>
                    <a:pt x="454879" y="141857"/>
                    <a:pt x="460491" y="148024"/>
                  </a:cubicBezTo>
                  <a:cubicBezTo>
                    <a:pt x="467647" y="159679"/>
                    <a:pt x="475654" y="170778"/>
                    <a:pt x="484450" y="181258"/>
                  </a:cubicBezTo>
                  <a:cubicBezTo>
                    <a:pt x="489041" y="190734"/>
                    <a:pt x="500062" y="195201"/>
                    <a:pt x="509955" y="191615"/>
                  </a:cubicBezTo>
                  <a:cubicBezTo>
                    <a:pt x="512490" y="191754"/>
                    <a:pt x="514994" y="192279"/>
                    <a:pt x="517374" y="193160"/>
                  </a:cubicBezTo>
                  <a:cubicBezTo>
                    <a:pt x="525057" y="199900"/>
                    <a:pt x="536712" y="199282"/>
                    <a:pt x="543652" y="191769"/>
                  </a:cubicBezTo>
                  <a:cubicBezTo>
                    <a:pt x="549093" y="188059"/>
                    <a:pt x="555462" y="185972"/>
                    <a:pt x="562047" y="185741"/>
                  </a:cubicBezTo>
                  <a:cubicBezTo>
                    <a:pt x="582296" y="187750"/>
                    <a:pt x="602391" y="184659"/>
                    <a:pt x="622640" y="185741"/>
                  </a:cubicBezTo>
                  <a:cubicBezTo>
                    <a:pt x="624959" y="185741"/>
                    <a:pt x="627432" y="184813"/>
                    <a:pt x="629751" y="184350"/>
                  </a:cubicBezTo>
                  <a:cubicBezTo>
                    <a:pt x="641344" y="180949"/>
                    <a:pt x="640880" y="169820"/>
                    <a:pt x="644126" y="161163"/>
                  </a:cubicBezTo>
                  <a:cubicBezTo>
                    <a:pt x="644899" y="158535"/>
                    <a:pt x="645827" y="156062"/>
                    <a:pt x="646754" y="153435"/>
                  </a:cubicBezTo>
                  <a:cubicBezTo>
                    <a:pt x="654328" y="139677"/>
                    <a:pt x="649846" y="121437"/>
                    <a:pt x="662212" y="109689"/>
                  </a:cubicBezTo>
                  <a:cubicBezTo>
                    <a:pt x="680916" y="100879"/>
                    <a:pt x="702092" y="109689"/>
                    <a:pt x="720796" y="101652"/>
                  </a:cubicBezTo>
                  <a:cubicBezTo>
                    <a:pt x="731214" y="95376"/>
                    <a:pt x="743812" y="93846"/>
                    <a:pt x="755421" y="97478"/>
                  </a:cubicBezTo>
                  <a:cubicBezTo>
                    <a:pt x="770878" y="102734"/>
                    <a:pt x="754493" y="123756"/>
                    <a:pt x="770878" y="128393"/>
                  </a:cubicBezTo>
                  <a:cubicBezTo>
                    <a:pt x="783770" y="130635"/>
                    <a:pt x="797001" y="129846"/>
                    <a:pt x="809522" y="126074"/>
                  </a:cubicBezTo>
                  <a:cubicBezTo>
                    <a:pt x="816478" y="124220"/>
                    <a:pt x="823280" y="120974"/>
                    <a:pt x="830390" y="125302"/>
                  </a:cubicBezTo>
                  <a:cubicBezTo>
                    <a:pt x="832322" y="127729"/>
                    <a:pt x="833744" y="130511"/>
                    <a:pt x="834564" y="133494"/>
                  </a:cubicBezTo>
                  <a:cubicBezTo>
                    <a:pt x="835553" y="145798"/>
                    <a:pt x="837578" y="158010"/>
                    <a:pt x="840592" y="169974"/>
                  </a:cubicBezTo>
                  <a:cubicBezTo>
                    <a:pt x="842447" y="189450"/>
                    <a:pt x="843065" y="209005"/>
                    <a:pt x="842447" y="228558"/>
                  </a:cubicBezTo>
                  <a:cubicBezTo>
                    <a:pt x="842447" y="256536"/>
                    <a:pt x="841519" y="284514"/>
                    <a:pt x="842447" y="312493"/>
                  </a:cubicBezTo>
                  <a:cubicBezTo>
                    <a:pt x="844039" y="318985"/>
                    <a:pt x="846930" y="325091"/>
                    <a:pt x="850949" y="330423"/>
                  </a:cubicBezTo>
                  <a:cubicBezTo>
                    <a:pt x="852494" y="332495"/>
                    <a:pt x="853592" y="334860"/>
                    <a:pt x="854195" y="337379"/>
                  </a:cubicBezTo>
                  <a:cubicBezTo>
                    <a:pt x="854550" y="344846"/>
                    <a:pt x="857085" y="352033"/>
                    <a:pt x="861460" y="358093"/>
                  </a:cubicBezTo>
                  <a:cubicBezTo>
                    <a:pt x="866576" y="367244"/>
                    <a:pt x="871013" y="376750"/>
                    <a:pt x="874753" y="386534"/>
                  </a:cubicBezTo>
                  <a:cubicBezTo>
                    <a:pt x="881091" y="400724"/>
                    <a:pt x="878355" y="417326"/>
                    <a:pt x="867797" y="428734"/>
                  </a:cubicBezTo>
                  <a:cubicBezTo>
                    <a:pt x="861460" y="438008"/>
                    <a:pt x="848475" y="446974"/>
                    <a:pt x="867797" y="456712"/>
                  </a:cubicBezTo>
                  <a:cubicBezTo>
                    <a:pt x="871754" y="459123"/>
                    <a:pt x="876562" y="459633"/>
                    <a:pt x="880936" y="458103"/>
                  </a:cubicBezTo>
                  <a:cubicBezTo>
                    <a:pt x="889283" y="452074"/>
                    <a:pt x="893766" y="441409"/>
                    <a:pt x="904895" y="438936"/>
                  </a:cubicBezTo>
                  <a:cubicBezTo>
                    <a:pt x="924202" y="436880"/>
                    <a:pt x="943617" y="436200"/>
                    <a:pt x="963016" y="436926"/>
                  </a:cubicBezTo>
                  <a:lnTo>
                    <a:pt x="971517" y="436926"/>
                  </a:lnTo>
                  <a:cubicBezTo>
                    <a:pt x="987408" y="437822"/>
                    <a:pt x="1003268" y="434453"/>
                    <a:pt x="1017426" y="427188"/>
                  </a:cubicBezTo>
                  <a:cubicBezTo>
                    <a:pt x="1023455" y="423292"/>
                    <a:pt x="1031493" y="425024"/>
                    <a:pt x="1035373" y="431052"/>
                  </a:cubicBezTo>
                  <a:cubicBezTo>
                    <a:pt x="1035481" y="431207"/>
                    <a:pt x="1035574" y="431361"/>
                    <a:pt x="1035666" y="431516"/>
                  </a:cubicBezTo>
                  <a:cubicBezTo>
                    <a:pt x="1037722" y="435179"/>
                    <a:pt x="1038541" y="439415"/>
                    <a:pt x="1037985" y="443573"/>
                  </a:cubicBezTo>
                  <a:cubicBezTo>
                    <a:pt x="1036439" y="451456"/>
                    <a:pt x="1034584" y="459030"/>
                    <a:pt x="1032729" y="467068"/>
                  </a:cubicBezTo>
                  <a:cubicBezTo>
                    <a:pt x="1030735" y="473421"/>
                    <a:pt x="1029746" y="480037"/>
                    <a:pt x="1029792" y="486700"/>
                  </a:cubicBezTo>
                  <a:cubicBezTo>
                    <a:pt x="1029715" y="493563"/>
                    <a:pt x="1028942" y="500395"/>
                    <a:pt x="1027474" y="507104"/>
                  </a:cubicBezTo>
                  <a:cubicBezTo>
                    <a:pt x="1025016" y="515049"/>
                    <a:pt x="1023919" y="523365"/>
                    <a:pt x="1024228" y="531681"/>
                  </a:cubicBezTo>
                  <a:cubicBezTo>
                    <a:pt x="1024336" y="540028"/>
                    <a:pt x="1023656" y="548360"/>
                    <a:pt x="1022218" y="556568"/>
                  </a:cubicBezTo>
                  <a:cubicBezTo>
                    <a:pt x="1018818" y="565317"/>
                    <a:pt x="1018818" y="575024"/>
                    <a:pt x="1022218" y="583773"/>
                  </a:cubicBezTo>
                  <a:cubicBezTo>
                    <a:pt x="1024877" y="590451"/>
                    <a:pt x="1025619" y="597716"/>
                    <a:pt x="1024383" y="604795"/>
                  </a:cubicBezTo>
                  <a:cubicBezTo>
                    <a:pt x="1019297" y="610854"/>
                    <a:pt x="1011043" y="613235"/>
                    <a:pt x="1003515" y="610824"/>
                  </a:cubicBezTo>
                  <a:cubicBezTo>
                    <a:pt x="983003" y="608304"/>
                    <a:pt x="962320" y="607578"/>
                    <a:pt x="941684" y="608660"/>
                  </a:cubicBezTo>
                  <a:lnTo>
                    <a:pt x="909224" y="608660"/>
                  </a:lnTo>
                  <a:cubicBezTo>
                    <a:pt x="894848" y="610514"/>
                    <a:pt x="879236" y="603404"/>
                    <a:pt x="866406" y="615152"/>
                  </a:cubicBezTo>
                  <a:cubicBezTo>
                    <a:pt x="859141" y="643439"/>
                    <a:pt x="864551" y="672036"/>
                    <a:pt x="863006" y="700477"/>
                  </a:cubicBezTo>
                  <a:lnTo>
                    <a:pt x="863006" y="751797"/>
                  </a:lnTo>
                  <a:cubicBezTo>
                    <a:pt x="863006" y="774056"/>
                    <a:pt x="864242" y="796469"/>
                    <a:pt x="861460" y="818573"/>
                  </a:cubicBezTo>
                  <a:cubicBezTo>
                    <a:pt x="856961" y="838436"/>
                    <a:pt x="855447" y="858856"/>
                    <a:pt x="856977" y="879167"/>
                  </a:cubicBezTo>
                  <a:cubicBezTo>
                    <a:pt x="857904" y="889369"/>
                    <a:pt x="853112" y="900808"/>
                    <a:pt x="864087" y="908537"/>
                  </a:cubicBezTo>
                  <a:cubicBezTo>
                    <a:pt x="874166" y="915060"/>
                    <a:pt x="882575" y="923855"/>
                    <a:pt x="888665" y="934196"/>
                  </a:cubicBezTo>
                  <a:cubicBezTo>
                    <a:pt x="894291" y="945789"/>
                    <a:pt x="904478" y="954538"/>
                    <a:pt x="916798" y="958309"/>
                  </a:cubicBezTo>
                  <a:cubicBezTo>
                    <a:pt x="928190" y="962978"/>
                    <a:pt x="937248" y="971990"/>
                    <a:pt x="941993" y="983351"/>
                  </a:cubicBezTo>
                  <a:cubicBezTo>
                    <a:pt x="945858" y="993553"/>
                    <a:pt x="941993" y="998809"/>
                    <a:pt x="932101" y="1002364"/>
                  </a:cubicBezTo>
                  <a:cubicBezTo>
                    <a:pt x="917849" y="1004960"/>
                    <a:pt x="904014" y="1009490"/>
                    <a:pt x="890984" y="1015812"/>
                  </a:cubicBezTo>
                  <a:cubicBezTo>
                    <a:pt x="887382" y="1017357"/>
                    <a:pt x="883471" y="1018100"/>
                    <a:pt x="879545" y="1017976"/>
                  </a:cubicBezTo>
                  <a:cubicBezTo>
                    <a:pt x="865587" y="1017698"/>
                    <a:pt x="851675" y="1019522"/>
                    <a:pt x="838273" y="1023386"/>
                  </a:cubicBezTo>
                  <a:cubicBezTo>
                    <a:pt x="830869" y="1024793"/>
                    <a:pt x="823620" y="1026910"/>
                    <a:pt x="816633" y="1029724"/>
                  </a:cubicBezTo>
                  <a:cubicBezTo>
                    <a:pt x="812011" y="1032552"/>
                    <a:pt x="806477" y="1033480"/>
                    <a:pt x="801175" y="1032351"/>
                  </a:cubicBezTo>
                  <a:cubicBezTo>
                    <a:pt x="792395" y="1026617"/>
                    <a:pt x="781343" y="1025581"/>
                    <a:pt x="771651" y="1029569"/>
                  </a:cubicBezTo>
                  <a:cubicBezTo>
                    <a:pt x="766473" y="1030697"/>
                    <a:pt x="761078" y="1030203"/>
                    <a:pt x="756194" y="1028178"/>
                  </a:cubicBezTo>
                  <a:cubicBezTo>
                    <a:pt x="750335" y="1023402"/>
                    <a:pt x="743039" y="1020727"/>
                    <a:pt x="735481" y="1020604"/>
                  </a:cubicBezTo>
                  <a:cubicBezTo>
                    <a:pt x="728927" y="1020465"/>
                    <a:pt x="722403" y="1019692"/>
                    <a:pt x="716004" y="1018285"/>
                  </a:cubicBezTo>
                  <a:cubicBezTo>
                    <a:pt x="705987" y="1014884"/>
                    <a:pt x="695106" y="1014884"/>
                    <a:pt x="685089" y="1018285"/>
                  </a:cubicBezTo>
                  <a:cubicBezTo>
                    <a:pt x="679926" y="1019290"/>
                    <a:pt x="674578" y="1018873"/>
                    <a:pt x="669631" y="1017048"/>
                  </a:cubicBezTo>
                  <a:cubicBezTo>
                    <a:pt x="663510" y="1012241"/>
                    <a:pt x="655936" y="1009629"/>
                    <a:pt x="648145" y="1009629"/>
                  </a:cubicBezTo>
                  <a:cubicBezTo>
                    <a:pt x="638716" y="1009629"/>
                    <a:pt x="629133" y="1009629"/>
                    <a:pt x="619703" y="1008701"/>
                  </a:cubicBezTo>
                  <a:cubicBezTo>
                    <a:pt x="616983" y="1008377"/>
                    <a:pt x="614293" y="1007805"/>
                    <a:pt x="611665" y="1007001"/>
                  </a:cubicBezTo>
                  <a:cubicBezTo>
                    <a:pt x="601232" y="1004389"/>
                    <a:pt x="590643" y="1002364"/>
                    <a:pt x="579978" y="1000972"/>
                  </a:cubicBezTo>
                  <a:cubicBezTo>
                    <a:pt x="577365" y="1000045"/>
                    <a:pt x="574954" y="998623"/>
                    <a:pt x="572867" y="996799"/>
                  </a:cubicBezTo>
                  <a:cubicBezTo>
                    <a:pt x="565370" y="985144"/>
                    <a:pt x="554627" y="975962"/>
                    <a:pt x="541952" y="970367"/>
                  </a:cubicBezTo>
                  <a:cubicBezTo>
                    <a:pt x="513201" y="968203"/>
                    <a:pt x="484604" y="970367"/>
                    <a:pt x="455853" y="969594"/>
                  </a:cubicBezTo>
                  <a:cubicBezTo>
                    <a:pt x="399278" y="971140"/>
                    <a:pt x="342549" y="965884"/>
                    <a:pt x="285820" y="972685"/>
                  </a:cubicBezTo>
                  <a:cubicBezTo>
                    <a:pt x="255029" y="976256"/>
                    <a:pt x="223944" y="976612"/>
                    <a:pt x="193075" y="973767"/>
                  </a:cubicBezTo>
                  <a:cubicBezTo>
                    <a:pt x="178699" y="970676"/>
                    <a:pt x="170661" y="958309"/>
                    <a:pt x="159996" y="950272"/>
                  </a:cubicBezTo>
                  <a:cubicBezTo>
                    <a:pt x="150891" y="942466"/>
                    <a:pt x="139916" y="937133"/>
                    <a:pt x="128153" y="934814"/>
                  </a:cubicBezTo>
                  <a:cubicBezTo>
                    <a:pt x="114071" y="932820"/>
                    <a:pt x="99757" y="933547"/>
                    <a:pt x="85954" y="936978"/>
                  </a:cubicBezTo>
                  <a:lnTo>
                    <a:pt x="75906" y="942388"/>
                  </a:lnTo>
                  <a:cubicBezTo>
                    <a:pt x="62458" y="954600"/>
                    <a:pt x="44991" y="950272"/>
                    <a:pt x="29534" y="954755"/>
                  </a:cubicBezTo>
                  <a:cubicBezTo>
                    <a:pt x="22269" y="957537"/>
                    <a:pt x="16395" y="963720"/>
                    <a:pt x="7893" y="963256"/>
                  </a:cubicBezTo>
                  <a:cubicBezTo>
                    <a:pt x="1556" y="960010"/>
                    <a:pt x="1865" y="954909"/>
                    <a:pt x="4338" y="949499"/>
                  </a:cubicBezTo>
                  <a:cubicBezTo>
                    <a:pt x="4183" y="947551"/>
                    <a:pt x="4183" y="945573"/>
                    <a:pt x="4338" y="943625"/>
                  </a:cubicBezTo>
                  <a:cubicBezTo>
                    <a:pt x="-2108" y="933500"/>
                    <a:pt x="-1428" y="920408"/>
                    <a:pt x="6038" y="911009"/>
                  </a:cubicBezTo>
                  <a:cubicBezTo>
                    <a:pt x="8202" y="896897"/>
                    <a:pt x="8975" y="882614"/>
                    <a:pt x="8357" y="868347"/>
                  </a:cubicBezTo>
                  <a:cubicBezTo>
                    <a:pt x="9284" y="858300"/>
                    <a:pt x="8357" y="847170"/>
                    <a:pt x="19486" y="841141"/>
                  </a:cubicBezTo>
                  <a:cubicBezTo>
                    <a:pt x="24433" y="838513"/>
                    <a:pt x="28761" y="835577"/>
                    <a:pt x="28297" y="829084"/>
                  </a:cubicBezTo>
                  <a:cubicBezTo>
                    <a:pt x="27864" y="821974"/>
                    <a:pt x="29642" y="814894"/>
                    <a:pt x="33398" y="808835"/>
                  </a:cubicBezTo>
                  <a:cubicBezTo>
                    <a:pt x="33166" y="807815"/>
                    <a:pt x="33166" y="806764"/>
                    <a:pt x="33398" y="805743"/>
                  </a:cubicBezTo>
                  <a:cubicBezTo>
                    <a:pt x="27833" y="795078"/>
                    <a:pt x="38963" y="786885"/>
                    <a:pt x="37726" y="776993"/>
                  </a:cubicBezTo>
                  <a:cubicBezTo>
                    <a:pt x="40199" y="768800"/>
                    <a:pt x="41127" y="760144"/>
                    <a:pt x="43909" y="752106"/>
                  </a:cubicBezTo>
                  <a:cubicBezTo>
                    <a:pt x="46583" y="737916"/>
                    <a:pt x="50834" y="724081"/>
                    <a:pt x="56584" y="710834"/>
                  </a:cubicBezTo>
                  <a:cubicBezTo>
                    <a:pt x="57141" y="708918"/>
                    <a:pt x="57976" y="707093"/>
                    <a:pt x="59058" y="705424"/>
                  </a:cubicBezTo>
                  <a:cubicBezTo>
                    <a:pt x="55657" y="697386"/>
                    <a:pt x="63695" y="690894"/>
                    <a:pt x="62304" y="683165"/>
                  </a:cubicBezTo>
                  <a:cubicBezTo>
                    <a:pt x="65395" y="674664"/>
                    <a:pt x="68332" y="666162"/>
                    <a:pt x="71424" y="657505"/>
                  </a:cubicBezTo>
                  <a:cubicBezTo>
                    <a:pt x="74067" y="647365"/>
                    <a:pt x="79415" y="638122"/>
                    <a:pt x="86881" y="630764"/>
                  </a:cubicBezTo>
                  <a:cubicBezTo>
                    <a:pt x="89215" y="624643"/>
                    <a:pt x="94054" y="619805"/>
                    <a:pt x="100175" y="617470"/>
                  </a:cubicBezTo>
                  <a:cubicBezTo>
                    <a:pt x="104039" y="609896"/>
                    <a:pt x="103885" y="599694"/>
                    <a:pt x="110995" y="593202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9" name="Forma Livre: Forma 67">
              <a:extLst>
                <a:ext uri="{FF2B5EF4-FFF2-40B4-BE49-F238E27FC236}">
                  <a16:creationId xmlns:a16="http://schemas.microsoft.com/office/drawing/2014/main" id="{2AAD39EE-D543-B384-3862-930A860593D4}"/>
                </a:ext>
              </a:extLst>
            </p:cNvPr>
            <p:cNvSpPr/>
            <p:nvPr/>
          </p:nvSpPr>
          <p:spPr>
            <a:xfrm>
              <a:off x="5260736" y="2694458"/>
              <a:ext cx="642792" cy="961035"/>
            </a:xfrm>
            <a:custGeom>
              <a:avLst/>
              <a:gdLst>
                <a:gd name="connsiteX0" fmla="*/ 369993 w 642792"/>
                <a:gd name="connsiteY0" fmla="*/ 340611 h 961035"/>
                <a:gd name="connsiteX1" fmla="*/ 369993 w 642792"/>
                <a:gd name="connsiteY1" fmla="*/ 333809 h 961035"/>
                <a:gd name="connsiteX2" fmla="*/ 382514 w 642792"/>
                <a:gd name="connsiteY2" fmla="*/ 300885 h 961035"/>
                <a:gd name="connsiteX3" fmla="*/ 381432 w 642792"/>
                <a:gd name="connsiteY3" fmla="*/ 293620 h 961035"/>
                <a:gd name="connsiteX4" fmla="*/ 392871 w 642792"/>
                <a:gd name="connsiteY4" fmla="*/ 259149 h 961035"/>
                <a:gd name="connsiteX5" fmla="*/ 392871 w 642792"/>
                <a:gd name="connsiteY5" fmla="*/ 252348 h 961035"/>
                <a:gd name="connsiteX6" fmla="*/ 409410 w 642792"/>
                <a:gd name="connsiteY6" fmla="*/ 226379 h 961035"/>
                <a:gd name="connsiteX7" fmla="*/ 432596 w 642792"/>
                <a:gd name="connsiteY7" fmla="*/ 180006 h 961035"/>
                <a:gd name="connsiteX8" fmla="*/ 448054 w 642792"/>
                <a:gd name="connsiteY8" fmla="*/ 162694 h 961035"/>
                <a:gd name="connsiteX9" fmla="*/ 472477 w 642792"/>
                <a:gd name="connsiteY9" fmla="*/ 151101 h 961035"/>
                <a:gd name="connsiteX10" fmla="*/ 503392 w 642792"/>
                <a:gd name="connsiteY10" fmla="*/ 118640 h 961035"/>
                <a:gd name="connsiteX11" fmla="*/ 503392 w 642792"/>
                <a:gd name="connsiteY11" fmla="*/ 80460 h 961035"/>
                <a:gd name="connsiteX12" fmla="*/ 494427 w 642792"/>
                <a:gd name="connsiteY12" fmla="*/ 72422 h 961035"/>
                <a:gd name="connsiteX13" fmla="*/ 473404 w 642792"/>
                <a:gd name="connsiteY13" fmla="*/ 45371 h 961035"/>
                <a:gd name="connsiteX14" fmla="*/ 473404 w 642792"/>
                <a:gd name="connsiteY14" fmla="*/ 38879 h 961035"/>
                <a:gd name="connsiteX15" fmla="*/ 478196 w 642792"/>
                <a:gd name="connsiteY15" fmla="*/ 1163 h 961035"/>
                <a:gd name="connsiteX16" fmla="*/ 496591 w 642792"/>
                <a:gd name="connsiteY16" fmla="*/ 6109 h 961035"/>
                <a:gd name="connsiteX17" fmla="*/ 512976 w 642792"/>
                <a:gd name="connsiteY17" fmla="*/ 26977 h 961035"/>
                <a:gd name="connsiteX18" fmla="*/ 518540 w 642792"/>
                <a:gd name="connsiteY18" fmla="*/ 32387 h 961035"/>
                <a:gd name="connsiteX19" fmla="*/ 533070 w 642792"/>
                <a:gd name="connsiteY19" fmla="*/ 54955 h 961035"/>
                <a:gd name="connsiteX20" fmla="*/ 534926 w 642792"/>
                <a:gd name="connsiteY20" fmla="*/ 62529 h 961035"/>
                <a:gd name="connsiteX21" fmla="*/ 543273 w 642792"/>
                <a:gd name="connsiteY21" fmla="*/ 105346 h 961035"/>
                <a:gd name="connsiteX22" fmla="*/ 542345 w 642792"/>
                <a:gd name="connsiteY22" fmla="*/ 130542 h 961035"/>
                <a:gd name="connsiteX23" fmla="*/ 543736 w 642792"/>
                <a:gd name="connsiteY23" fmla="*/ 194846 h 961035"/>
                <a:gd name="connsiteX24" fmla="*/ 550228 w 642792"/>
                <a:gd name="connsiteY24" fmla="*/ 204893 h 961035"/>
                <a:gd name="connsiteX25" fmla="*/ 565686 w 642792"/>
                <a:gd name="connsiteY25" fmla="*/ 235808 h 961035"/>
                <a:gd name="connsiteX26" fmla="*/ 572487 w 642792"/>
                <a:gd name="connsiteY26" fmla="*/ 256058 h 961035"/>
                <a:gd name="connsiteX27" fmla="*/ 566768 w 642792"/>
                <a:gd name="connsiteY27" fmla="*/ 273061 h 961035"/>
                <a:gd name="connsiteX28" fmla="*/ 544818 w 642792"/>
                <a:gd name="connsiteY28" fmla="*/ 276462 h 961035"/>
                <a:gd name="connsiteX29" fmla="*/ 503547 w 642792"/>
                <a:gd name="connsiteY29" fmla="*/ 273216 h 961035"/>
                <a:gd name="connsiteX30" fmla="*/ 487007 w 642792"/>
                <a:gd name="connsiteY30" fmla="*/ 281563 h 961035"/>
                <a:gd name="connsiteX31" fmla="*/ 487007 w 642792"/>
                <a:gd name="connsiteY31" fmla="*/ 324535 h 961035"/>
                <a:gd name="connsiteX32" fmla="*/ 501228 w 642792"/>
                <a:gd name="connsiteY32" fmla="*/ 341847 h 961035"/>
                <a:gd name="connsiteX33" fmla="*/ 513440 w 642792"/>
                <a:gd name="connsiteY33" fmla="*/ 354677 h 961035"/>
                <a:gd name="connsiteX34" fmla="*/ 540645 w 642792"/>
                <a:gd name="connsiteY34" fmla="*/ 368125 h 961035"/>
                <a:gd name="connsiteX35" fmla="*/ 555020 w 642792"/>
                <a:gd name="connsiteY35" fmla="*/ 396876 h 961035"/>
                <a:gd name="connsiteX36" fmla="*/ 571560 w 642792"/>
                <a:gd name="connsiteY36" fmla="*/ 437375 h 961035"/>
                <a:gd name="connsiteX37" fmla="*/ 582380 w 642792"/>
                <a:gd name="connsiteY37" fmla="*/ 468290 h 961035"/>
                <a:gd name="connsiteX38" fmla="*/ 571869 w 642792"/>
                <a:gd name="connsiteY38" fmla="*/ 502915 h 961035"/>
                <a:gd name="connsiteX39" fmla="*/ 561049 w 642792"/>
                <a:gd name="connsiteY39" fmla="*/ 527338 h 961035"/>
                <a:gd name="connsiteX40" fmla="*/ 557957 w 642792"/>
                <a:gd name="connsiteY40" fmla="*/ 534294 h 961035"/>
                <a:gd name="connsiteX41" fmla="*/ 537090 w 642792"/>
                <a:gd name="connsiteY41" fmla="*/ 565209 h 961035"/>
                <a:gd name="connsiteX42" fmla="*/ 519932 w 642792"/>
                <a:gd name="connsiteY42" fmla="*/ 593651 h 961035"/>
                <a:gd name="connsiteX43" fmla="*/ 512821 w 642792"/>
                <a:gd name="connsiteY43" fmla="*/ 616683 h 961035"/>
                <a:gd name="connsiteX44" fmla="*/ 512821 w 642792"/>
                <a:gd name="connsiteY44" fmla="*/ 627812 h 961035"/>
                <a:gd name="connsiteX45" fmla="*/ 514212 w 642792"/>
                <a:gd name="connsiteY45" fmla="*/ 657645 h 961035"/>
                <a:gd name="connsiteX46" fmla="*/ 516376 w 642792"/>
                <a:gd name="connsiteY46" fmla="*/ 681450 h 961035"/>
                <a:gd name="connsiteX47" fmla="*/ 528588 w 642792"/>
                <a:gd name="connsiteY47" fmla="*/ 715611 h 961035"/>
                <a:gd name="connsiteX48" fmla="*/ 541418 w 642792"/>
                <a:gd name="connsiteY48" fmla="*/ 739570 h 961035"/>
                <a:gd name="connsiteX49" fmla="*/ 553011 w 642792"/>
                <a:gd name="connsiteY49" fmla="*/ 763220 h 961035"/>
                <a:gd name="connsiteX50" fmla="*/ 564913 w 642792"/>
                <a:gd name="connsiteY50" fmla="*/ 782851 h 961035"/>
                <a:gd name="connsiteX51" fmla="*/ 581453 w 642792"/>
                <a:gd name="connsiteY51" fmla="*/ 809593 h 961035"/>
                <a:gd name="connsiteX52" fmla="*/ 599538 w 642792"/>
                <a:gd name="connsiteY52" fmla="*/ 823350 h 961035"/>
                <a:gd name="connsiteX53" fmla="*/ 610822 w 642792"/>
                <a:gd name="connsiteY53" fmla="*/ 840972 h 961035"/>
                <a:gd name="connsiteX54" fmla="*/ 641737 w 642792"/>
                <a:gd name="connsiteY54" fmla="*/ 934799 h 961035"/>
                <a:gd name="connsiteX55" fmla="*/ 638646 w 642792"/>
                <a:gd name="connsiteY55" fmla="*/ 957213 h 961035"/>
                <a:gd name="connsiteX56" fmla="*/ 612368 w 642792"/>
                <a:gd name="connsiteY56" fmla="*/ 957213 h 961035"/>
                <a:gd name="connsiteX57" fmla="*/ 557648 w 642792"/>
                <a:gd name="connsiteY57" fmla="*/ 945465 h 961035"/>
                <a:gd name="connsiteX58" fmla="*/ 540954 w 642792"/>
                <a:gd name="connsiteY58" fmla="*/ 938664 h 961035"/>
                <a:gd name="connsiteX59" fmla="*/ 510039 w 642792"/>
                <a:gd name="connsiteY59" fmla="*/ 926452 h 961035"/>
                <a:gd name="connsiteX60" fmla="*/ 169973 w 642792"/>
                <a:gd name="connsiteY60" fmla="*/ 925370 h 961035"/>
                <a:gd name="connsiteX61" fmla="*/ 141067 w 642792"/>
                <a:gd name="connsiteY61" fmla="*/ 925370 h 961035"/>
                <a:gd name="connsiteX62" fmla="*/ 119117 w 642792"/>
                <a:gd name="connsiteY62" fmla="*/ 894455 h 961035"/>
                <a:gd name="connsiteX63" fmla="*/ 120199 w 642792"/>
                <a:gd name="connsiteY63" fmla="*/ 882553 h 961035"/>
                <a:gd name="connsiteX64" fmla="*/ 122981 w 642792"/>
                <a:gd name="connsiteY64" fmla="*/ 853338 h 961035"/>
                <a:gd name="connsiteX65" fmla="*/ 108760 w 642792"/>
                <a:gd name="connsiteY65" fmla="*/ 816394 h 961035"/>
                <a:gd name="connsiteX66" fmla="*/ 108760 w 642792"/>
                <a:gd name="connsiteY66" fmla="*/ 816394 h 961035"/>
                <a:gd name="connsiteX67" fmla="*/ 97940 w 642792"/>
                <a:gd name="connsiteY67" fmla="*/ 769094 h 961035"/>
                <a:gd name="connsiteX68" fmla="*/ 80473 w 642792"/>
                <a:gd name="connsiteY68" fmla="*/ 772649 h 961035"/>
                <a:gd name="connsiteX69" fmla="*/ 53577 w 642792"/>
                <a:gd name="connsiteY69" fmla="*/ 765848 h 961035"/>
                <a:gd name="connsiteX70" fmla="*/ 50795 w 642792"/>
                <a:gd name="connsiteY70" fmla="*/ 763993 h 961035"/>
                <a:gd name="connsiteX71" fmla="*/ 36264 w 642792"/>
                <a:gd name="connsiteY71" fmla="*/ 735088 h 961035"/>
                <a:gd name="connsiteX72" fmla="*/ 9677 w 642792"/>
                <a:gd name="connsiteY72" fmla="*/ 720557 h 961035"/>
                <a:gd name="connsiteX73" fmla="*/ 6432 w 642792"/>
                <a:gd name="connsiteY73" fmla="*/ 718393 h 961035"/>
                <a:gd name="connsiteX74" fmla="*/ 3185 w 642792"/>
                <a:gd name="connsiteY74" fmla="*/ 697526 h 961035"/>
                <a:gd name="connsiteX75" fmla="*/ 9832 w 642792"/>
                <a:gd name="connsiteY75" fmla="*/ 679131 h 961035"/>
                <a:gd name="connsiteX76" fmla="*/ 25290 w 642792"/>
                <a:gd name="connsiteY76" fmla="*/ 649762 h 961035"/>
                <a:gd name="connsiteX77" fmla="*/ 38583 w 642792"/>
                <a:gd name="connsiteY77" fmla="*/ 622402 h 961035"/>
                <a:gd name="connsiteX78" fmla="*/ 86038 w 642792"/>
                <a:gd name="connsiteY78" fmla="*/ 557789 h 961035"/>
                <a:gd name="connsiteX79" fmla="*/ 107679 w 642792"/>
                <a:gd name="connsiteY79" fmla="*/ 531666 h 961035"/>
                <a:gd name="connsiteX80" fmla="*/ 150805 w 642792"/>
                <a:gd name="connsiteY80" fmla="*/ 528575 h 961035"/>
                <a:gd name="connsiteX81" fmla="*/ 184812 w 642792"/>
                <a:gd name="connsiteY81" fmla="*/ 534912 h 961035"/>
                <a:gd name="connsiteX82" fmla="*/ 204597 w 642792"/>
                <a:gd name="connsiteY82" fmla="*/ 557789 h 961035"/>
                <a:gd name="connsiteX83" fmla="*/ 222374 w 642792"/>
                <a:gd name="connsiteY83" fmla="*/ 564900 h 961035"/>
                <a:gd name="connsiteX84" fmla="*/ 253289 w 642792"/>
                <a:gd name="connsiteY84" fmla="*/ 558253 h 961035"/>
                <a:gd name="connsiteX85" fmla="*/ 259781 w 642792"/>
                <a:gd name="connsiteY85" fmla="*/ 547124 h 961035"/>
                <a:gd name="connsiteX86" fmla="*/ 269055 w 642792"/>
                <a:gd name="connsiteY86" fmla="*/ 527029 h 961035"/>
                <a:gd name="connsiteX87" fmla="*/ 282504 w 642792"/>
                <a:gd name="connsiteY87" fmla="*/ 500442 h 961035"/>
                <a:gd name="connsiteX88" fmla="*/ 283276 w 642792"/>
                <a:gd name="connsiteY88" fmla="*/ 487767 h 961035"/>
                <a:gd name="connsiteX89" fmla="*/ 292706 w 642792"/>
                <a:gd name="connsiteY89" fmla="*/ 468290 h 961035"/>
                <a:gd name="connsiteX90" fmla="*/ 305690 w 642792"/>
                <a:gd name="connsiteY90" fmla="*/ 442167 h 961035"/>
                <a:gd name="connsiteX91" fmla="*/ 336605 w 642792"/>
                <a:gd name="connsiteY91" fmla="*/ 388993 h 961035"/>
                <a:gd name="connsiteX92" fmla="*/ 359018 w 642792"/>
                <a:gd name="connsiteY92" fmla="*/ 371680 h 961035"/>
                <a:gd name="connsiteX93" fmla="*/ 359018 w 642792"/>
                <a:gd name="connsiteY93" fmla="*/ 371680 h 961035"/>
                <a:gd name="connsiteX94" fmla="*/ 369993 w 642792"/>
                <a:gd name="connsiteY94" fmla="*/ 340611 h 9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42792" h="961035">
                  <a:moveTo>
                    <a:pt x="369993" y="340611"/>
                  </a:moveTo>
                  <a:lnTo>
                    <a:pt x="369993" y="333809"/>
                  </a:lnTo>
                  <a:cubicBezTo>
                    <a:pt x="376609" y="323916"/>
                    <a:pt x="380891" y="312663"/>
                    <a:pt x="382514" y="300885"/>
                  </a:cubicBezTo>
                  <a:cubicBezTo>
                    <a:pt x="382514" y="298566"/>
                    <a:pt x="382514" y="296093"/>
                    <a:pt x="381432" y="293620"/>
                  </a:cubicBezTo>
                  <a:cubicBezTo>
                    <a:pt x="388481" y="283464"/>
                    <a:pt x="392453" y="271500"/>
                    <a:pt x="392871" y="259149"/>
                  </a:cubicBezTo>
                  <a:lnTo>
                    <a:pt x="392871" y="252348"/>
                  </a:lnTo>
                  <a:cubicBezTo>
                    <a:pt x="402300" y="246165"/>
                    <a:pt x="401218" y="233335"/>
                    <a:pt x="409410" y="226379"/>
                  </a:cubicBezTo>
                  <a:cubicBezTo>
                    <a:pt x="413367" y="209314"/>
                    <a:pt x="421312" y="193424"/>
                    <a:pt x="432596" y="180006"/>
                  </a:cubicBezTo>
                  <a:cubicBezTo>
                    <a:pt x="434451" y="171350"/>
                    <a:pt x="441716" y="167331"/>
                    <a:pt x="448054" y="162694"/>
                  </a:cubicBezTo>
                  <a:cubicBezTo>
                    <a:pt x="454392" y="158057"/>
                    <a:pt x="466758" y="160221"/>
                    <a:pt x="472477" y="151101"/>
                  </a:cubicBezTo>
                  <a:cubicBezTo>
                    <a:pt x="487934" y="145072"/>
                    <a:pt x="494118" y="130079"/>
                    <a:pt x="503392" y="118640"/>
                  </a:cubicBezTo>
                  <a:cubicBezTo>
                    <a:pt x="502310" y="105934"/>
                    <a:pt x="502310" y="93166"/>
                    <a:pt x="503392" y="80460"/>
                  </a:cubicBezTo>
                  <a:lnTo>
                    <a:pt x="494427" y="72422"/>
                  </a:lnTo>
                  <a:cubicBezTo>
                    <a:pt x="482679" y="67012"/>
                    <a:pt x="479896" y="54800"/>
                    <a:pt x="473404" y="45371"/>
                  </a:cubicBezTo>
                  <a:lnTo>
                    <a:pt x="473404" y="38879"/>
                  </a:lnTo>
                  <a:cubicBezTo>
                    <a:pt x="473404" y="26204"/>
                    <a:pt x="463202" y="12137"/>
                    <a:pt x="478196" y="1163"/>
                  </a:cubicBezTo>
                  <a:cubicBezTo>
                    <a:pt x="484735" y="-1604"/>
                    <a:pt x="492324" y="436"/>
                    <a:pt x="496591" y="6109"/>
                  </a:cubicBezTo>
                  <a:cubicBezTo>
                    <a:pt x="499698" y="14626"/>
                    <a:pt x="505448" y="21937"/>
                    <a:pt x="512976" y="26977"/>
                  </a:cubicBezTo>
                  <a:cubicBezTo>
                    <a:pt x="515016" y="28584"/>
                    <a:pt x="516886" y="30393"/>
                    <a:pt x="518540" y="32387"/>
                  </a:cubicBezTo>
                  <a:cubicBezTo>
                    <a:pt x="523796" y="39497"/>
                    <a:pt x="527506" y="47844"/>
                    <a:pt x="533070" y="54955"/>
                  </a:cubicBezTo>
                  <a:cubicBezTo>
                    <a:pt x="534075" y="57366"/>
                    <a:pt x="534694" y="59932"/>
                    <a:pt x="534926" y="62529"/>
                  </a:cubicBezTo>
                  <a:cubicBezTo>
                    <a:pt x="536533" y="77013"/>
                    <a:pt x="539315" y="91326"/>
                    <a:pt x="543273" y="105346"/>
                  </a:cubicBezTo>
                  <a:cubicBezTo>
                    <a:pt x="544432" y="113740"/>
                    <a:pt x="544123" y="122257"/>
                    <a:pt x="542345" y="130542"/>
                  </a:cubicBezTo>
                  <a:cubicBezTo>
                    <a:pt x="536286" y="151626"/>
                    <a:pt x="536765" y="174055"/>
                    <a:pt x="543736" y="194846"/>
                  </a:cubicBezTo>
                  <a:cubicBezTo>
                    <a:pt x="546364" y="197875"/>
                    <a:pt x="548544" y="201261"/>
                    <a:pt x="550228" y="204893"/>
                  </a:cubicBezTo>
                  <a:cubicBezTo>
                    <a:pt x="551867" y="216610"/>
                    <a:pt x="557293" y="227477"/>
                    <a:pt x="565686" y="235808"/>
                  </a:cubicBezTo>
                  <a:cubicBezTo>
                    <a:pt x="569983" y="241698"/>
                    <a:pt x="572364" y="248762"/>
                    <a:pt x="572487" y="256058"/>
                  </a:cubicBezTo>
                  <a:cubicBezTo>
                    <a:pt x="572905" y="262256"/>
                    <a:pt x="570849" y="268377"/>
                    <a:pt x="566768" y="273061"/>
                  </a:cubicBezTo>
                  <a:cubicBezTo>
                    <a:pt x="560199" y="277096"/>
                    <a:pt x="552300" y="278317"/>
                    <a:pt x="544818" y="276462"/>
                  </a:cubicBezTo>
                  <a:cubicBezTo>
                    <a:pt x="531386" y="272845"/>
                    <a:pt x="517381" y="271747"/>
                    <a:pt x="503547" y="273216"/>
                  </a:cubicBezTo>
                  <a:cubicBezTo>
                    <a:pt x="497178" y="273803"/>
                    <a:pt x="491258" y="276786"/>
                    <a:pt x="487007" y="281563"/>
                  </a:cubicBezTo>
                  <a:cubicBezTo>
                    <a:pt x="477578" y="294331"/>
                    <a:pt x="477578" y="311767"/>
                    <a:pt x="487007" y="324535"/>
                  </a:cubicBezTo>
                  <a:cubicBezTo>
                    <a:pt x="492293" y="329837"/>
                    <a:pt x="497054" y="335633"/>
                    <a:pt x="501228" y="341847"/>
                  </a:cubicBezTo>
                  <a:cubicBezTo>
                    <a:pt x="504165" y="347072"/>
                    <a:pt x="508369" y="351477"/>
                    <a:pt x="513440" y="354677"/>
                  </a:cubicBezTo>
                  <a:cubicBezTo>
                    <a:pt x="522884" y="358340"/>
                    <a:pt x="531989" y="362839"/>
                    <a:pt x="540645" y="368125"/>
                  </a:cubicBezTo>
                  <a:cubicBezTo>
                    <a:pt x="547601" y="376472"/>
                    <a:pt x="552516" y="386303"/>
                    <a:pt x="555020" y="396876"/>
                  </a:cubicBezTo>
                  <a:cubicBezTo>
                    <a:pt x="558514" y="411113"/>
                    <a:pt x="564079" y="424761"/>
                    <a:pt x="571560" y="437375"/>
                  </a:cubicBezTo>
                  <a:cubicBezTo>
                    <a:pt x="577557" y="446680"/>
                    <a:pt x="581267" y="457269"/>
                    <a:pt x="582380" y="468290"/>
                  </a:cubicBezTo>
                  <a:cubicBezTo>
                    <a:pt x="581128" y="480393"/>
                    <a:pt x="577557" y="492156"/>
                    <a:pt x="571869" y="502915"/>
                  </a:cubicBezTo>
                  <a:cubicBezTo>
                    <a:pt x="567263" y="510582"/>
                    <a:pt x="563630" y="518774"/>
                    <a:pt x="561049" y="527338"/>
                  </a:cubicBezTo>
                  <a:cubicBezTo>
                    <a:pt x="560245" y="529749"/>
                    <a:pt x="559209" y="532083"/>
                    <a:pt x="557957" y="534294"/>
                  </a:cubicBezTo>
                  <a:cubicBezTo>
                    <a:pt x="549765" y="543708"/>
                    <a:pt x="542762" y="554095"/>
                    <a:pt x="537090" y="565209"/>
                  </a:cubicBezTo>
                  <a:cubicBezTo>
                    <a:pt x="530891" y="574391"/>
                    <a:pt x="525172" y="583882"/>
                    <a:pt x="519932" y="593651"/>
                  </a:cubicBezTo>
                  <a:cubicBezTo>
                    <a:pt x="514537" y="600050"/>
                    <a:pt x="511971" y="608367"/>
                    <a:pt x="512821" y="616683"/>
                  </a:cubicBezTo>
                  <a:cubicBezTo>
                    <a:pt x="513362" y="620377"/>
                    <a:pt x="513362" y="624118"/>
                    <a:pt x="512821" y="627812"/>
                  </a:cubicBezTo>
                  <a:cubicBezTo>
                    <a:pt x="510178" y="637658"/>
                    <a:pt x="510673" y="648092"/>
                    <a:pt x="514212" y="657645"/>
                  </a:cubicBezTo>
                  <a:cubicBezTo>
                    <a:pt x="515774" y="665482"/>
                    <a:pt x="516500" y="673458"/>
                    <a:pt x="516376" y="681450"/>
                  </a:cubicBezTo>
                  <a:cubicBezTo>
                    <a:pt x="514228" y="694187"/>
                    <a:pt x="518850" y="707125"/>
                    <a:pt x="528588" y="715611"/>
                  </a:cubicBezTo>
                  <a:cubicBezTo>
                    <a:pt x="535157" y="722134"/>
                    <a:pt x="539625" y="730481"/>
                    <a:pt x="541418" y="739570"/>
                  </a:cubicBezTo>
                  <a:cubicBezTo>
                    <a:pt x="543535" y="748195"/>
                    <a:pt x="547492" y="756264"/>
                    <a:pt x="553011" y="763220"/>
                  </a:cubicBezTo>
                  <a:cubicBezTo>
                    <a:pt x="556566" y="770022"/>
                    <a:pt x="561049" y="776205"/>
                    <a:pt x="564913" y="782851"/>
                  </a:cubicBezTo>
                  <a:cubicBezTo>
                    <a:pt x="568700" y="792729"/>
                    <a:pt x="574311" y="801802"/>
                    <a:pt x="581453" y="809593"/>
                  </a:cubicBezTo>
                  <a:cubicBezTo>
                    <a:pt x="585750" y="816101"/>
                    <a:pt x="592118" y="820954"/>
                    <a:pt x="599538" y="823350"/>
                  </a:cubicBezTo>
                  <a:cubicBezTo>
                    <a:pt x="604732" y="828173"/>
                    <a:pt x="608612" y="834232"/>
                    <a:pt x="610822" y="840972"/>
                  </a:cubicBezTo>
                  <a:cubicBezTo>
                    <a:pt x="636172" y="867250"/>
                    <a:pt x="639728" y="900793"/>
                    <a:pt x="641737" y="934799"/>
                  </a:cubicBezTo>
                  <a:cubicBezTo>
                    <a:pt x="643762" y="942389"/>
                    <a:pt x="642649" y="950458"/>
                    <a:pt x="638646" y="957213"/>
                  </a:cubicBezTo>
                  <a:cubicBezTo>
                    <a:pt x="629680" y="964169"/>
                    <a:pt x="621024" y="959840"/>
                    <a:pt x="612368" y="957213"/>
                  </a:cubicBezTo>
                  <a:cubicBezTo>
                    <a:pt x="595828" y="945774"/>
                    <a:pt x="575888" y="949484"/>
                    <a:pt x="557648" y="945465"/>
                  </a:cubicBezTo>
                  <a:cubicBezTo>
                    <a:pt x="551898" y="943687"/>
                    <a:pt x="546302" y="941415"/>
                    <a:pt x="540954" y="938664"/>
                  </a:cubicBezTo>
                  <a:cubicBezTo>
                    <a:pt x="531092" y="933547"/>
                    <a:pt x="520736" y="929451"/>
                    <a:pt x="510039" y="926452"/>
                  </a:cubicBezTo>
                  <a:cubicBezTo>
                    <a:pt x="396426" y="923979"/>
                    <a:pt x="282967" y="926452"/>
                    <a:pt x="169973" y="925370"/>
                  </a:cubicBezTo>
                  <a:cubicBezTo>
                    <a:pt x="160389" y="925370"/>
                    <a:pt x="150651" y="925370"/>
                    <a:pt x="141067" y="925370"/>
                  </a:cubicBezTo>
                  <a:cubicBezTo>
                    <a:pt x="120663" y="923979"/>
                    <a:pt x="110152" y="915941"/>
                    <a:pt x="119117" y="894455"/>
                  </a:cubicBezTo>
                  <a:cubicBezTo>
                    <a:pt x="119117" y="890436"/>
                    <a:pt x="119890" y="886417"/>
                    <a:pt x="120199" y="882553"/>
                  </a:cubicBezTo>
                  <a:cubicBezTo>
                    <a:pt x="119813" y="872737"/>
                    <a:pt x="120740" y="862906"/>
                    <a:pt x="122981" y="853338"/>
                  </a:cubicBezTo>
                  <a:cubicBezTo>
                    <a:pt x="125424" y="839349"/>
                    <a:pt x="119952" y="825143"/>
                    <a:pt x="108760" y="816394"/>
                  </a:cubicBezTo>
                  <a:lnTo>
                    <a:pt x="108760" y="816394"/>
                  </a:lnTo>
                  <a:cubicBezTo>
                    <a:pt x="94540" y="803101"/>
                    <a:pt x="103196" y="784552"/>
                    <a:pt x="97940" y="769094"/>
                  </a:cubicBezTo>
                  <a:cubicBezTo>
                    <a:pt x="90675" y="763684"/>
                    <a:pt x="87120" y="775432"/>
                    <a:pt x="80473" y="772649"/>
                  </a:cubicBezTo>
                  <a:cubicBezTo>
                    <a:pt x="71353" y="770640"/>
                    <a:pt x="62542" y="767703"/>
                    <a:pt x="53577" y="765848"/>
                  </a:cubicBezTo>
                  <a:cubicBezTo>
                    <a:pt x="52387" y="765755"/>
                    <a:pt x="51336" y="765060"/>
                    <a:pt x="50795" y="763993"/>
                  </a:cubicBezTo>
                  <a:cubicBezTo>
                    <a:pt x="46467" y="754100"/>
                    <a:pt x="40593" y="744980"/>
                    <a:pt x="36264" y="735088"/>
                  </a:cubicBezTo>
                  <a:cubicBezTo>
                    <a:pt x="31936" y="725195"/>
                    <a:pt x="17097" y="728132"/>
                    <a:pt x="9677" y="720557"/>
                  </a:cubicBezTo>
                  <a:cubicBezTo>
                    <a:pt x="8364" y="720279"/>
                    <a:pt x="7189" y="719506"/>
                    <a:pt x="6432" y="718393"/>
                  </a:cubicBezTo>
                  <a:cubicBezTo>
                    <a:pt x="-2843" y="712674"/>
                    <a:pt x="-524" y="705254"/>
                    <a:pt x="3185" y="697526"/>
                  </a:cubicBezTo>
                  <a:cubicBezTo>
                    <a:pt x="6895" y="689797"/>
                    <a:pt x="7668" y="685314"/>
                    <a:pt x="9832" y="679131"/>
                  </a:cubicBezTo>
                  <a:cubicBezTo>
                    <a:pt x="15814" y="669795"/>
                    <a:pt x="20977" y="659979"/>
                    <a:pt x="25290" y="649762"/>
                  </a:cubicBezTo>
                  <a:cubicBezTo>
                    <a:pt x="27577" y="639745"/>
                    <a:pt x="32122" y="630394"/>
                    <a:pt x="38583" y="622402"/>
                  </a:cubicBezTo>
                  <a:cubicBezTo>
                    <a:pt x="46312" y="594887"/>
                    <a:pt x="71044" y="580048"/>
                    <a:pt x="86038" y="557789"/>
                  </a:cubicBezTo>
                  <a:cubicBezTo>
                    <a:pt x="97786" y="552843"/>
                    <a:pt x="91603" y="533057"/>
                    <a:pt x="107679" y="531666"/>
                  </a:cubicBezTo>
                  <a:cubicBezTo>
                    <a:pt x="121900" y="529085"/>
                    <a:pt x="136368" y="528049"/>
                    <a:pt x="150805" y="528575"/>
                  </a:cubicBezTo>
                  <a:cubicBezTo>
                    <a:pt x="162398" y="529656"/>
                    <a:pt x="174764" y="525792"/>
                    <a:pt x="184812" y="534912"/>
                  </a:cubicBezTo>
                  <a:lnTo>
                    <a:pt x="204597" y="557789"/>
                  </a:lnTo>
                  <a:cubicBezTo>
                    <a:pt x="211862" y="556707"/>
                    <a:pt x="216036" y="563663"/>
                    <a:pt x="222374" y="564900"/>
                  </a:cubicBezTo>
                  <a:cubicBezTo>
                    <a:pt x="233503" y="566136"/>
                    <a:pt x="245560" y="571392"/>
                    <a:pt x="253289" y="558253"/>
                  </a:cubicBezTo>
                  <a:cubicBezTo>
                    <a:pt x="257509" y="556197"/>
                    <a:pt x="260075" y="551807"/>
                    <a:pt x="259781" y="547124"/>
                  </a:cubicBezTo>
                  <a:cubicBezTo>
                    <a:pt x="261945" y="540013"/>
                    <a:pt x="266273" y="533830"/>
                    <a:pt x="269055" y="527029"/>
                  </a:cubicBezTo>
                  <a:cubicBezTo>
                    <a:pt x="272379" y="517630"/>
                    <a:pt x="276892" y="508696"/>
                    <a:pt x="282504" y="500442"/>
                  </a:cubicBezTo>
                  <a:lnTo>
                    <a:pt x="283276" y="487767"/>
                  </a:lnTo>
                  <a:cubicBezTo>
                    <a:pt x="286878" y="481506"/>
                    <a:pt x="290031" y="474999"/>
                    <a:pt x="292706" y="468290"/>
                  </a:cubicBezTo>
                  <a:cubicBezTo>
                    <a:pt x="295828" y="459031"/>
                    <a:pt x="300202" y="450251"/>
                    <a:pt x="305690" y="442167"/>
                  </a:cubicBezTo>
                  <a:cubicBezTo>
                    <a:pt x="313357" y="423030"/>
                    <a:pt x="323775" y="405130"/>
                    <a:pt x="336605" y="388993"/>
                  </a:cubicBezTo>
                  <a:cubicBezTo>
                    <a:pt x="344025" y="383119"/>
                    <a:pt x="352063" y="377709"/>
                    <a:pt x="359018" y="371680"/>
                  </a:cubicBezTo>
                  <a:lnTo>
                    <a:pt x="359018" y="371680"/>
                  </a:lnTo>
                  <a:cubicBezTo>
                    <a:pt x="365681" y="362653"/>
                    <a:pt x="369514" y="351833"/>
                    <a:pt x="369993" y="340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0" name="Forma Livre: Forma 68">
              <a:extLst>
                <a:ext uri="{FF2B5EF4-FFF2-40B4-BE49-F238E27FC236}">
                  <a16:creationId xmlns:a16="http://schemas.microsoft.com/office/drawing/2014/main" id="{7C5D441E-217C-49EB-929C-5F2846875929}"/>
                </a:ext>
              </a:extLst>
            </p:cNvPr>
            <p:cNvSpPr/>
            <p:nvPr/>
          </p:nvSpPr>
          <p:spPr>
            <a:xfrm>
              <a:off x="5479312" y="3490812"/>
              <a:ext cx="637575" cy="725674"/>
            </a:xfrm>
            <a:custGeom>
              <a:avLst/>
              <a:gdLst>
                <a:gd name="connsiteX0" fmla="*/ 325160 w 637575"/>
                <a:gd name="connsiteY0" fmla="*/ 137053 h 725674"/>
                <a:gd name="connsiteX1" fmla="*/ 337681 w 637575"/>
                <a:gd name="connsiteY1" fmla="*/ 143546 h 725674"/>
                <a:gd name="connsiteX2" fmla="*/ 393946 w 637575"/>
                <a:gd name="connsiteY2" fmla="*/ 156530 h 725674"/>
                <a:gd name="connsiteX3" fmla="*/ 416051 w 637575"/>
                <a:gd name="connsiteY3" fmla="*/ 164877 h 725674"/>
                <a:gd name="connsiteX4" fmla="*/ 418833 w 637575"/>
                <a:gd name="connsiteY4" fmla="*/ 103047 h 725674"/>
                <a:gd name="connsiteX5" fmla="*/ 428107 w 637575"/>
                <a:gd name="connsiteY5" fmla="*/ 60384 h 725674"/>
                <a:gd name="connsiteX6" fmla="*/ 456086 w 637575"/>
                <a:gd name="connsiteY6" fmla="*/ 29469 h 725674"/>
                <a:gd name="connsiteX7" fmla="*/ 490865 w 637575"/>
                <a:gd name="connsiteY7" fmla="*/ 11847 h 725674"/>
                <a:gd name="connsiteX8" fmla="*/ 504622 w 637575"/>
                <a:gd name="connsiteY8" fmla="*/ 4582 h 725674"/>
                <a:gd name="connsiteX9" fmla="*/ 542493 w 637575"/>
                <a:gd name="connsiteY9" fmla="*/ 872 h 725674"/>
                <a:gd name="connsiteX10" fmla="*/ 567225 w 637575"/>
                <a:gd name="connsiteY10" fmla="*/ 12002 h 725674"/>
                <a:gd name="connsiteX11" fmla="*/ 604787 w 637575"/>
                <a:gd name="connsiteY11" fmla="*/ 14320 h 725674"/>
                <a:gd name="connsiteX12" fmla="*/ 629210 w 637575"/>
                <a:gd name="connsiteY12" fmla="*/ 12002 h 725674"/>
                <a:gd name="connsiteX13" fmla="*/ 633539 w 637575"/>
                <a:gd name="connsiteY13" fmla="*/ 41526 h 725674"/>
                <a:gd name="connsiteX14" fmla="*/ 619626 w 637575"/>
                <a:gd name="connsiteY14" fmla="*/ 80479 h 725674"/>
                <a:gd name="connsiteX15" fmla="*/ 617154 w 637575"/>
                <a:gd name="connsiteY15" fmla="*/ 87589 h 725674"/>
                <a:gd name="connsiteX16" fmla="*/ 601696 w 637575"/>
                <a:gd name="connsiteY16" fmla="*/ 120977 h 725674"/>
                <a:gd name="connsiteX17" fmla="*/ 599532 w 637575"/>
                <a:gd name="connsiteY17" fmla="*/ 128243 h 725674"/>
                <a:gd name="connsiteX18" fmla="*/ 587784 w 637575"/>
                <a:gd name="connsiteY18" fmla="*/ 160085 h 725674"/>
                <a:gd name="connsiteX19" fmla="*/ 582529 w 637575"/>
                <a:gd name="connsiteY19" fmla="*/ 197338 h 725674"/>
                <a:gd name="connsiteX20" fmla="*/ 580055 w 637575"/>
                <a:gd name="connsiteY20" fmla="*/ 215423 h 725674"/>
                <a:gd name="connsiteX21" fmla="*/ 575109 w 637575"/>
                <a:gd name="connsiteY21" fmla="*/ 281427 h 725674"/>
                <a:gd name="connsiteX22" fmla="*/ 571244 w 637575"/>
                <a:gd name="connsiteY22" fmla="*/ 327800 h 725674"/>
                <a:gd name="connsiteX23" fmla="*/ 568771 w 637575"/>
                <a:gd name="connsiteY23" fmla="*/ 350522 h 725674"/>
                <a:gd name="connsiteX24" fmla="*/ 550686 w 637575"/>
                <a:gd name="connsiteY24" fmla="*/ 378037 h 725674"/>
                <a:gd name="connsiteX25" fmla="*/ 524717 w 637575"/>
                <a:gd name="connsiteY25" fmla="*/ 400141 h 725674"/>
                <a:gd name="connsiteX26" fmla="*/ 502613 w 637575"/>
                <a:gd name="connsiteY26" fmla="*/ 421164 h 725674"/>
                <a:gd name="connsiteX27" fmla="*/ 486228 w 637575"/>
                <a:gd name="connsiteY27" fmla="*/ 441103 h 725674"/>
                <a:gd name="connsiteX28" fmla="*/ 482827 w 637575"/>
                <a:gd name="connsiteY28" fmla="*/ 447596 h 725674"/>
                <a:gd name="connsiteX29" fmla="*/ 467370 w 637575"/>
                <a:gd name="connsiteY29" fmla="*/ 462281 h 725674"/>
                <a:gd name="connsiteX30" fmla="*/ 451912 w 637575"/>
                <a:gd name="connsiteY30" fmla="*/ 489177 h 725674"/>
                <a:gd name="connsiteX31" fmla="*/ 443410 w 637575"/>
                <a:gd name="connsiteY31" fmla="*/ 526738 h 725674"/>
                <a:gd name="connsiteX32" fmla="*/ 439546 w 637575"/>
                <a:gd name="connsiteY32" fmla="*/ 561363 h 725674"/>
                <a:gd name="connsiteX33" fmla="*/ 437846 w 637575"/>
                <a:gd name="connsiteY33" fmla="*/ 569092 h 725674"/>
                <a:gd name="connsiteX34" fmla="*/ 422388 w 637575"/>
                <a:gd name="connsiteY34" fmla="*/ 609128 h 725674"/>
                <a:gd name="connsiteX35" fmla="*/ 347573 w 637575"/>
                <a:gd name="connsiteY35" fmla="*/ 680232 h 725674"/>
                <a:gd name="connsiteX36" fmla="*/ 322687 w 637575"/>
                <a:gd name="connsiteY36" fmla="*/ 702491 h 725674"/>
                <a:gd name="connsiteX37" fmla="*/ 309548 w 637575"/>
                <a:gd name="connsiteY37" fmla="*/ 710065 h 725674"/>
                <a:gd name="connsiteX38" fmla="*/ 271213 w 637575"/>
                <a:gd name="connsiteY38" fmla="*/ 687806 h 725674"/>
                <a:gd name="connsiteX39" fmla="*/ 266421 w 637575"/>
                <a:gd name="connsiteY39" fmla="*/ 681933 h 725674"/>
                <a:gd name="connsiteX40" fmla="*/ 239680 w 637575"/>
                <a:gd name="connsiteY40" fmla="*/ 678223 h 725674"/>
                <a:gd name="connsiteX41" fmla="*/ 203509 w 637575"/>
                <a:gd name="connsiteY41" fmla="*/ 710683 h 725674"/>
                <a:gd name="connsiteX42" fmla="*/ 188052 w 637575"/>
                <a:gd name="connsiteY42" fmla="*/ 710683 h 725674"/>
                <a:gd name="connsiteX43" fmla="*/ 167493 w 637575"/>
                <a:gd name="connsiteY43" fmla="*/ 699245 h 725674"/>
                <a:gd name="connsiteX44" fmla="*/ 152035 w 637575"/>
                <a:gd name="connsiteY44" fmla="*/ 687652 h 725674"/>
                <a:gd name="connsiteX45" fmla="*/ 132713 w 637575"/>
                <a:gd name="connsiteY45" fmla="*/ 691361 h 725674"/>
                <a:gd name="connsiteX46" fmla="*/ 130395 w 637575"/>
                <a:gd name="connsiteY46" fmla="*/ 697699 h 725674"/>
                <a:gd name="connsiteX47" fmla="*/ 117720 w 637575"/>
                <a:gd name="connsiteY47" fmla="*/ 711457 h 725674"/>
                <a:gd name="connsiteX48" fmla="*/ 93451 w 637575"/>
                <a:gd name="connsiteY48" fmla="*/ 724132 h 725674"/>
                <a:gd name="connsiteX49" fmla="*/ 63618 w 637575"/>
                <a:gd name="connsiteY49" fmla="*/ 708674 h 725674"/>
                <a:gd name="connsiteX50" fmla="*/ 63618 w 637575"/>
                <a:gd name="connsiteY50" fmla="*/ 708674 h 725674"/>
                <a:gd name="connsiteX51" fmla="*/ 41205 w 637575"/>
                <a:gd name="connsiteY51" fmla="*/ 680078 h 725674"/>
                <a:gd name="connsiteX52" fmla="*/ 41205 w 637575"/>
                <a:gd name="connsiteY52" fmla="*/ 679305 h 725674"/>
                <a:gd name="connsiteX53" fmla="*/ 24201 w 637575"/>
                <a:gd name="connsiteY53" fmla="*/ 650863 h 725674"/>
                <a:gd name="connsiteX54" fmla="*/ -67 w 637575"/>
                <a:gd name="connsiteY54" fmla="*/ 619948 h 725674"/>
                <a:gd name="connsiteX55" fmla="*/ 15391 w 637575"/>
                <a:gd name="connsiteY55" fmla="*/ 603099 h 725674"/>
                <a:gd name="connsiteX56" fmla="*/ 43987 w 637575"/>
                <a:gd name="connsiteY56" fmla="*/ 585014 h 725674"/>
                <a:gd name="connsiteX57" fmla="*/ 46460 w 637575"/>
                <a:gd name="connsiteY57" fmla="*/ 557808 h 725674"/>
                <a:gd name="connsiteX58" fmla="*/ 56199 w 637575"/>
                <a:gd name="connsiteY58" fmla="*/ 517773 h 725674"/>
                <a:gd name="connsiteX59" fmla="*/ 65782 w 637575"/>
                <a:gd name="connsiteY59" fmla="*/ 510662 h 725674"/>
                <a:gd name="connsiteX60" fmla="*/ 89432 w 637575"/>
                <a:gd name="connsiteY60" fmla="*/ 499069 h 725674"/>
                <a:gd name="connsiteX61" fmla="*/ 116328 w 637575"/>
                <a:gd name="connsiteY61" fmla="*/ 479284 h 725674"/>
                <a:gd name="connsiteX62" fmla="*/ 122666 w 637575"/>
                <a:gd name="connsiteY62" fmla="*/ 475110 h 725674"/>
                <a:gd name="connsiteX63" fmla="*/ 152345 w 637575"/>
                <a:gd name="connsiteY63" fmla="*/ 473410 h 725674"/>
                <a:gd name="connsiteX64" fmla="*/ 157909 w 637575"/>
                <a:gd name="connsiteY64" fmla="*/ 478511 h 725674"/>
                <a:gd name="connsiteX65" fmla="*/ 198099 w 637575"/>
                <a:gd name="connsiteY65" fmla="*/ 484385 h 725674"/>
                <a:gd name="connsiteX66" fmla="*/ 216339 w 637575"/>
                <a:gd name="connsiteY66" fmla="*/ 491804 h 725674"/>
                <a:gd name="connsiteX67" fmla="*/ 247254 w 637575"/>
                <a:gd name="connsiteY67" fmla="*/ 489640 h 725674"/>
                <a:gd name="connsiteX68" fmla="*/ 255446 w 637575"/>
                <a:gd name="connsiteY68" fmla="*/ 433066 h 725674"/>
                <a:gd name="connsiteX69" fmla="*/ 255446 w 637575"/>
                <a:gd name="connsiteY69" fmla="*/ 343566 h 725674"/>
                <a:gd name="connsiteX70" fmla="*/ 247409 w 637575"/>
                <a:gd name="connsiteY70" fmla="*/ 319144 h 725674"/>
                <a:gd name="connsiteX71" fmla="*/ 244008 w 637575"/>
                <a:gd name="connsiteY71" fmla="*/ 290392 h 725674"/>
                <a:gd name="connsiteX72" fmla="*/ 253437 w 637575"/>
                <a:gd name="connsiteY72" fmla="*/ 264115 h 725674"/>
                <a:gd name="connsiteX73" fmla="*/ 257456 w 637575"/>
                <a:gd name="connsiteY73" fmla="*/ 257777 h 725674"/>
                <a:gd name="connsiteX74" fmla="*/ 269977 w 637575"/>
                <a:gd name="connsiteY74" fmla="*/ 237373 h 725674"/>
                <a:gd name="connsiteX75" fmla="*/ 269977 w 637575"/>
                <a:gd name="connsiteY75" fmla="*/ 216196 h 725674"/>
                <a:gd name="connsiteX76" fmla="*/ 259156 w 637575"/>
                <a:gd name="connsiteY76" fmla="*/ 202284 h 725674"/>
                <a:gd name="connsiteX77" fmla="*/ 253591 w 637575"/>
                <a:gd name="connsiteY77" fmla="*/ 197338 h 725674"/>
                <a:gd name="connsiteX78" fmla="*/ 228859 w 637575"/>
                <a:gd name="connsiteY78" fmla="*/ 181880 h 725674"/>
                <a:gd name="connsiteX79" fmla="*/ 196708 w 637575"/>
                <a:gd name="connsiteY79" fmla="*/ 201357 h 725674"/>
                <a:gd name="connsiteX80" fmla="*/ 182951 w 637575"/>
                <a:gd name="connsiteY80" fmla="*/ 203830 h 725674"/>
                <a:gd name="connsiteX81" fmla="*/ 175995 w 637575"/>
                <a:gd name="connsiteY81" fmla="*/ 142000 h 725674"/>
                <a:gd name="connsiteX82" fmla="*/ 218194 w 637575"/>
                <a:gd name="connsiteY82" fmla="*/ 124997 h 725674"/>
                <a:gd name="connsiteX83" fmla="*/ 325160 w 637575"/>
                <a:gd name="connsiteY83" fmla="*/ 137053 h 72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37575" h="725674">
                  <a:moveTo>
                    <a:pt x="325160" y="137053"/>
                  </a:moveTo>
                  <a:cubicBezTo>
                    <a:pt x="330246" y="136559"/>
                    <a:pt x="335146" y="139109"/>
                    <a:pt x="337681" y="143546"/>
                  </a:cubicBezTo>
                  <a:cubicBezTo>
                    <a:pt x="356230" y="148801"/>
                    <a:pt x="377407" y="142773"/>
                    <a:pt x="393946" y="156530"/>
                  </a:cubicBezTo>
                  <a:cubicBezTo>
                    <a:pt x="401057" y="159931"/>
                    <a:pt x="406621" y="167505"/>
                    <a:pt x="416051" y="164877"/>
                  </a:cubicBezTo>
                  <a:cubicBezTo>
                    <a:pt x="430271" y="144782"/>
                    <a:pt x="413886" y="123451"/>
                    <a:pt x="418833" y="103047"/>
                  </a:cubicBezTo>
                  <a:cubicBezTo>
                    <a:pt x="416483" y="88161"/>
                    <a:pt x="419791" y="72951"/>
                    <a:pt x="428107" y="60384"/>
                  </a:cubicBezTo>
                  <a:cubicBezTo>
                    <a:pt x="434646" y="47863"/>
                    <a:pt x="444276" y="37213"/>
                    <a:pt x="456086" y="29469"/>
                  </a:cubicBezTo>
                  <a:cubicBezTo>
                    <a:pt x="468575" y="25573"/>
                    <a:pt x="480338" y="19622"/>
                    <a:pt x="490865" y="11847"/>
                  </a:cubicBezTo>
                  <a:cubicBezTo>
                    <a:pt x="495147" y="8879"/>
                    <a:pt x="499769" y="6452"/>
                    <a:pt x="504622" y="4582"/>
                  </a:cubicBezTo>
                  <a:cubicBezTo>
                    <a:pt x="516726" y="130"/>
                    <a:pt x="529756" y="-1153"/>
                    <a:pt x="542493" y="872"/>
                  </a:cubicBezTo>
                  <a:cubicBezTo>
                    <a:pt x="551567" y="2372"/>
                    <a:pt x="560084" y="6205"/>
                    <a:pt x="567225" y="12002"/>
                  </a:cubicBezTo>
                  <a:cubicBezTo>
                    <a:pt x="579128" y="23595"/>
                    <a:pt x="592112" y="17257"/>
                    <a:pt x="604787" y="14320"/>
                  </a:cubicBezTo>
                  <a:cubicBezTo>
                    <a:pt x="612609" y="11553"/>
                    <a:pt x="621002" y="10750"/>
                    <a:pt x="629210" y="12002"/>
                  </a:cubicBezTo>
                  <a:cubicBezTo>
                    <a:pt x="643122" y="20040"/>
                    <a:pt x="635857" y="31169"/>
                    <a:pt x="633539" y="41526"/>
                  </a:cubicBezTo>
                  <a:cubicBezTo>
                    <a:pt x="626227" y="53397"/>
                    <a:pt x="621497" y="66660"/>
                    <a:pt x="619626" y="80479"/>
                  </a:cubicBezTo>
                  <a:cubicBezTo>
                    <a:pt x="619271" y="82983"/>
                    <a:pt x="618436" y="85410"/>
                    <a:pt x="617154" y="87589"/>
                  </a:cubicBezTo>
                  <a:cubicBezTo>
                    <a:pt x="607863" y="96292"/>
                    <a:pt x="602314" y="108256"/>
                    <a:pt x="601696" y="120977"/>
                  </a:cubicBezTo>
                  <a:cubicBezTo>
                    <a:pt x="601371" y="123497"/>
                    <a:pt x="600645" y="125955"/>
                    <a:pt x="599532" y="128243"/>
                  </a:cubicBezTo>
                  <a:cubicBezTo>
                    <a:pt x="592607" y="137486"/>
                    <a:pt x="588511" y="148554"/>
                    <a:pt x="587784" y="160085"/>
                  </a:cubicBezTo>
                  <a:cubicBezTo>
                    <a:pt x="584723" y="172281"/>
                    <a:pt x="582961" y="184771"/>
                    <a:pt x="582529" y="197338"/>
                  </a:cubicBezTo>
                  <a:cubicBezTo>
                    <a:pt x="582405" y="203443"/>
                    <a:pt x="581586" y="209518"/>
                    <a:pt x="580055" y="215423"/>
                  </a:cubicBezTo>
                  <a:cubicBezTo>
                    <a:pt x="573872" y="237064"/>
                    <a:pt x="580055" y="259632"/>
                    <a:pt x="575109" y="281427"/>
                  </a:cubicBezTo>
                  <a:cubicBezTo>
                    <a:pt x="571306" y="296576"/>
                    <a:pt x="570008" y="312234"/>
                    <a:pt x="571244" y="327800"/>
                  </a:cubicBezTo>
                  <a:cubicBezTo>
                    <a:pt x="571353" y="335451"/>
                    <a:pt x="570533" y="343072"/>
                    <a:pt x="568771" y="350522"/>
                  </a:cubicBezTo>
                  <a:cubicBezTo>
                    <a:pt x="566592" y="361714"/>
                    <a:pt x="560084" y="371591"/>
                    <a:pt x="550686" y="378037"/>
                  </a:cubicBezTo>
                  <a:cubicBezTo>
                    <a:pt x="540638" y="383756"/>
                    <a:pt x="528427" y="387002"/>
                    <a:pt x="524717" y="400141"/>
                  </a:cubicBezTo>
                  <a:cubicBezTo>
                    <a:pt x="518766" y="408504"/>
                    <a:pt x="511269" y="415645"/>
                    <a:pt x="502613" y="421164"/>
                  </a:cubicBezTo>
                  <a:cubicBezTo>
                    <a:pt x="493849" y="424209"/>
                    <a:pt x="487511" y="431906"/>
                    <a:pt x="486228" y="441103"/>
                  </a:cubicBezTo>
                  <a:cubicBezTo>
                    <a:pt x="485532" y="443469"/>
                    <a:pt x="484373" y="445679"/>
                    <a:pt x="482827" y="447596"/>
                  </a:cubicBezTo>
                  <a:cubicBezTo>
                    <a:pt x="477293" y="452063"/>
                    <a:pt x="472115" y="456978"/>
                    <a:pt x="467370" y="462281"/>
                  </a:cubicBezTo>
                  <a:cubicBezTo>
                    <a:pt x="460537" y="470179"/>
                    <a:pt x="455297" y="479299"/>
                    <a:pt x="451912" y="489177"/>
                  </a:cubicBezTo>
                  <a:cubicBezTo>
                    <a:pt x="447692" y="501342"/>
                    <a:pt x="444848" y="513940"/>
                    <a:pt x="443410" y="526738"/>
                  </a:cubicBezTo>
                  <a:cubicBezTo>
                    <a:pt x="440891" y="538115"/>
                    <a:pt x="439592" y="549724"/>
                    <a:pt x="439546" y="561363"/>
                  </a:cubicBezTo>
                  <a:cubicBezTo>
                    <a:pt x="439453" y="564022"/>
                    <a:pt x="438881" y="566650"/>
                    <a:pt x="437846" y="569092"/>
                  </a:cubicBezTo>
                  <a:cubicBezTo>
                    <a:pt x="429499" y="581149"/>
                    <a:pt x="431044" y="597225"/>
                    <a:pt x="422388" y="609128"/>
                  </a:cubicBezTo>
                  <a:cubicBezTo>
                    <a:pt x="399650" y="635034"/>
                    <a:pt x="374609" y="658839"/>
                    <a:pt x="347573" y="680232"/>
                  </a:cubicBezTo>
                  <a:cubicBezTo>
                    <a:pt x="337897" y="685952"/>
                    <a:pt x="329442" y="693510"/>
                    <a:pt x="322687" y="702491"/>
                  </a:cubicBezTo>
                  <a:cubicBezTo>
                    <a:pt x="319271" y="706402"/>
                    <a:pt x="314649" y="709076"/>
                    <a:pt x="309548" y="710065"/>
                  </a:cubicBezTo>
                  <a:cubicBezTo>
                    <a:pt x="288371" y="717021"/>
                    <a:pt x="278633" y="703573"/>
                    <a:pt x="271213" y="687806"/>
                  </a:cubicBezTo>
                  <a:cubicBezTo>
                    <a:pt x="269513" y="685797"/>
                    <a:pt x="268122" y="683787"/>
                    <a:pt x="266421" y="681933"/>
                  </a:cubicBezTo>
                  <a:cubicBezTo>
                    <a:pt x="259651" y="674266"/>
                    <a:pt x="248290" y="672689"/>
                    <a:pt x="239680" y="678223"/>
                  </a:cubicBezTo>
                  <a:cubicBezTo>
                    <a:pt x="222831" y="683633"/>
                    <a:pt x="221285" y="706201"/>
                    <a:pt x="203509" y="710683"/>
                  </a:cubicBezTo>
                  <a:cubicBezTo>
                    <a:pt x="198470" y="712199"/>
                    <a:pt x="193091" y="712199"/>
                    <a:pt x="188052" y="710683"/>
                  </a:cubicBezTo>
                  <a:cubicBezTo>
                    <a:pt x="180555" y="708179"/>
                    <a:pt x="173583" y="704299"/>
                    <a:pt x="167493" y="699245"/>
                  </a:cubicBezTo>
                  <a:cubicBezTo>
                    <a:pt x="162778" y="694824"/>
                    <a:pt x="157600" y="690944"/>
                    <a:pt x="152035" y="687652"/>
                  </a:cubicBezTo>
                  <a:cubicBezTo>
                    <a:pt x="145682" y="683339"/>
                    <a:pt x="137026" y="684993"/>
                    <a:pt x="132713" y="691361"/>
                  </a:cubicBezTo>
                  <a:cubicBezTo>
                    <a:pt x="131430" y="693247"/>
                    <a:pt x="130642" y="695427"/>
                    <a:pt x="130395" y="697699"/>
                  </a:cubicBezTo>
                  <a:cubicBezTo>
                    <a:pt x="128246" y="703836"/>
                    <a:pt x="123655" y="708813"/>
                    <a:pt x="117720" y="711457"/>
                  </a:cubicBezTo>
                  <a:cubicBezTo>
                    <a:pt x="109218" y="714857"/>
                    <a:pt x="102262" y="720422"/>
                    <a:pt x="93451" y="724132"/>
                  </a:cubicBezTo>
                  <a:cubicBezTo>
                    <a:pt x="77994" y="729851"/>
                    <a:pt x="71811" y="717794"/>
                    <a:pt x="63618" y="708674"/>
                  </a:cubicBezTo>
                  <a:lnTo>
                    <a:pt x="63618" y="708674"/>
                  </a:lnTo>
                  <a:cubicBezTo>
                    <a:pt x="60372" y="695844"/>
                    <a:pt x="47233" y="690743"/>
                    <a:pt x="41205" y="680078"/>
                  </a:cubicBezTo>
                  <a:lnTo>
                    <a:pt x="41205" y="679305"/>
                  </a:lnTo>
                  <a:cubicBezTo>
                    <a:pt x="37650" y="668639"/>
                    <a:pt x="25747" y="662920"/>
                    <a:pt x="24201" y="650863"/>
                  </a:cubicBezTo>
                  <a:cubicBezTo>
                    <a:pt x="13319" y="643088"/>
                    <a:pt x="4910" y="632360"/>
                    <a:pt x="-67" y="619948"/>
                  </a:cubicBezTo>
                  <a:cubicBezTo>
                    <a:pt x="2638" y="612497"/>
                    <a:pt x="8203" y="606438"/>
                    <a:pt x="15391" y="603099"/>
                  </a:cubicBezTo>
                  <a:cubicBezTo>
                    <a:pt x="26613" y="600270"/>
                    <a:pt x="36629" y="593933"/>
                    <a:pt x="43987" y="585014"/>
                  </a:cubicBezTo>
                  <a:cubicBezTo>
                    <a:pt x="52179" y="576667"/>
                    <a:pt x="48161" y="567083"/>
                    <a:pt x="46460" y="557808"/>
                  </a:cubicBezTo>
                  <a:cubicBezTo>
                    <a:pt x="42132" y="543680"/>
                    <a:pt x="45873" y="528331"/>
                    <a:pt x="56199" y="517773"/>
                  </a:cubicBezTo>
                  <a:cubicBezTo>
                    <a:pt x="59012" y="514929"/>
                    <a:pt x="62242" y="512533"/>
                    <a:pt x="65782" y="510662"/>
                  </a:cubicBezTo>
                  <a:cubicBezTo>
                    <a:pt x="74067" y="507679"/>
                    <a:pt x="81997" y="503784"/>
                    <a:pt x="89432" y="499069"/>
                  </a:cubicBezTo>
                  <a:cubicBezTo>
                    <a:pt x="98939" y="493242"/>
                    <a:pt x="107935" y="486626"/>
                    <a:pt x="116328" y="479284"/>
                  </a:cubicBezTo>
                  <a:cubicBezTo>
                    <a:pt x="118261" y="477630"/>
                    <a:pt x="120378" y="476223"/>
                    <a:pt x="122666" y="475110"/>
                  </a:cubicBezTo>
                  <a:cubicBezTo>
                    <a:pt x="131894" y="470473"/>
                    <a:pt x="142637" y="469855"/>
                    <a:pt x="152345" y="473410"/>
                  </a:cubicBezTo>
                  <a:cubicBezTo>
                    <a:pt x="154339" y="474940"/>
                    <a:pt x="156209" y="476656"/>
                    <a:pt x="157909" y="478511"/>
                  </a:cubicBezTo>
                  <a:cubicBezTo>
                    <a:pt x="170121" y="488558"/>
                    <a:pt x="184805" y="482375"/>
                    <a:pt x="198099" y="484385"/>
                  </a:cubicBezTo>
                  <a:cubicBezTo>
                    <a:pt x="204900" y="484431"/>
                    <a:pt x="211439" y="487090"/>
                    <a:pt x="216339" y="491804"/>
                  </a:cubicBezTo>
                  <a:cubicBezTo>
                    <a:pt x="228241" y="512827"/>
                    <a:pt x="237670" y="498297"/>
                    <a:pt x="247254" y="489640"/>
                  </a:cubicBezTo>
                  <a:cubicBezTo>
                    <a:pt x="258538" y="472019"/>
                    <a:pt x="249573" y="451460"/>
                    <a:pt x="255446" y="433066"/>
                  </a:cubicBezTo>
                  <a:cubicBezTo>
                    <a:pt x="258847" y="403233"/>
                    <a:pt x="265030" y="373400"/>
                    <a:pt x="255446" y="343566"/>
                  </a:cubicBezTo>
                  <a:cubicBezTo>
                    <a:pt x="252309" y="335590"/>
                    <a:pt x="249619" y="327429"/>
                    <a:pt x="247409" y="319144"/>
                  </a:cubicBezTo>
                  <a:cubicBezTo>
                    <a:pt x="244441" y="309869"/>
                    <a:pt x="243281" y="300100"/>
                    <a:pt x="244008" y="290392"/>
                  </a:cubicBezTo>
                  <a:cubicBezTo>
                    <a:pt x="246265" y="281334"/>
                    <a:pt x="249418" y="272539"/>
                    <a:pt x="253437" y="264115"/>
                  </a:cubicBezTo>
                  <a:cubicBezTo>
                    <a:pt x="254534" y="261858"/>
                    <a:pt x="255879" y="259740"/>
                    <a:pt x="257456" y="257777"/>
                  </a:cubicBezTo>
                  <a:cubicBezTo>
                    <a:pt x="263994" y="252753"/>
                    <a:pt x="268462" y="245488"/>
                    <a:pt x="269977" y="237373"/>
                  </a:cubicBezTo>
                  <a:cubicBezTo>
                    <a:pt x="271059" y="230355"/>
                    <a:pt x="271059" y="223214"/>
                    <a:pt x="269977" y="216196"/>
                  </a:cubicBezTo>
                  <a:cubicBezTo>
                    <a:pt x="269111" y="209951"/>
                    <a:pt x="264984" y="204649"/>
                    <a:pt x="259156" y="202284"/>
                  </a:cubicBezTo>
                  <a:cubicBezTo>
                    <a:pt x="257116" y="200847"/>
                    <a:pt x="255261" y="199193"/>
                    <a:pt x="253591" y="197338"/>
                  </a:cubicBezTo>
                  <a:cubicBezTo>
                    <a:pt x="246898" y="190042"/>
                    <a:pt x="238350" y="184694"/>
                    <a:pt x="228859" y="181880"/>
                  </a:cubicBezTo>
                  <a:cubicBezTo>
                    <a:pt x="208765" y="172915"/>
                    <a:pt x="205364" y="191619"/>
                    <a:pt x="196708" y="201357"/>
                  </a:cubicBezTo>
                  <a:cubicBezTo>
                    <a:pt x="192782" y="204325"/>
                    <a:pt x="187665" y="205252"/>
                    <a:pt x="182951" y="203830"/>
                  </a:cubicBezTo>
                  <a:cubicBezTo>
                    <a:pt x="162701" y="185435"/>
                    <a:pt x="169039" y="163022"/>
                    <a:pt x="175995" y="142000"/>
                  </a:cubicBezTo>
                  <a:cubicBezTo>
                    <a:pt x="182951" y="120977"/>
                    <a:pt x="201654" y="124224"/>
                    <a:pt x="218194" y="124997"/>
                  </a:cubicBezTo>
                  <a:cubicBezTo>
                    <a:pt x="255137" y="127470"/>
                    <a:pt x="291617" y="118813"/>
                    <a:pt x="325160" y="1370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1" name="Forma Livre: Forma 77">
              <a:extLst>
                <a:ext uri="{FF2B5EF4-FFF2-40B4-BE49-F238E27FC236}">
                  <a16:creationId xmlns:a16="http://schemas.microsoft.com/office/drawing/2014/main" id="{8545574E-7075-B06C-962A-22865FEFF8E1}"/>
                </a:ext>
              </a:extLst>
            </p:cNvPr>
            <p:cNvSpPr/>
            <p:nvPr/>
          </p:nvSpPr>
          <p:spPr>
            <a:xfrm>
              <a:off x="5295599" y="3616600"/>
              <a:ext cx="454772" cy="494375"/>
            </a:xfrm>
            <a:custGeom>
              <a:avLst/>
              <a:gdLst>
                <a:gd name="connsiteX0" fmla="*/ 335130 w 454772"/>
                <a:gd name="connsiteY0" fmla="*/ 351641 h 494375"/>
                <a:gd name="connsiteX1" fmla="*/ 335130 w 454772"/>
                <a:gd name="connsiteY1" fmla="*/ 349941 h 494375"/>
                <a:gd name="connsiteX2" fmla="*/ 305606 w 454772"/>
                <a:gd name="connsiteY2" fmla="*/ 354423 h 494375"/>
                <a:gd name="connsiteX3" fmla="*/ 305606 w 454772"/>
                <a:gd name="connsiteY3" fmla="*/ 354423 h 494375"/>
                <a:gd name="connsiteX4" fmla="*/ 276546 w 454772"/>
                <a:gd name="connsiteY4" fmla="*/ 373900 h 494375"/>
                <a:gd name="connsiteX5" fmla="*/ 250886 w 454772"/>
                <a:gd name="connsiteY5" fmla="*/ 389357 h 494375"/>
                <a:gd name="connsiteX6" fmla="*/ 245631 w 454772"/>
                <a:gd name="connsiteY6" fmla="*/ 394458 h 494375"/>
                <a:gd name="connsiteX7" fmla="*/ 232028 w 454772"/>
                <a:gd name="connsiteY7" fmla="*/ 422900 h 494375"/>
                <a:gd name="connsiteX8" fmla="*/ 225845 w 454772"/>
                <a:gd name="connsiteY8" fmla="*/ 465409 h 494375"/>
                <a:gd name="connsiteX9" fmla="*/ 198331 w 454772"/>
                <a:gd name="connsiteY9" fmla="*/ 481793 h 494375"/>
                <a:gd name="connsiteX10" fmla="*/ 182873 w 454772"/>
                <a:gd name="connsiteY10" fmla="*/ 494314 h 494375"/>
                <a:gd name="connsiteX11" fmla="*/ 177154 w 454772"/>
                <a:gd name="connsiteY11" fmla="*/ 493077 h 494375"/>
                <a:gd name="connsiteX12" fmla="*/ 125217 w 454772"/>
                <a:gd name="connsiteY12" fmla="*/ 436348 h 494375"/>
                <a:gd name="connsiteX13" fmla="*/ 32471 w 454772"/>
                <a:gd name="connsiteY13" fmla="*/ 338656 h 494375"/>
                <a:gd name="connsiteX14" fmla="*/ 21342 w 454772"/>
                <a:gd name="connsiteY14" fmla="*/ 303877 h 494375"/>
                <a:gd name="connsiteX15" fmla="*/ 14231 w 454772"/>
                <a:gd name="connsiteY15" fmla="*/ 300786 h 494375"/>
                <a:gd name="connsiteX16" fmla="*/ 5575 w 454772"/>
                <a:gd name="connsiteY16" fmla="*/ 273580 h 494375"/>
                <a:gd name="connsiteX17" fmla="*/ 7121 w 454772"/>
                <a:gd name="connsiteY17" fmla="*/ 243747 h 494375"/>
                <a:gd name="connsiteX18" fmla="*/ 9594 w 454772"/>
                <a:gd name="connsiteY18" fmla="*/ 236946 h 494375"/>
                <a:gd name="connsiteX19" fmla="*/ 30925 w 454772"/>
                <a:gd name="connsiteY19" fmla="*/ 221488 h 494375"/>
                <a:gd name="connsiteX20" fmla="*/ 30925 w 454772"/>
                <a:gd name="connsiteY20" fmla="*/ 221488 h 494375"/>
                <a:gd name="connsiteX21" fmla="*/ 36181 w 454772"/>
                <a:gd name="connsiteY21" fmla="*/ 196756 h 494375"/>
                <a:gd name="connsiteX22" fmla="*/ 37108 w 454772"/>
                <a:gd name="connsiteY22" fmla="*/ 187172 h 494375"/>
                <a:gd name="connsiteX23" fmla="*/ 68023 w 454772"/>
                <a:gd name="connsiteY23" fmla="*/ 171715 h 494375"/>
                <a:gd name="connsiteX24" fmla="*/ 54421 w 454772"/>
                <a:gd name="connsiteY24" fmla="*/ 152393 h 494375"/>
                <a:gd name="connsiteX25" fmla="*/ 52597 w 454772"/>
                <a:gd name="connsiteY25" fmla="*/ 138527 h 494375"/>
                <a:gd name="connsiteX26" fmla="*/ 52875 w 454772"/>
                <a:gd name="connsiteY26" fmla="*/ 138172 h 494375"/>
                <a:gd name="connsiteX27" fmla="*/ 54266 w 454772"/>
                <a:gd name="connsiteY27" fmla="*/ 128124 h 494375"/>
                <a:gd name="connsiteX28" fmla="*/ 81394 w 454772"/>
                <a:gd name="connsiteY28" fmla="*/ 93840 h 494375"/>
                <a:gd name="connsiteX29" fmla="*/ 83945 w 454772"/>
                <a:gd name="connsiteY29" fmla="*/ 93654 h 494375"/>
                <a:gd name="connsiteX30" fmla="*/ 112387 w 454772"/>
                <a:gd name="connsiteY30" fmla="*/ 91181 h 494375"/>
                <a:gd name="connsiteX31" fmla="*/ 140829 w 454772"/>
                <a:gd name="connsiteY31" fmla="*/ 91181 h 494375"/>
                <a:gd name="connsiteX32" fmla="*/ 190138 w 454772"/>
                <a:gd name="connsiteY32" fmla="*/ 85771 h 494375"/>
                <a:gd name="connsiteX33" fmla="*/ 196940 w 454772"/>
                <a:gd name="connsiteY33" fmla="*/ 42644 h 494375"/>
                <a:gd name="connsiteX34" fmla="*/ 206523 w 454772"/>
                <a:gd name="connsiteY34" fmla="*/ 3073 h 494375"/>
                <a:gd name="connsiteX35" fmla="*/ 355225 w 454772"/>
                <a:gd name="connsiteY35" fmla="*/ 1372 h 494375"/>
                <a:gd name="connsiteX36" fmla="*/ 360481 w 454772"/>
                <a:gd name="connsiteY36" fmla="*/ 16830 h 494375"/>
                <a:gd name="connsiteX37" fmla="*/ 357389 w 454772"/>
                <a:gd name="connsiteY37" fmla="*/ 74023 h 494375"/>
                <a:gd name="connsiteX38" fmla="*/ 372847 w 454772"/>
                <a:gd name="connsiteY38" fmla="*/ 76960 h 494375"/>
                <a:gd name="connsiteX39" fmla="*/ 379803 w 454772"/>
                <a:gd name="connsiteY39" fmla="*/ 69540 h 494375"/>
                <a:gd name="connsiteX40" fmla="*/ 408708 w 454772"/>
                <a:gd name="connsiteY40" fmla="*/ 54083 h 494375"/>
                <a:gd name="connsiteX41" fmla="*/ 442251 w 454772"/>
                <a:gd name="connsiteY41" fmla="*/ 71086 h 494375"/>
                <a:gd name="connsiteX42" fmla="*/ 442251 w 454772"/>
                <a:gd name="connsiteY42" fmla="*/ 74950 h 494375"/>
                <a:gd name="connsiteX43" fmla="*/ 453535 w 454772"/>
                <a:gd name="connsiteY43" fmla="*/ 114522 h 494375"/>
                <a:gd name="connsiteX44" fmla="*/ 442869 w 454772"/>
                <a:gd name="connsiteY44" fmla="*/ 135235 h 494375"/>
                <a:gd name="connsiteX45" fmla="*/ 442869 w 454772"/>
                <a:gd name="connsiteY45" fmla="*/ 139563 h 494375"/>
                <a:gd name="connsiteX46" fmla="*/ 429421 w 454772"/>
                <a:gd name="connsiteY46" fmla="*/ 161976 h 494375"/>
                <a:gd name="connsiteX47" fmla="*/ 433749 w 454772"/>
                <a:gd name="connsiteY47" fmla="*/ 193664 h 494375"/>
                <a:gd name="connsiteX48" fmla="*/ 443178 w 454772"/>
                <a:gd name="connsiteY48" fmla="*/ 222725 h 494375"/>
                <a:gd name="connsiteX49" fmla="*/ 443178 w 454772"/>
                <a:gd name="connsiteY49" fmla="*/ 297385 h 494375"/>
                <a:gd name="connsiteX50" fmla="*/ 429112 w 454772"/>
                <a:gd name="connsiteY50" fmla="*/ 368335 h 494375"/>
                <a:gd name="connsiteX51" fmla="*/ 397270 w 454772"/>
                <a:gd name="connsiteY51" fmla="*/ 373281 h 494375"/>
                <a:gd name="connsiteX52" fmla="*/ 377793 w 454772"/>
                <a:gd name="connsiteY52" fmla="*/ 365552 h 494375"/>
                <a:gd name="connsiteX53" fmla="*/ 335130 w 454772"/>
                <a:gd name="connsiteY53" fmla="*/ 351641 h 49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54772" h="494375">
                  <a:moveTo>
                    <a:pt x="335130" y="351641"/>
                  </a:moveTo>
                  <a:lnTo>
                    <a:pt x="335130" y="349941"/>
                  </a:lnTo>
                  <a:cubicBezTo>
                    <a:pt x="323692" y="340357"/>
                    <a:pt x="314108" y="343912"/>
                    <a:pt x="305606" y="354423"/>
                  </a:cubicBezTo>
                  <a:lnTo>
                    <a:pt x="305606" y="354423"/>
                  </a:lnTo>
                  <a:cubicBezTo>
                    <a:pt x="296316" y="361472"/>
                    <a:pt x="286609" y="367979"/>
                    <a:pt x="276546" y="373900"/>
                  </a:cubicBezTo>
                  <a:cubicBezTo>
                    <a:pt x="267163" y="377547"/>
                    <a:pt x="258492" y="382772"/>
                    <a:pt x="250886" y="389357"/>
                  </a:cubicBezTo>
                  <a:lnTo>
                    <a:pt x="245631" y="394458"/>
                  </a:lnTo>
                  <a:cubicBezTo>
                    <a:pt x="227391" y="397395"/>
                    <a:pt x="230173" y="409916"/>
                    <a:pt x="232028" y="422900"/>
                  </a:cubicBezTo>
                  <a:cubicBezTo>
                    <a:pt x="233883" y="435885"/>
                    <a:pt x="241766" y="453815"/>
                    <a:pt x="225845" y="465409"/>
                  </a:cubicBezTo>
                  <a:cubicBezTo>
                    <a:pt x="218905" y="473972"/>
                    <a:pt x="209151" y="479768"/>
                    <a:pt x="198331" y="481793"/>
                  </a:cubicBezTo>
                  <a:cubicBezTo>
                    <a:pt x="194930" y="487822"/>
                    <a:pt x="191684" y="494005"/>
                    <a:pt x="182873" y="494314"/>
                  </a:cubicBezTo>
                  <a:lnTo>
                    <a:pt x="177154" y="493077"/>
                  </a:lnTo>
                  <a:cubicBezTo>
                    <a:pt x="160924" y="472983"/>
                    <a:pt x="141911" y="455825"/>
                    <a:pt x="125217" y="436348"/>
                  </a:cubicBezTo>
                  <a:cubicBezTo>
                    <a:pt x="92446" y="405433"/>
                    <a:pt x="56276" y="378073"/>
                    <a:pt x="32471" y="338656"/>
                  </a:cubicBezTo>
                  <a:cubicBezTo>
                    <a:pt x="25964" y="328161"/>
                    <a:pt x="22130" y="316212"/>
                    <a:pt x="21342" y="303877"/>
                  </a:cubicBezTo>
                  <a:lnTo>
                    <a:pt x="14231" y="300786"/>
                  </a:lnTo>
                  <a:cubicBezTo>
                    <a:pt x="10058" y="292129"/>
                    <a:pt x="10367" y="282082"/>
                    <a:pt x="5575" y="273580"/>
                  </a:cubicBezTo>
                  <a:cubicBezTo>
                    <a:pt x="4648" y="263533"/>
                    <a:pt x="-7564" y="253021"/>
                    <a:pt x="7121" y="243747"/>
                  </a:cubicBezTo>
                  <a:cubicBezTo>
                    <a:pt x="7894" y="241583"/>
                    <a:pt x="8666" y="239264"/>
                    <a:pt x="9594" y="236946"/>
                  </a:cubicBezTo>
                  <a:cubicBezTo>
                    <a:pt x="17477" y="232772"/>
                    <a:pt x="23197" y="225507"/>
                    <a:pt x="30925" y="221488"/>
                  </a:cubicBezTo>
                  <a:lnTo>
                    <a:pt x="30925" y="221488"/>
                  </a:lnTo>
                  <a:cubicBezTo>
                    <a:pt x="34944" y="213759"/>
                    <a:pt x="29225" y="203866"/>
                    <a:pt x="36181" y="196756"/>
                  </a:cubicBezTo>
                  <a:lnTo>
                    <a:pt x="37108" y="187172"/>
                  </a:lnTo>
                  <a:cubicBezTo>
                    <a:pt x="38654" y="163522"/>
                    <a:pt x="59986" y="181144"/>
                    <a:pt x="68023" y="171715"/>
                  </a:cubicBezTo>
                  <a:cubicBezTo>
                    <a:pt x="74052" y="157803"/>
                    <a:pt x="61068" y="157339"/>
                    <a:pt x="54421" y="152393"/>
                  </a:cubicBezTo>
                  <a:cubicBezTo>
                    <a:pt x="50093" y="149070"/>
                    <a:pt x="49273" y="142855"/>
                    <a:pt x="52597" y="138527"/>
                  </a:cubicBezTo>
                  <a:cubicBezTo>
                    <a:pt x="52690" y="138404"/>
                    <a:pt x="52782" y="138280"/>
                    <a:pt x="52875" y="138172"/>
                  </a:cubicBezTo>
                  <a:lnTo>
                    <a:pt x="54266" y="128124"/>
                  </a:lnTo>
                  <a:cubicBezTo>
                    <a:pt x="52288" y="111167"/>
                    <a:pt x="64437" y="95818"/>
                    <a:pt x="81394" y="93840"/>
                  </a:cubicBezTo>
                  <a:cubicBezTo>
                    <a:pt x="82245" y="93747"/>
                    <a:pt x="83095" y="93685"/>
                    <a:pt x="83945" y="93654"/>
                  </a:cubicBezTo>
                  <a:cubicBezTo>
                    <a:pt x="93297" y="91753"/>
                    <a:pt x="102849" y="90918"/>
                    <a:pt x="112387" y="91181"/>
                  </a:cubicBezTo>
                  <a:lnTo>
                    <a:pt x="140829" y="91181"/>
                  </a:lnTo>
                  <a:cubicBezTo>
                    <a:pt x="157214" y="89635"/>
                    <a:pt x="174526" y="95663"/>
                    <a:pt x="190138" y="85771"/>
                  </a:cubicBezTo>
                  <a:cubicBezTo>
                    <a:pt x="201886" y="72787"/>
                    <a:pt x="195394" y="57020"/>
                    <a:pt x="196940" y="42644"/>
                  </a:cubicBezTo>
                  <a:cubicBezTo>
                    <a:pt x="198485" y="28268"/>
                    <a:pt x="194003" y="14048"/>
                    <a:pt x="206523" y="3073"/>
                  </a:cubicBezTo>
                  <a:cubicBezTo>
                    <a:pt x="256018" y="-436"/>
                    <a:pt x="305668" y="-993"/>
                    <a:pt x="355225" y="1372"/>
                  </a:cubicBezTo>
                  <a:cubicBezTo>
                    <a:pt x="363417" y="4000"/>
                    <a:pt x="364809" y="9101"/>
                    <a:pt x="360481" y="16830"/>
                  </a:cubicBezTo>
                  <a:cubicBezTo>
                    <a:pt x="354900" y="35379"/>
                    <a:pt x="353849" y="54979"/>
                    <a:pt x="357389" y="74023"/>
                  </a:cubicBezTo>
                  <a:cubicBezTo>
                    <a:pt x="361872" y="79433"/>
                    <a:pt x="366664" y="82061"/>
                    <a:pt x="372847" y="76960"/>
                  </a:cubicBezTo>
                  <a:lnTo>
                    <a:pt x="379803" y="69540"/>
                  </a:lnTo>
                  <a:cubicBezTo>
                    <a:pt x="388304" y="62430"/>
                    <a:pt x="395260" y="52537"/>
                    <a:pt x="408708" y="54083"/>
                  </a:cubicBezTo>
                  <a:cubicBezTo>
                    <a:pt x="421074" y="57020"/>
                    <a:pt x="432575" y="62847"/>
                    <a:pt x="442251" y="71086"/>
                  </a:cubicBezTo>
                  <a:cubicBezTo>
                    <a:pt x="442406" y="72369"/>
                    <a:pt x="442406" y="73667"/>
                    <a:pt x="442251" y="74950"/>
                  </a:cubicBezTo>
                  <a:cubicBezTo>
                    <a:pt x="452700" y="85245"/>
                    <a:pt x="456982" y="100270"/>
                    <a:pt x="453535" y="114522"/>
                  </a:cubicBezTo>
                  <a:cubicBezTo>
                    <a:pt x="451402" y="122065"/>
                    <a:pt x="447769" y="129114"/>
                    <a:pt x="442869" y="135235"/>
                  </a:cubicBezTo>
                  <a:cubicBezTo>
                    <a:pt x="442792" y="136673"/>
                    <a:pt x="442792" y="138125"/>
                    <a:pt x="442869" y="139563"/>
                  </a:cubicBezTo>
                  <a:cubicBezTo>
                    <a:pt x="435790" y="145128"/>
                    <a:pt x="430998" y="153104"/>
                    <a:pt x="429421" y="161976"/>
                  </a:cubicBezTo>
                  <a:cubicBezTo>
                    <a:pt x="427566" y="172735"/>
                    <a:pt x="429081" y="183802"/>
                    <a:pt x="433749" y="193664"/>
                  </a:cubicBezTo>
                  <a:cubicBezTo>
                    <a:pt x="435867" y="203650"/>
                    <a:pt x="439020" y="213404"/>
                    <a:pt x="443178" y="222725"/>
                  </a:cubicBezTo>
                  <a:cubicBezTo>
                    <a:pt x="453071" y="247766"/>
                    <a:pt x="440551" y="272498"/>
                    <a:pt x="443178" y="297385"/>
                  </a:cubicBezTo>
                  <a:cubicBezTo>
                    <a:pt x="435604" y="320417"/>
                    <a:pt x="444261" y="346694"/>
                    <a:pt x="429112" y="368335"/>
                  </a:cubicBezTo>
                  <a:cubicBezTo>
                    <a:pt x="419528" y="376218"/>
                    <a:pt x="409481" y="381938"/>
                    <a:pt x="397270" y="373281"/>
                  </a:cubicBezTo>
                  <a:cubicBezTo>
                    <a:pt x="392787" y="365707"/>
                    <a:pt x="384749" y="366944"/>
                    <a:pt x="377793" y="365552"/>
                  </a:cubicBezTo>
                  <a:cubicBezTo>
                    <a:pt x="367282" y="353032"/>
                    <a:pt x="346105" y="369108"/>
                    <a:pt x="335130" y="3516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2" name="Forma Livre: Forma 78">
              <a:extLst>
                <a:ext uri="{FF2B5EF4-FFF2-40B4-BE49-F238E27FC236}">
                  <a16:creationId xmlns:a16="http://schemas.microsoft.com/office/drawing/2014/main" id="{7D034110-4768-8BB3-F91F-EDC6BC5101A2}"/>
                </a:ext>
              </a:extLst>
            </p:cNvPr>
            <p:cNvSpPr/>
            <p:nvPr/>
          </p:nvSpPr>
          <p:spPr>
            <a:xfrm>
              <a:off x="5683664" y="1850926"/>
              <a:ext cx="867958" cy="1330317"/>
            </a:xfrm>
            <a:custGeom>
              <a:avLst/>
              <a:gdLst>
                <a:gd name="connsiteX0" fmla="*/ 184648 w 867958"/>
                <a:gd name="connsiteY0" fmla="*/ 313263 h 1330317"/>
                <a:gd name="connsiteX1" fmla="*/ 185576 w 867958"/>
                <a:gd name="connsiteY1" fmla="*/ 282348 h 1330317"/>
                <a:gd name="connsiteX2" fmla="*/ 198096 w 867958"/>
                <a:gd name="connsiteY2" fmla="*/ 252824 h 1330317"/>
                <a:gd name="connsiteX3" fmla="*/ 177538 w 867958"/>
                <a:gd name="connsiteY3" fmla="*/ 225155 h 1330317"/>
                <a:gd name="connsiteX4" fmla="*/ 151724 w 867958"/>
                <a:gd name="connsiteY4" fmla="*/ 202742 h 1330317"/>
                <a:gd name="connsiteX5" fmla="*/ 142758 w 867958"/>
                <a:gd name="connsiteY5" fmla="*/ 201351 h 1330317"/>
                <a:gd name="connsiteX6" fmla="*/ 130083 w 867958"/>
                <a:gd name="connsiteY6" fmla="*/ 145085 h 1330317"/>
                <a:gd name="connsiteX7" fmla="*/ 127919 w 867958"/>
                <a:gd name="connsiteY7" fmla="*/ 105823 h 1330317"/>
                <a:gd name="connsiteX8" fmla="*/ 130392 w 867958"/>
                <a:gd name="connsiteY8" fmla="*/ 71198 h 1330317"/>
                <a:gd name="connsiteX9" fmla="*/ 130392 w 867958"/>
                <a:gd name="connsiteY9" fmla="*/ 30390 h 1330317"/>
                <a:gd name="connsiteX10" fmla="*/ 161307 w 867958"/>
                <a:gd name="connsiteY10" fmla="*/ 14932 h 1330317"/>
                <a:gd name="connsiteX11" fmla="*/ 185112 w 867958"/>
                <a:gd name="connsiteY11" fmla="*/ 8131 h 1330317"/>
                <a:gd name="connsiteX12" fmla="*/ 216027 w 867958"/>
                <a:gd name="connsiteY12" fmla="*/ -61 h 1330317"/>
                <a:gd name="connsiteX13" fmla="*/ 246015 w 867958"/>
                <a:gd name="connsiteY13" fmla="*/ 11686 h 1330317"/>
                <a:gd name="connsiteX14" fmla="*/ 267192 w 867958"/>
                <a:gd name="connsiteY14" fmla="*/ 26371 h 1330317"/>
                <a:gd name="connsiteX15" fmla="*/ 280640 w 867958"/>
                <a:gd name="connsiteY15" fmla="*/ 34409 h 1330317"/>
                <a:gd name="connsiteX16" fmla="*/ 308154 w 867958"/>
                <a:gd name="connsiteY16" fmla="*/ 43683 h 1330317"/>
                <a:gd name="connsiteX17" fmla="*/ 331032 w 867958"/>
                <a:gd name="connsiteY17" fmla="*/ 55122 h 1330317"/>
                <a:gd name="connsiteX18" fmla="*/ 350353 w 867958"/>
                <a:gd name="connsiteY18" fmla="*/ 64860 h 1330317"/>
                <a:gd name="connsiteX19" fmla="*/ 408010 w 867958"/>
                <a:gd name="connsiteY19" fmla="*/ 93766 h 1330317"/>
                <a:gd name="connsiteX20" fmla="*/ 430887 w 867958"/>
                <a:gd name="connsiteY20" fmla="*/ 105359 h 1330317"/>
                <a:gd name="connsiteX21" fmla="*/ 440471 w 867958"/>
                <a:gd name="connsiteY21" fmla="*/ 111233 h 1330317"/>
                <a:gd name="connsiteX22" fmla="*/ 467058 w 867958"/>
                <a:gd name="connsiteY22" fmla="*/ 122672 h 1330317"/>
                <a:gd name="connsiteX23" fmla="*/ 670634 w 867958"/>
                <a:gd name="connsiteY23" fmla="*/ 221755 h 1330317"/>
                <a:gd name="connsiteX24" fmla="*/ 701549 w 867958"/>
                <a:gd name="connsiteY24" fmla="*/ 241077 h 1330317"/>
                <a:gd name="connsiteX25" fmla="*/ 717780 w 867958"/>
                <a:gd name="connsiteY25" fmla="*/ 250197 h 1330317"/>
                <a:gd name="connsiteX26" fmla="*/ 742821 w 867958"/>
                <a:gd name="connsiteY26" fmla="*/ 258235 h 1330317"/>
                <a:gd name="connsiteX27" fmla="*/ 762761 w 867958"/>
                <a:gd name="connsiteY27" fmla="*/ 268282 h 1330317"/>
                <a:gd name="connsiteX28" fmla="*/ 772654 w 867958"/>
                <a:gd name="connsiteY28" fmla="*/ 274620 h 1330317"/>
                <a:gd name="connsiteX29" fmla="*/ 797386 w 867958"/>
                <a:gd name="connsiteY29" fmla="*/ 285594 h 1330317"/>
                <a:gd name="connsiteX30" fmla="*/ 841131 w 867958"/>
                <a:gd name="connsiteY30" fmla="*/ 308626 h 1330317"/>
                <a:gd name="connsiteX31" fmla="*/ 860608 w 867958"/>
                <a:gd name="connsiteY31" fmla="*/ 339541 h 1330317"/>
                <a:gd name="connsiteX32" fmla="*/ 863081 w 867958"/>
                <a:gd name="connsiteY32" fmla="*/ 408327 h 1330317"/>
                <a:gd name="connsiteX33" fmla="*/ 866327 w 867958"/>
                <a:gd name="connsiteY33" fmla="*/ 475877 h 1330317"/>
                <a:gd name="connsiteX34" fmla="*/ 866327 w 867958"/>
                <a:gd name="connsiteY34" fmla="*/ 532452 h 1330317"/>
                <a:gd name="connsiteX35" fmla="*/ 867254 w 867958"/>
                <a:gd name="connsiteY35" fmla="*/ 611903 h 1330317"/>
                <a:gd name="connsiteX36" fmla="*/ 867254 w 867958"/>
                <a:gd name="connsiteY36" fmla="*/ 621487 h 1330317"/>
                <a:gd name="connsiteX37" fmla="*/ 845768 w 867958"/>
                <a:gd name="connsiteY37" fmla="*/ 630298 h 1330317"/>
                <a:gd name="connsiteX38" fmla="*/ 800632 w 867958"/>
                <a:gd name="connsiteY38" fmla="*/ 633235 h 1330317"/>
                <a:gd name="connsiteX39" fmla="*/ 776982 w 867958"/>
                <a:gd name="connsiteY39" fmla="*/ 664150 h 1330317"/>
                <a:gd name="connsiteX40" fmla="*/ 759979 w 867958"/>
                <a:gd name="connsiteY40" fmla="*/ 694138 h 1330317"/>
                <a:gd name="connsiteX41" fmla="*/ 753641 w 867958"/>
                <a:gd name="connsiteY41" fmla="*/ 701557 h 1330317"/>
                <a:gd name="connsiteX42" fmla="*/ 736638 w 867958"/>
                <a:gd name="connsiteY42" fmla="*/ 722580 h 1330317"/>
                <a:gd name="connsiteX43" fmla="*/ 737565 w 867958"/>
                <a:gd name="connsiteY43" fmla="*/ 722580 h 1330317"/>
                <a:gd name="connsiteX44" fmla="*/ 733701 w 867958"/>
                <a:gd name="connsiteY44" fmla="*/ 730927 h 1330317"/>
                <a:gd name="connsiteX45" fmla="*/ 723962 w 867958"/>
                <a:gd name="connsiteY45" fmla="*/ 782401 h 1330317"/>
                <a:gd name="connsiteX46" fmla="*/ 721953 w 867958"/>
                <a:gd name="connsiteY46" fmla="*/ 782401 h 1330317"/>
                <a:gd name="connsiteX47" fmla="*/ 720562 w 867958"/>
                <a:gd name="connsiteY47" fmla="*/ 783792 h 1330317"/>
                <a:gd name="connsiteX48" fmla="*/ 713142 w 867958"/>
                <a:gd name="connsiteY48" fmla="*/ 820735 h 1330317"/>
                <a:gd name="connsiteX49" fmla="*/ 713142 w 867958"/>
                <a:gd name="connsiteY49" fmla="*/ 823363 h 1330317"/>
                <a:gd name="connsiteX50" fmla="*/ 700467 w 867958"/>
                <a:gd name="connsiteY50" fmla="*/ 846086 h 1330317"/>
                <a:gd name="connsiteX51" fmla="*/ 723035 w 867958"/>
                <a:gd name="connsiteY51" fmla="*/ 879783 h 1330317"/>
                <a:gd name="connsiteX52" fmla="*/ 740348 w 867958"/>
                <a:gd name="connsiteY52" fmla="*/ 895241 h 1330317"/>
                <a:gd name="connsiteX53" fmla="*/ 742821 w 867958"/>
                <a:gd name="connsiteY53" fmla="*/ 926156 h 1330317"/>
                <a:gd name="connsiteX54" fmla="*/ 748849 w 867958"/>
                <a:gd name="connsiteY54" fmla="*/ 934812 h 1330317"/>
                <a:gd name="connsiteX55" fmla="*/ 760134 w 867958"/>
                <a:gd name="connsiteY55" fmla="*/ 966655 h 1330317"/>
                <a:gd name="connsiteX56" fmla="*/ 768326 w 867958"/>
                <a:gd name="connsiteY56" fmla="*/ 977475 h 1330317"/>
                <a:gd name="connsiteX57" fmla="*/ 732773 w 867958"/>
                <a:gd name="connsiteY57" fmla="*/ 1033277 h 1330317"/>
                <a:gd name="connsiteX58" fmla="*/ 713761 w 867958"/>
                <a:gd name="connsiteY58" fmla="*/ 1041933 h 1330317"/>
                <a:gd name="connsiteX59" fmla="*/ 692584 w 867958"/>
                <a:gd name="connsiteY59" fmla="*/ 1077485 h 1330317"/>
                <a:gd name="connsiteX60" fmla="*/ 674653 w 867958"/>
                <a:gd name="connsiteY60" fmla="*/ 1102990 h 1330317"/>
                <a:gd name="connsiteX61" fmla="*/ 647912 w 867958"/>
                <a:gd name="connsiteY61" fmla="*/ 1125095 h 1330317"/>
                <a:gd name="connsiteX62" fmla="*/ 624725 w 867958"/>
                <a:gd name="connsiteY62" fmla="*/ 1154000 h 1330317"/>
                <a:gd name="connsiteX63" fmla="*/ 593810 w 867958"/>
                <a:gd name="connsiteY63" fmla="*/ 1178423 h 1330317"/>
                <a:gd name="connsiteX64" fmla="*/ 572479 w 867958"/>
                <a:gd name="connsiteY64" fmla="*/ 1192335 h 1330317"/>
                <a:gd name="connsiteX65" fmla="*/ 518222 w 867958"/>
                <a:gd name="connsiteY65" fmla="*/ 1197127 h 1330317"/>
                <a:gd name="connsiteX66" fmla="*/ 487307 w 867958"/>
                <a:gd name="connsiteY66" fmla="*/ 1199600 h 1330317"/>
                <a:gd name="connsiteX67" fmla="*/ 469376 w 867958"/>
                <a:gd name="connsiteY67" fmla="*/ 1230515 h 1330317"/>
                <a:gd name="connsiteX68" fmla="*/ 452219 w 867958"/>
                <a:gd name="connsiteY68" fmla="*/ 1264213 h 1330317"/>
                <a:gd name="connsiteX69" fmla="*/ 435370 w 867958"/>
                <a:gd name="connsiteY69" fmla="*/ 1278124 h 1330317"/>
                <a:gd name="connsiteX70" fmla="*/ 361637 w 867958"/>
                <a:gd name="connsiteY70" fmla="*/ 1287708 h 1330317"/>
                <a:gd name="connsiteX71" fmla="*/ 347107 w 867958"/>
                <a:gd name="connsiteY71" fmla="*/ 1294664 h 1330317"/>
                <a:gd name="connsiteX72" fmla="*/ 302435 w 867958"/>
                <a:gd name="connsiteY72" fmla="*/ 1305639 h 1330317"/>
                <a:gd name="connsiteX73" fmla="*/ 283886 w 867958"/>
                <a:gd name="connsiteY73" fmla="*/ 1311977 h 1330317"/>
                <a:gd name="connsiteX74" fmla="*/ 276157 w 867958"/>
                <a:gd name="connsiteY74" fmla="*/ 1314295 h 1330317"/>
                <a:gd name="connsiteX75" fmla="*/ 219428 w 867958"/>
                <a:gd name="connsiteY75" fmla="*/ 1324961 h 1330317"/>
                <a:gd name="connsiteX76" fmla="*/ 178002 w 867958"/>
                <a:gd name="connsiteY76" fmla="*/ 1329289 h 1330317"/>
                <a:gd name="connsiteX77" fmla="*/ 157443 w 867958"/>
                <a:gd name="connsiteY77" fmla="*/ 1311822 h 1330317"/>
                <a:gd name="connsiteX78" fmla="*/ 145232 w 867958"/>
                <a:gd name="connsiteY78" fmla="*/ 1284926 h 1330317"/>
                <a:gd name="connsiteX79" fmla="*/ 131629 w 867958"/>
                <a:gd name="connsiteY79" fmla="*/ 1245663 h 1330317"/>
                <a:gd name="connsiteX80" fmla="*/ 121427 w 867958"/>
                <a:gd name="connsiteY80" fmla="*/ 1215985 h 1330317"/>
                <a:gd name="connsiteX81" fmla="*/ 95149 w 867958"/>
                <a:gd name="connsiteY81" fmla="*/ 1201919 h 1330317"/>
                <a:gd name="connsiteX82" fmla="*/ 75982 w 867958"/>
                <a:gd name="connsiteY82" fmla="*/ 1189089 h 1330317"/>
                <a:gd name="connsiteX83" fmla="*/ 64389 w 867958"/>
                <a:gd name="connsiteY83" fmla="*/ 1176568 h 1330317"/>
                <a:gd name="connsiteX84" fmla="*/ 64389 w 867958"/>
                <a:gd name="connsiteY84" fmla="*/ 1118603 h 1330317"/>
                <a:gd name="connsiteX85" fmla="*/ 76600 w 867958"/>
                <a:gd name="connsiteY85" fmla="*/ 1110410 h 1330317"/>
                <a:gd name="connsiteX86" fmla="*/ 105969 w 867958"/>
                <a:gd name="connsiteY86" fmla="*/ 1115511 h 1330317"/>
                <a:gd name="connsiteX87" fmla="*/ 134566 w 867958"/>
                <a:gd name="connsiteY87" fmla="*/ 1119684 h 1330317"/>
                <a:gd name="connsiteX88" fmla="*/ 151724 w 867958"/>
                <a:gd name="connsiteY88" fmla="*/ 1106082 h 1330317"/>
                <a:gd name="connsiteX89" fmla="*/ 149560 w 867958"/>
                <a:gd name="connsiteY89" fmla="*/ 1087996 h 1330317"/>
                <a:gd name="connsiteX90" fmla="*/ 141522 w 867958"/>
                <a:gd name="connsiteY90" fmla="*/ 1075630 h 1330317"/>
                <a:gd name="connsiteX91" fmla="*/ 127764 w 867958"/>
                <a:gd name="connsiteY91" fmla="*/ 1051826 h 1330317"/>
                <a:gd name="connsiteX92" fmla="*/ 121272 w 867958"/>
                <a:gd name="connsiteY92" fmla="*/ 1043633 h 1330317"/>
                <a:gd name="connsiteX93" fmla="*/ 117717 w 867958"/>
                <a:gd name="connsiteY93" fmla="*/ 981803 h 1330317"/>
                <a:gd name="connsiteX94" fmla="*/ 119881 w 867958"/>
                <a:gd name="connsiteY94" fmla="*/ 950888 h 1330317"/>
                <a:gd name="connsiteX95" fmla="*/ 110452 w 867958"/>
                <a:gd name="connsiteY95" fmla="*/ 907916 h 1330317"/>
                <a:gd name="connsiteX96" fmla="*/ 110452 w 867958"/>
                <a:gd name="connsiteY96" fmla="*/ 901578 h 1330317"/>
                <a:gd name="connsiteX97" fmla="*/ 93140 w 867958"/>
                <a:gd name="connsiteY97" fmla="*/ 878083 h 1330317"/>
                <a:gd name="connsiteX98" fmla="*/ 93140 w 867958"/>
                <a:gd name="connsiteY98" fmla="*/ 878083 h 1330317"/>
                <a:gd name="connsiteX99" fmla="*/ 72581 w 867958"/>
                <a:gd name="connsiteY99" fmla="*/ 854433 h 1330317"/>
                <a:gd name="connsiteX100" fmla="*/ 60215 w 867958"/>
                <a:gd name="connsiteY100" fmla="*/ 848868 h 1330317"/>
                <a:gd name="connsiteX101" fmla="*/ 47231 w 867958"/>
                <a:gd name="connsiteY101" fmla="*/ 832638 h 1330317"/>
                <a:gd name="connsiteX102" fmla="*/ 31773 w 867958"/>
                <a:gd name="connsiteY102" fmla="*/ 814088 h 1330317"/>
                <a:gd name="connsiteX103" fmla="*/ 4413 w 867958"/>
                <a:gd name="connsiteY103" fmla="*/ 784565 h 1330317"/>
                <a:gd name="connsiteX104" fmla="*/ 5186 w 867958"/>
                <a:gd name="connsiteY104" fmla="*/ 779154 h 1330317"/>
                <a:gd name="connsiteX105" fmla="*/ 703 w 867958"/>
                <a:gd name="connsiteY105" fmla="*/ 754422 h 1330317"/>
                <a:gd name="connsiteX106" fmla="*/ 11833 w 867958"/>
                <a:gd name="connsiteY106" fmla="*/ 720725 h 1330317"/>
                <a:gd name="connsiteX107" fmla="*/ 21571 w 867958"/>
                <a:gd name="connsiteY107" fmla="*/ 696147 h 1330317"/>
                <a:gd name="connsiteX108" fmla="*/ 35019 w 867958"/>
                <a:gd name="connsiteY108" fmla="*/ 672497 h 1330317"/>
                <a:gd name="connsiteX109" fmla="*/ 51713 w 867958"/>
                <a:gd name="connsiteY109" fmla="*/ 657040 h 1330317"/>
                <a:gd name="connsiteX110" fmla="*/ 81237 w 867958"/>
                <a:gd name="connsiteY110" fmla="*/ 622878 h 1330317"/>
                <a:gd name="connsiteX111" fmla="*/ 103960 w 867958"/>
                <a:gd name="connsiteY111" fmla="*/ 598610 h 1330317"/>
                <a:gd name="connsiteX112" fmla="*/ 132711 w 867958"/>
                <a:gd name="connsiteY112" fmla="*/ 565531 h 1330317"/>
                <a:gd name="connsiteX113" fmla="*/ 155897 w 867958"/>
                <a:gd name="connsiteY113" fmla="*/ 543581 h 1330317"/>
                <a:gd name="connsiteX114" fmla="*/ 162853 w 867958"/>
                <a:gd name="connsiteY114" fmla="*/ 513902 h 1330317"/>
                <a:gd name="connsiteX115" fmla="*/ 168572 w 867958"/>
                <a:gd name="connsiteY115" fmla="*/ 482987 h 1330317"/>
                <a:gd name="connsiteX116" fmla="*/ 168572 w 867958"/>
                <a:gd name="connsiteY116" fmla="*/ 460883 h 1330317"/>
                <a:gd name="connsiteX117" fmla="*/ 171509 w 867958"/>
                <a:gd name="connsiteY117" fmla="*/ 430741 h 1330317"/>
                <a:gd name="connsiteX118" fmla="*/ 174292 w 867958"/>
                <a:gd name="connsiteY118" fmla="*/ 403999 h 1330317"/>
                <a:gd name="connsiteX119" fmla="*/ 180475 w 867958"/>
                <a:gd name="connsiteY119" fmla="*/ 373084 h 1330317"/>
                <a:gd name="connsiteX120" fmla="*/ 180475 w 867958"/>
                <a:gd name="connsiteY120" fmla="*/ 351134 h 1330317"/>
                <a:gd name="connsiteX121" fmla="*/ 184648 w 867958"/>
                <a:gd name="connsiteY121" fmla="*/ 313263 h 13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867958" h="1330317">
                  <a:moveTo>
                    <a:pt x="184648" y="313263"/>
                  </a:moveTo>
                  <a:lnTo>
                    <a:pt x="185576" y="282348"/>
                  </a:lnTo>
                  <a:cubicBezTo>
                    <a:pt x="193799" y="274759"/>
                    <a:pt x="198359" y="264000"/>
                    <a:pt x="198096" y="252824"/>
                  </a:cubicBezTo>
                  <a:cubicBezTo>
                    <a:pt x="207989" y="231029"/>
                    <a:pt x="191604" y="228865"/>
                    <a:pt x="177538" y="225155"/>
                  </a:cubicBezTo>
                  <a:cubicBezTo>
                    <a:pt x="167908" y="218957"/>
                    <a:pt x="159205" y="211413"/>
                    <a:pt x="151724" y="202742"/>
                  </a:cubicBezTo>
                  <a:lnTo>
                    <a:pt x="142758" y="201351"/>
                  </a:lnTo>
                  <a:cubicBezTo>
                    <a:pt x="141831" y="181874"/>
                    <a:pt x="132247" y="164407"/>
                    <a:pt x="130083" y="145085"/>
                  </a:cubicBezTo>
                  <a:cubicBezTo>
                    <a:pt x="126976" y="132240"/>
                    <a:pt x="126234" y="118931"/>
                    <a:pt x="127919" y="105823"/>
                  </a:cubicBezTo>
                  <a:cubicBezTo>
                    <a:pt x="132433" y="94848"/>
                    <a:pt x="133298" y="82714"/>
                    <a:pt x="130392" y="71198"/>
                  </a:cubicBezTo>
                  <a:cubicBezTo>
                    <a:pt x="130392" y="57595"/>
                    <a:pt x="130392" y="43993"/>
                    <a:pt x="130392" y="30390"/>
                  </a:cubicBezTo>
                  <a:cubicBezTo>
                    <a:pt x="137039" y="18642"/>
                    <a:pt x="149714" y="18642"/>
                    <a:pt x="161307" y="14932"/>
                  </a:cubicBezTo>
                  <a:cubicBezTo>
                    <a:pt x="169021" y="11965"/>
                    <a:pt x="176997" y="9692"/>
                    <a:pt x="185112" y="8131"/>
                  </a:cubicBezTo>
                  <a:cubicBezTo>
                    <a:pt x="195175" y="4545"/>
                    <a:pt x="205516" y="1809"/>
                    <a:pt x="216027" y="-61"/>
                  </a:cubicBezTo>
                  <a:lnTo>
                    <a:pt x="246015" y="11686"/>
                  </a:lnTo>
                  <a:cubicBezTo>
                    <a:pt x="252414" y="17483"/>
                    <a:pt x="259525" y="22414"/>
                    <a:pt x="267192" y="26371"/>
                  </a:cubicBezTo>
                  <a:cubicBezTo>
                    <a:pt x="271984" y="28690"/>
                    <a:pt x="278321" y="28226"/>
                    <a:pt x="280640" y="34409"/>
                  </a:cubicBezTo>
                  <a:cubicBezTo>
                    <a:pt x="290023" y="36820"/>
                    <a:pt x="299220" y="39927"/>
                    <a:pt x="308154" y="43683"/>
                  </a:cubicBezTo>
                  <a:cubicBezTo>
                    <a:pt x="315404" y="48197"/>
                    <a:pt x="323071" y="52031"/>
                    <a:pt x="331032" y="55122"/>
                  </a:cubicBezTo>
                  <a:cubicBezTo>
                    <a:pt x="337075" y="59095"/>
                    <a:pt x="343567" y="62372"/>
                    <a:pt x="350353" y="64860"/>
                  </a:cubicBezTo>
                  <a:lnTo>
                    <a:pt x="408010" y="93766"/>
                  </a:lnTo>
                  <a:cubicBezTo>
                    <a:pt x="415739" y="97476"/>
                    <a:pt x="423468" y="102422"/>
                    <a:pt x="430887" y="105359"/>
                  </a:cubicBezTo>
                  <a:lnTo>
                    <a:pt x="440471" y="111233"/>
                  </a:lnTo>
                  <a:cubicBezTo>
                    <a:pt x="450209" y="112779"/>
                    <a:pt x="457165" y="121126"/>
                    <a:pt x="467058" y="122672"/>
                  </a:cubicBezTo>
                  <a:cubicBezTo>
                    <a:pt x="533015" y="159461"/>
                    <a:pt x="600982" y="192540"/>
                    <a:pt x="670634" y="221755"/>
                  </a:cubicBezTo>
                  <a:cubicBezTo>
                    <a:pt x="678053" y="233039"/>
                    <a:pt x="691502" y="234430"/>
                    <a:pt x="701549" y="241077"/>
                  </a:cubicBezTo>
                  <a:cubicBezTo>
                    <a:pt x="707269" y="243550"/>
                    <a:pt x="714070" y="244014"/>
                    <a:pt x="717780" y="250197"/>
                  </a:cubicBezTo>
                  <a:cubicBezTo>
                    <a:pt x="726436" y="251897"/>
                    <a:pt x="734319" y="256070"/>
                    <a:pt x="742821" y="258235"/>
                  </a:cubicBezTo>
                  <a:cubicBezTo>
                    <a:pt x="749097" y="262284"/>
                    <a:pt x="755774" y="265654"/>
                    <a:pt x="762761" y="268282"/>
                  </a:cubicBezTo>
                  <a:lnTo>
                    <a:pt x="772654" y="274620"/>
                  </a:lnTo>
                  <a:cubicBezTo>
                    <a:pt x="781774" y="276320"/>
                    <a:pt x="788112" y="283121"/>
                    <a:pt x="797386" y="285594"/>
                  </a:cubicBezTo>
                  <a:lnTo>
                    <a:pt x="841131" y="308626"/>
                  </a:lnTo>
                  <a:cubicBezTo>
                    <a:pt x="857980" y="312027"/>
                    <a:pt x="860298" y="324084"/>
                    <a:pt x="860608" y="339541"/>
                  </a:cubicBezTo>
                  <a:cubicBezTo>
                    <a:pt x="859108" y="362496"/>
                    <a:pt x="859943" y="385543"/>
                    <a:pt x="863081" y="408327"/>
                  </a:cubicBezTo>
                  <a:cubicBezTo>
                    <a:pt x="866559" y="430664"/>
                    <a:pt x="867641" y="453309"/>
                    <a:pt x="866327" y="475877"/>
                  </a:cubicBezTo>
                  <a:lnTo>
                    <a:pt x="866327" y="532452"/>
                  </a:lnTo>
                  <a:cubicBezTo>
                    <a:pt x="866327" y="559039"/>
                    <a:pt x="865400" y="585471"/>
                    <a:pt x="867254" y="611903"/>
                  </a:cubicBezTo>
                  <a:cubicBezTo>
                    <a:pt x="868104" y="615041"/>
                    <a:pt x="868104" y="618349"/>
                    <a:pt x="867254" y="621487"/>
                  </a:cubicBezTo>
                  <a:cubicBezTo>
                    <a:pt x="861581" y="627222"/>
                    <a:pt x="853837" y="630406"/>
                    <a:pt x="845768" y="630298"/>
                  </a:cubicBezTo>
                  <a:cubicBezTo>
                    <a:pt x="830666" y="629726"/>
                    <a:pt x="815533" y="630715"/>
                    <a:pt x="800632" y="633235"/>
                  </a:cubicBezTo>
                  <a:cubicBezTo>
                    <a:pt x="774045" y="629061"/>
                    <a:pt x="779765" y="649775"/>
                    <a:pt x="776982" y="664150"/>
                  </a:cubicBezTo>
                  <a:cubicBezTo>
                    <a:pt x="774200" y="675898"/>
                    <a:pt x="763689" y="683008"/>
                    <a:pt x="759979" y="694138"/>
                  </a:cubicBezTo>
                  <a:lnTo>
                    <a:pt x="753641" y="701557"/>
                  </a:lnTo>
                  <a:cubicBezTo>
                    <a:pt x="751168" y="711141"/>
                    <a:pt x="738184" y="712069"/>
                    <a:pt x="736638" y="722580"/>
                  </a:cubicBezTo>
                  <a:lnTo>
                    <a:pt x="737565" y="722580"/>
                  </a:lnTo>
                  <a:cubicBezTo>
                    <a:pt x="736329" y="725517"/>
                    <a:pt x="735092" y="728144"/>
                    <a:pt x="733701" y="730927"/>
                  </a:cubicBezTo>
                  <a:cubicBezTo>
                    <a:pt x="728136" y="747621"/>
                    <a:pt x="738802" y="767407"/>
                    <a:pt x="723962" y="782401"/>
                  </a:cubicBezTo>
                  <a:lnTo>
                    <a:pt x="721953" y="782401"/>
                  </a:lnTo>
                  <a:lnTo>
                    <a:pt x="720562" y="783792"/>
                  </a:lnTo>
                  <a:cubicBezTo>
                    <a:pt x="712447" y="794272"/>
                    <a:pt x="709696" y="807936"/>
                    <a:pt x="713142" y="820735"/>
                  </a:cubicBezTo>
                  <a:lnTo>
                    <a:pt x="713142" y="823363"/>
                  </a:lnTo>
                  <a:cubicBezTo>
                    <a:pt x="707763" y="830226"/>
                    <a:pt x="703481" y="837893"/>
                    <a:pt x="700467" y="846086"/>
                  </a:cubicBezTo>
                  <a:cubicBezTo>
                    <a:pt x="704332" y="859843"/>
                    <a:pt x="688101" y="886894"/>
                    <a:pt x="723035" y="879783"/>
                  </a:cubicBezTo>
                  <a:cubicBezTo>
                    <a:pt x="734319" y="878701"/>
                    <a:pt x="737101" y="887203"/>
                    <a:pt x="740348" y="895241"/>
                  </a:cubicBezTo>
                  <a:cubicBezTo>
                    <a:pt x="743594" y="903279"/>
                    <a:pt x="741584" y="915645"/>
                    <a:pt x="742821" y="926156"/>
                  </a:cubicBezTo>
                  <a:lnTo>
                    <a:pt x="748849" y="934812"/>
                  </a:lnTo>
                  <a:cubicBezTo>
                    <a:pt x="751122" y="945895"/>
                    <a:pt x="754909" y="956607"/>
                    <a:pt x="760134" y="966655"/>
                  </a:cubicBezTo>
                  <a:lnTo>
                    <a:pt x="768326" y="977475"/>
                  </a:lnTo>
                  <a:cubicBezTo>
                    <a:pt x="794140" y="1014728"/>
                    <a:pt x="788884" y="1022920"/>
                    <a:pt x="732773" y="1033277"/>
                  </a:cubicBezTo>
                  <a:cubicBezTo>
                    <a:pt x="726590" y="1036368"/>
                    <a:pt x="720098" y="1038996"/>
                    <a:pt x="713761" y="1041933"/>
                  </a:cubicBezTo>
                  <a:cubicBezTo>
                    <a:pt x="698303" y="1048425"/>
                    <a:pt x="696448" y="1063728"/>
                    <a:pt x="692584" y="1077485"/>
                  </a:cubicBezTo>
                  <a:cubicBezTo>
                    <a:pt x="689338" y="1087610"/>
                    <a:pt x="683093" y="1096514"/>
                    <a:pt x="674653" y="1102990"/>
                  </a:cubicBezTo>
                  <a:cubicBezTo>
                    <a:pt x="666460" y="1111183"/>
                    <a:pt x="657511" y="1118587"/>
                    <a:pt x="647912" y="1125095"/>
                  </a:cubicBezTo>
                  <a:cubicBezTo>
                    <a:pt x="636782" y="1132051"/>
                    <a:pt x="633536" y="1145344"/>
                    <a:pt x="624725" y="1154000"/>
                  </a:cubicBezTo>
                  <a:cubicBezTo>
                    <a:pt x="615914" y="1162656"/>
                    <a:pt x="597211" y="1161729"/>
                    <a:pt x="593810" y="1178423"/>
                  </a:cubicBezTo>
                  <a:cubicBezTo>
                    <a:pt x="588724" y="1185596"/>
                    <a:pt x="581104" y="1190573"/>
                    <a:pt x="572479" y="1192335"/>
                  </a:cubicBezTo>
                  <a:cubicBezTo>
                    <a:pt x="554548" y="1195426"/>
                    <a:pt x="535844" y="1191098"/>
                    <a:pt x="518222" y="1197127"/>
                  </a:cubicBezTo>
                  <a:cubicBezTo>
                    <a:pt x="508020" y="1198982"/>
                    <a:pt x="497664" y="1199817"/>
                    <a:pt x="487307" y="1199600"/>
                  </a:cubicBezTo>
                  <a:cubicBezTo>
                    <a:pt x="463812" y="1199600"/>
                    <a:pt x="476487" y="1221395"/>
                    <a:pt x="469376" y="1230515"/>
                  </a:cubicBezTo>
                  <a:cubicBezTo>
                    <a:pt x="462962" y="1241382"/>
                    <a:pt x="457227" y="1252635"/>
                    <a:pt x="452219" y="1264213"/>
                  </a:cubicBezTo>
                  <a:cubicBezTo>
                    <a:pt x="448586" y="1270828"/>
                    <a:pt x="442558" y="1275806"/>
                    <a:pt x="435370" y="1278124"/>
                  </a:cubicBezTo>
                  <a:cubicBezTo>
                    <a:pt x="411133" y="1283566"/>
                    <a:pt x="386462" y="1286781"/>
                    <a:pt x="361637" y="1287708"/>
                  </a:cubicBezTo>
                  <a:lnTo>
                    <a:pt x="347107" y="1294664"/>
                  </a:lnTo>
                  <a:cubicBezTo>
                    <a:pt x="332732" y="1300693"/>
                    <a:pt x="316192" y="1299920"/>
                    <a:pt x="302435" y="1305639"/>
                  </a:cubicBezTo>
                  <a:lnTo>
                    <a:pt x="283886" y="1311977"/>
                  </a:lnTo>
                  <a:cubicBezTo>
                    <a:pt x="281366" y="1312920"/>
                    <a:pt x="278785" y="1313692"/>
                    <a:pt x="276157" y="1314295"/>
                  </a:cubicBezTo>
                  <a:cubicBezTo>
                    <a:pt x="257763" y="1320633"/>
                    <a:pt x="237668" y="1318159"/>
                    <a:pt x="219428" y="1324961"/>
                  </a:cubicBezTo>
                  <a:cubicBezTo>
                    <a:pt x="206134" y="1331762"/>
                    <a:pt x="191450" y="1324961"/>
                    <a:pt x="178002" y="1329289"/>
                  </a:cubicBezTo>
                  <a:cubicBezTo>
                    <a:pt x="164554" y="1333617"/>
                    <a:pt x="159916" y="1322642"/>
                    <a:pt x="157443" y="1311822"/>
                  </a:cubicBezTo>
                  <a:cubicBezTo>
                    <a:pt x="154970" y="1301002"/>
                    <a:pt x="149250" y="1293891"/>
                    <a:pt x="145232" y="1284926"/>
                  </a:cubicBezTo>
                  <a:cubicBezTo>
                    <a:pt x="140285" y="1271941"/>
                    <a:pt x="137039" y="1258493"/>
                    <a:pt x="131629" y="1245663"/>
                  </a:cubicBezTo>
                  <a:cubicBezTo>
                    <a:pt x="129156" y="1235477"/>
                    <a:pt x="125740" y="1225538"/>
                    <a:pt x="121427" y="1215985"/>
                  </a:cubicBezTo>
                  <a:cubicBezTo>
                    <a:pt x="115244" y="1206401"/>
                    <a:pt x="104578" y="1205474"/>
                    <a:pt x="95149" y="1201919"/>
                  </a:cubicBezTo>
                  <a:cubicBezTo>
                    <a:pt x="87729" y="1199430"/>
                    <a:pt x="81114" y="1194994"/>
                    <a:pt x="75982" y="1189089"/>
                  </a:cubicBezTo>
                  <a:lnTo>
                    <a:pt x="64389" y="1176568"/>
                  </a:lnTo>
                  <a:cubicBezTo>
                    <a:pt x="52888" y="1158962"/>
                    <a:pt x="52888" y="1136209"/>
                    <a:pt x="64389" y="1118603"/>
                  </a:cubicBezTo>
                  <a:lnTo>
                    <a:pt x="76600" y="1110410"/>
                  </a:lnTo>
                  <a:cubicBezTo>
                    <a:pt x="85256" y="1118139"/>
                    <a:pt x="96077" y="1114429"/>
                    <a:pt x="105969" y="1115511"/>
                  </a:cubicBezTo>
                  <a:cubicBezTo>
                    <a:pt x="115615" y="1115975"/>
                    <a:pt x="125183" y="1117381"/>
                    <a:pt x="134566" y="1119684"/>
                  </a:cubicBezTo>
                  <a:cubicBezTo>
                    <a:pt x="145232" y="1121230"/>
                    <a:pt x="151260" y="1117366"/>
                    <a:pt x="151724" y="1106082"/>
                  </a:cubicBezTo>
                  <a:cubicBezTo>
                    <a:pt x="152327" y="1099961"/>
                    <a:pt x="151585" y="1093793"/>
                    <a:pt x="149560" y="1087996"/>
                  </a:cubicBezTo>
                  <a:cubicBezTo>
                    <a:pt x="147597" y="1083452"/>
                    <a:pt x="144876" y="1079263"/>
                    <a:pt x="141522" y="1075630"/>
                  </a:cubicBezTo>
                  <a:cubicBezTo>
                    <a:pt x="136112" y="1068195"/>
                    <a:pt x="131505" y="1060219"/>
                    <a:pt x="127764" y="1051826"/>
                  </a:cubicBezTo>
                  <a:lnTo>
                    <a:pt x="121272" y="1043633"/>
                  </a:lnTo>
                  <a:cubicBezTo>
                    <a:pt x="105815" y="1023693"/>
                    <a:pt x="118490" y="1002052"/>
                    <a:pt x="117717" y="981803"/>
                  </a:cubicBezTo>
                  <a:cubicBezTo>
                    <a:pt x="119866" y="971647"/>
                    <a:pt x="120592" y="961244"/>
                    <a:pt x="119881" y="950888"/>
                  </a:cubicBezTo>
                  <a:cubicBezTo>
                    <a:pt x="118799" y="935430"/>
                    <a:pt x="111689" y="922755"/>
                    <a:pt x="110452" y="907916"/>
                  </a:cubicBezTo>
                  <a:lnTo>
                    <a:pt x="110452" y="901578"/>
                  </a:lnTo>
                  <a:cubicBezTo>
                    <a:pt x="102414" y="895395"/>
                    <a:pt x="105506" y="881020"/>
                    <a:pt x="93140" y="878083"/>
                  </a:cubicBezTo>
                  <a:lnTo>
                    <a:pt x="93140" y="878083"/>
                  </a:lnTo>
                  <a:cubicBezTo>
                    <a:pt x="86957" y="869643"/>
                    <a:pt x="80078" y="861729"/>
                    <a:pt x="72581" y="854433"/>
                  </a:cubicBezTo>
                  <a:lnTo>
                    <a:pt x="60215" y="848868"/>
                  </a:lnTo>
                  <a:cubicBezTo>
                    <a:pt x="50477" y="847786"/>
                    <a:pt x="52486" y="837275"/>
                    <a:pt x="47231" y="832638"/>
                  </a:cubicBezTo>
                  <a:cubicBezTo>
                    <a:pt x="39780" y="828804"/>
                    <a:pt x="34200" y="822111"/>
                    <a:pt x="31773" y="814088"/>
                  </a:cubicBezTo>
                  <a:cubicBezTo>
                    <a:pt x="19253" y="807442"/>
                    <a:pt x="13533" y="794457"/>
                    <a:pt x="4413" y="784565"/>
                  </a:cubicBezTo>
                  <a:cubicBezTo>
                    <a:pt x="4908" y="782802"/>
                    <a:pt x="5171" y="780978"/>
                    <a:pt x="5186" y="779154"/>
                  </a:cubicBezTo>
                  <a:cubicBezTo>
                    <a:pt x="425" y="771843"/>
                    <a:pt x="-1182" y="762939"/>
                    <a:pt x="703" y="754422"/>
                  </a:cubicBezTo>
                  <a:cubicBezTo>
                    <a:pt x="3486" y="742829"/>
                    <a:pt x="-5170" y="727526"/>
                    <a:pt x="11833" y="720725"/>
                  </a:cubicBezTo>
                  <a:cubicBezTo>
                    <a:pt x="17243" y="713568"/>
                    <a:pt x="20613" y="705066"/>
                    <a:pt x="21571" y="696147"/>
                  </a:cubicBezTo>
                  <a:cubicBezTo>
                    <a:pt x="25636" y="688032"/>
                    <a:pt x="30119" y="680133"/>
                    <a:pt x="35019" y="672497"/>
                  </a:cubicBezTo>
                  <a:cubicBezTo>
                    <a:pt x="42269" y="669545"/>
                    <a:pt x="48205" y="664042"/>
                    <a:pt x="51713" y="657040"/>
                  </a:cubicBezTo>
                  <a:cubicBezTo>
                    <a:pt x="60679" y="644983"/>
                    <a:pt x="72736" y="635399"/>
                    <a:pt x="81237" y="622878"/>
                  </a:cubicBezTo>
                  <a:lnTo>
                    <a:pt x="103960" y="598610"/>
                  </a:lnTo>
                  <a:cubicBezTo>
                    <a:pt x="112771" y="586862"/>
                    <a:pt x="124828" y="578052"/>
                    <a:pt x="132711" y="565531"/>
                  </a:cubicBezTo>
                  <a:lnTo>
                    <a:pt x="155897" y="543581"/>
                  </a:lnTo>
                  <a:cubicBezTo>
                    <a:pt x="160720" y="534446"/>
                    <a:pt x="163116" y="524228"/>
                    <a:pt x="162853" y="513902"/>
                  </a:cubicBezTo>
                  <a:cubicBezTo>
                    <a:pt x="167027" y="503855"/>
                    <a:pt x="162853" y="492416"/>
                    <a:pt x="168572" y="482987"/>
                  </a:cubicBezTo>
                  <a:cubicBezTo>
                    <a:pt x="168572" y="475568"/>
                    <a:pt x="168572" y="467530"/>
                    <a:pt x="168572" y="460883"/>
                  </a:cubicBezTo>
                  <a:cubicBezTo>
                    <a:pt x="170242" y="450913"/>
                    <a:pt x="171216" y="440850"/>
                    <a:pt x="171509" y="430741"/>
                  </a:cubicBezTo>
                  <a:cubicBezTo>
                    <a:pt x="173751" y="422007"/>
                    <a:pt x="174694" y="412996"/>
                    <a:pt x="174292" y="403999"/>
                  </a:cubicBezTo>
                  <a:cubicBezTo>
                    <a:pt x="173874" y="393349"/>
                    <a:pt x="175992" y="382761"/>
                    <a:pt x="180475" y="373084"/>
                  </a:cubicBezTo>
                  <a:cubicBezTo>
                    <a:pt x="180475" y="365819"/>
                    <a:pt x="180475" y="358399"/>
                    <a:pt x="180475" y="351134"/>
                  </a:cubicBezTo>
                  <a:cubicBezTo>
                    <a:pt x="181866" y="336604"/>
                    <a:pt x="181557" y="324702"/>
                    <a:pt x="184648" y="313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3" name="Forma Livre: Forma 79">
              <a:extLst>
                <a:ext uri="{FF2B5EF4-FFF2-40B4-BE49-F238E27FC236}">
                  <a16:creationId xmlns:a16="http://schemas.microsoft.com/office/drawing/2014/main" id="{3B9E240F-EC28-EE13-5E28-BAB5B8156226}"/>
                </a:ext>
              </a:extLst>
            </p:cNvPr>
            <p:cNvSpPr/>
            <p:nvPr/>
          </p:nvSpPr>
          <p:spPr>
            <a:xfrm>
              <a:off x="5768447" y="2875241"/>
              <a:ext cx="1085361" cy="685909"/>
            </a:xfrm>
            <a:custGeom>
              <a:avLst/>
              <a:gdLst>
                <a:gd name="connsiteX0" fmla="*/ 1009697 w 1085361"/>
                <a:gd name="connsiteY0" fmla="*/ 393082 h 685909"/>
                <a:gd name="connsiteX1" fmla="*/ 1011861 w 1085361"/>
                <a:gd name="connsiteY1" fmla="*/ 403129 h 685909"/>
                <a:gd name="connsiteX2" fmla="*/ 1027319 w 1085361"/>
                <a:gd name="connsiteY2" fmla="*/ 419514 h 685909"/>
                <a:gd name="connsiteX3" fmla="*/ 1060552 w 1085361"/>
                <a:gd name="connsiteY3" fmla="*/ 432035 h 685909"/>
                <a:gd name="connsiteX4" fmla="*/ 1085130 w 1085361"/>
                <a:gd name="connsiteY4" fmla="*/ 469442 h 685909"/>
                <a:gd name="connsiteX5" fmla="*/ 1063334 w 1085361"/>
                <a:gd name="connsiteY5" fmla="*/ 489073 h 685909"/>
                <a:gd name="connsiteX6" fmla="*/ 1044940 w 1085361"/>
                <a:gd name="connsiteY6" fmla="*/ 495411 h 685909"/>
                <a:gd name="connsiteX7" fmla="*/ 1029482 w 1085361"/>
                <a:gd name="connsiteY7" fmla="*/ 499430 h 685909"/>
                <a:gd name="connsiteX8" fmla="*/ 998567 w 1085361"/>
                <a:gd name="connsiteY8" fmla="*/ 493865 h 685909"/>
                <a:gd name="connsiteX9" fmla="*/ 988829 w 1085361"/>
                <a:gd name="connsiteY9" fmla="*/ 487064 h 685909"/>
                <a:gd name="connsiteX10" fmla="*/ 922980 w 1085361"/>
                <a:gd name="connsiteY10" fmla="*/ 487064 h 685909"/>
                <a:gd name="connsiteX11" fmla="*/ 903967 w 1085361"/>
                <a:gd name="connsiteY11" fmla="*/ 496184 h 685909"/>
                <a:gd name="connsiteX12" fmla="*/ 898403 w 1085361"/>
                <a:gd name="connsiteY12" fmla="*/ 501748 h 685909"/>
                <a:gd name="connsiteX13" fmla="*/ 855740 w 1085361"/>
                <a:gd name="connsiteY13" fmla="*/ 504067 h 685909"/>
                <a:gd name="connsiteX14" fmla="*/ 831007 w 1085361"/>
                <a:gd name="connsiteY14" fmla="*/ 502985 h 685909"/>
                <a:gd name="connsiteX15" fmla="*/ 799165 w 1085361"/>
                <a:gd name="connsiteY15" fmla="*/ 512878 h 685909"/>
                <a:gd name="connsiteX16" fmla="*/ 774433 w 1085361"/>
                <a:gd name="connsiteY16" fmla="*/ 528335 h 685909"/>
                <a:gd name="connsiteX17" fmla="*/ 763613 w 1085361"/>
                <a:gd name="connsiteY17" fmla="*/ 530654 h 685909"/>
                <a:gd name="connsiteX18" fmla="*/ 733625 w 1085361"/>
                <a:gd name="connsiteY18" fmla="*/ 526017 h 685909"/>
                <a:gd name="connsiteX19" fmla="*/ 692353 w 1085361"/>
                <a:gd name="connsiteY19" fmla="*/ 525089 h 685909"/>
                <a:gd name="connsiteX20" fmla="*/ 680915 w 1085361"/>
                <a:gd name="connsiteY20" fmla="*/ 551831 h 685909"/>
                <a:gd name="connsiteX21" fmla="*/ 674113 w 1085361"/>
                <a:gd name="connsiteY21" fmla="*/ 557241 h 685909"/>
                <a:gd name="connsiteX22" fmla="*/ 570238 w 1085361"/>
                <a:gd name="connsiteY22" fmla="*/ 557241 h 685909"/>
                <a:gd name="connsiteX23" fmla="*/ 561737 w 1085361"/>
                <a:gd name="connsiteY23" fmla="*/ 555386 h 685909"/>
                <a:gd name="connsiteX24" fmla="*/ 535459 w 1085361"/>
                <a:gd name="connsiteY24" fmla="*/ 546421 h 685909"/>
                <a:gd name="connsiteX25" fmla="*/ 501452 w 1085361"/>
                <a:gd name="connsiteY25" fmla="*/ 544102 h 685909"/>
                <a:gd name="connsiteX26" fmla="*/ 495888 w 1085361"/>
                <a:gd name="connsiteY26" fmla="*/ 538847 h 685909"/>
                <a:gd name="connsiteX27" fmla="*/ 474556 w 1085361"/>
                <a:gd name="connsiteY27" fmla="*/ 512260 h 685909"/>
                <a:gd name="connsiteX28" fmla="*/ 466673 w 1085361"/>
                <a:gd name="connsiteY28" fmla="*/ 503913 h 685909"/>
                <a:gd name="connsiteX29" fmla="*/ 422000 w 1085361"/>
                <a:gd name="connsiteY29" fmla="*/ 491547 h 685909"/>
                <a:gd name="connsiteX30" fmla="*/ 378410 w 1085361"/>
                <a:gd name="connsiteY30" fmla="*/ 539310 h 685909"/>
                <a:gd name="connsiteX31" fmla="*/ 374855 w 1085361"/>
                <a:gd name="connsiteY31" fmla="*/ 546112 h 685909"/>
                <a:gd name="connsiteX32" fmla="*/ 368054 w 1085361"/>
                <a:gd name="connsiteY32" fmla="*/ 571153 h 685909"/>
                <a:gd name="connsiteX33" fmla="*/ 365426 w 1085361"/>
                <a:gd name="connsiteY33" fmla="*/ 592484 h 685909"/>
                <a:gd name="connsiteX34" fmla="*/ 314416 w 1085361"/>
                <a:gd name="connsiteY34" fmla="*/ 631592 h 685909"/>
                <a:gd name="connsiteX35" fmla="*/ 271753 w 1085361"/>
                <a:gd name="connsiteY35" fmla="*/ 631592 h 685909"/>
                <a:gd name="connsiteX36" fmla="*/ 252740 w 1085361"/>
                <a:gd name="connsiteY36" fmla="*/ 619844 h 685909"/>
                <a:gd name="connsiteX37" fmla="*/ 211314 w 1085361"/>
                <a:gd name="connsiteY37" fmla="*/ 622163 h 685909"/>
                <a:gd name="connsiteX38" fmla="*/ 194620 w 1085361"/>
                <a:gd name="connsiteY38" fmla="*/ 631283 h 685909"/>
                <a:gd name="connsiteX39" fmla="*/ 166023 w 1085361"/>
                <a:gd name="connsiteY39" fmla="*/ 649059 h 685909"/>
                <a:gd name="connsiteX40" fmla="*/ 145928 w 1085361"/>
                <a:gd name="connsiteY40" fmla="*/ 675028 h 685909"/>
                <a:gd name="connsiteX41" fmla="*/ 93836 w 1085361"/>
                <a:gd name="connsiteY41" fmla="*/ 659570 h 685909"/>
                <a:gd name="connsiteX42" fmla="*/ 87963 w 1085361"/>
                <a:gd name="connsiteY42" fmla="*/ 644113 h 685909"/>
                <a:gd name="connsiteX43" fmla="*/ 72505 w 1085361"/>
                <a:gd name="connsiteY43" fmla="*/ 627882 h 685909"/>
                <a:gd name="connsiteX44" fmla="*/ 55965 w 1085361"/>
                <a:gd name="connsiteY44" fmla="*/ 603459 h 685909"/>
                <a:gd name="connsiteX45" fmla="*/ 43445 w 1085361"/>
                <a:gd name="connsiteY45" fmla="*/ 585065 h 685909"/>
                <a:gd name="connsiteX46" fmla="*/ 29069 w 1085361"/>
                <a:gd name="connsiteY46" fmla="*/ 558787 h 685909"/>
                <a:gd name="connsiteX47" fmla="*/ 16703 w 1085361"/>
                <a:gd name="connsiteY47" fmla="*/ 536837 h 685909"/>
                <a:gd name="connsiteX48" fmla="*/ 3719 w 1085361"/>
                <a:gd name="connsiteY48" fmla="*/ 491237 h 685909"/>
                <a:gd name="connsiteX49" fmla="*/ 1091 w 1085361"/>
                <a:gd name="connsiteY49" fmla="*/ 469597 h 685909"/>
                <a:gd name="connsiteX50" fmla="*/ 9 w 1085361"/>
                <a:gd name="connsiteY50" fmla="*/ 443474 h 685909"/>
                <a:gd name="connsiteX51" fmla="*/ 9 w 1085361"/>
                <a:gd name="connsiteY51" fmla="*/ 434199 h 685909"/>
                <a:gd name="connsiteX52" fmla="*/ 9902 w 1085361"/>
                <a:gd name="connsiteY52" fmla="*/ 410085 h 685909"/>
                <a:gd name="connsiteX53" fmla="*/ 27214 w 1085361"/>
                <a:gd name="connsiteY53" fmla="*/ 381334 h 685909"/>
                <a:gd name="connsiteX54" fmla="*/ 45609 w 1085361"/>
                <a:gd name="connsiteY54" fmla="*/ 353047 h 685909"/>
                <a:gd name="connsiteX55" fmla="*/ 47000 w 1085361"/>
                <a:gd name="connsiteY55" fmla="*/ 347482 h 685909"/>
                <a:gd name="connsiteX56" fmla="*/ 63385 w 1085361"/>
                <a:gd name="connsiteY56" fmla="*/ 319504 h 685909"/>
                <a:gd name="connsiteX57" fmla="*/ 104347 w 1085361"/>
                <a:gd name="connsiteY57" fmla="*/ 300646 h 685909"/>
                <a:gd name="connsiteX58" fmla="*/ 129080 w 1085361"/>
                <a:gd name="connsiteY58" fmla="*/ 297554 h 685909"/>
                <a:gd name="connsiteX59" fmla="*/ 191992 w 1085361"/>
                <a:gd name="connsiteY59" fmla="*/ 282870 h 685909"/>
                <a:gd name="connsiteX60" fmla="*/ 196320 w 1085361"/>
                <a:gd name="connsiteY60" fmla="*/ 282870 h 685909"/>
                <a:gd name="connsiteX61" fmla="*/ 225380 w 1085361"/>
                <a:gd name="connsiteY61" fmla="*/ 277305 h 685909"/>
                <a:gd name="connsiteX62" fmla="*/ 256295 w 1085361"/>
                <a:gd name="connsiteY62" fmla="*/ 266639 h 685909"/>
                <a:gd name="connsiteX63" fmla="*/ 266188 w 1085361"/>
                <a:gd name="connsiteY63" fmla="*/ 259683 h 685909"/>
                <a:gd name="connsiteX64" fmla="*/ 348886 w 1085361"/>
                <a:gd name="connsiteY64" fmla="*/ 248399 h 685909"/>
                <a:gd name="connsiteX65" fmla="*/ 360789 w 1085361"/>
                <a:gd name="connsiteY65" fmla="*/ 239434 h 685909"/>
                <a:gd name="connsiteX66" fmla="*/ 381502 w 1085361"/>
                <a:gd name="connsiteY66" fmla="*/ 207591 h 685909"/>
                <a:gd name="connsiteX67" fmla="*/ 419991 w 1085361"/>
                <a:gd name="connsiteY67" fmla="*/ 170029 h 685909"/>
                <a:gd name="connsiteX68" fmla="*/ 450906 w 1085361"/>
                <a:gd name="connsiteY68" fmla="*/ 166629 h 685909"/>
                <a:gd name="connsiteX69" fmla="*/ 490323 w 1085361"/>
                <a:gd name="connsiteY69" fmla="*/ 160755 h 685909"/>
                <a:gd name="connsiteX70" fmla="*/ 504080 w 1085361"/>
                <a:gd name="connsiteY70" fmla="*/ 149471 h 685909"/>
                <a:gd name="connsiteX71" fmla="*/ 536850 w 1085361"/>
                <a:gd name="connsiteY71" fmla="*/ 129376 h 685909"/>
                <a:gd name="connsiteX72" fmla="*/ 557409 w 1085361"/>
                <a:gd name="connsiteY72" fmla="*/ 95833 h 685909"/>
                <a:gd name="connsiteX73" fmla="*/ 583996 w 1085361"/>
                <a:gd name="connsiteY73" fmla="*/ 74192 h 685909"/>
                <a:gd name="connsiteX74" fmla="*/ 603008 w 1085361"/>
                <a:gd name="connsiteY74" fmla="*/ 48378 h 685909"/>
                <a:gd name="connsiteX75" fmla="*/ 623412 w 1085361"/>
                <a:gd name="connsiteY75" fmla="*/ 10507 h 685909"/>
                <a:gd name="connsiteX76" fmla="*/ 636860 w 1085361"/>
                <a:gd name="connsiteY76" fmla="*/ 3860 h 685909"/>
                <a:gd name="connsiteX77" fmla="*/ 667776 w 1085361"/>
                <a:gd name="connsiteY77" fmla="*/ 1233 h 685909"/>
                <a:gd name="connsiteX78" fmla="*/ 691426 w 1085361"/>
                <a:gd name="connsiteY78" fmla="*/ 10043 h 685909"/>
                <a:gd name="connsiteX79" fmla="*/ 691426 w 1085361"/>
                <a:gd name="connsiteY79" fmla="*/ 10043 h 685909"/>
                <a:gd name="connsiteX80" fmla="*/ 719558 w 1085361"/>
                <a:gd name="connsiteY80" fmla="*/ 42814 h 685909"/>
                <a:gd name="connsiteX81" fmla="*/ 721259 w 1085361"/>
                <a:gd name="connsiteY81" fmla="*/ 45132 h 685909"/>
                <a:gd name="connsiteX82" fmla="*/ 735480 w 1085361"/>
                <a:gd name="connsiteY82" fmla="*/ 67082 h 685909"/>
                <a:gd name="connsiteX83" fmla="*/ 754493 w 1085361"/>
                <a:gd name="connsiteY83" fmla="*/ 90268 h 685909"/>
                <a:gd name="connsiteX84" fmla="*/ 759284 w 1085361"/>
                <a:gd name="connsiteY84" fmla="*/ 113609 h 685909"/>
                <a:gd name="connsiteX85" fmla="*/ 751865 w 1085361"/>
                <a:gd name="connsiteY85" fmla="*/ 137877 h 685909"/>
                <a:gd name="connsiteX86" fmla="*/ 751865 w 1085361"/>
                <a:gd name="connsiteY86" fmla="*/ 171420 h 685909"/>
                <a:gd name="connsiteX87" fmla="*/ 775360 w 1085361"/>
                <a:gd name="connsiteY87" fmla="*/ 194143 h 685909"/>
                <a:gd name="connsiteX88" fmla="*/ 803957 w 1085361"/>
                <a:gd name="connsiteY88" fmla="*/ 205427 h 685909"/>
                <a:gd name="connsiteX89" fmla="*/ 831471 w 1085361"/>
                <a:gd name="connsiteY89" fmla="*/ 227531 h 685909"/>
                <a:gd name="connsiteX90" fmla="*/ 895157 w 1085361"/>
                <a:gd name="connsiteY90" fmla="*/ 264011 h 685909"/>
                <a:gd name="connsiteX91" fmla="*/ 906750 w 1085361"/>
                <a:gd name="connsiteY91" fmla="*/ 288125 h 685909"/>
                <a:gd name="connsiteX92" fmla="*/ 919425 w 1085361"/>
                <a:gd name="connsiteY92" fmla="*/ 300955 h 685909"/>
                <a:gd name="connsiteX93" fmla="*/ 938747 w 1085361"/>
                <a:gd name="connsiteY93" fmla="*/ 316412 h 685909"/>
                <a:gd name="connsiteX94" fmla="*/ 979555 w 1085361"/>
                <a:gd name="connsiteY94" fmla="*/ 341454 h 685909"/>
                <a:gd name="connsiteX95" fmla="*/ 982955 w 1085361"/>
                <a:gd name="connsiteY95" fmla="*/ 345627 h 685909"/>
                <a:gd name="connsiteX96" fmla="*/ 1009697 w 1085361"/>
                <a:gd name="connsiteY96" fmla="*/ 393082 h 68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85361" h="685909">
                  <a:moveTo>
                    <a:pt x="1009697" y="393082"/>
                  </a:moveTo>
                  <a:cubicBezTo>
                    <a:pt x="1010470" y="396328"/>
                    <a:pt x="1011088" y="399729"/>
                    <a:pt x="1011861" y="403129"/>
                  </a:cubicBezTo>
                  <a:cubicBezTo>
                    <a:pt x="1015664" y="409714"/>
                    <a:pt x="1020965" y="415325"/>
                    <a:pt x="1027319" y="419514"/>
                  </a:cubicBezTo>
                  <a:cubicBezTo>
                    <a:pt x="1038757" y="423069"/>
                    <a:pt x="1049423" y="428170"/>
                    <a:pt x="1060552" y="432035"/>
                  </a:cubicBezTo>
                  <a:cubicBezTo>
                    <a:pt x="1073367" y="440753"/>
                    <a:pt x="1082208" y="454216"/>
                    <a:pt x="1085130" y="469442"/>
                  </a:cubicBezTo>
                  <a:cubicBezTo>
                    <a:pt x="1086985" y="486136"/>
                    <a:pt x="1072764" y="484900"/>
                    <a:pt x="1063334" y="489073"/>
                  </a:cubicBezTo>
                  <a:cubicBezTo>
                    <a:pt x="1057028" y="490650"/>
                    <a:pt x="1050876" y="492768"/>
                    <a:pt x="1044940" y="495411"/>
                  </a:cubicBezTo>
                  <a:cubicBezTo>
                    <a:pt x="1040287" y="498240"/>
                    <a:pt x="1034924" y="499631"/>
                    <a:pt x="1029482" y="499430"/>
                  </a:cubicBezTo>
                  <a:cubicBezTo>
                    <a:pt x="1019744" y="495565"/>
                    <a:pt x="1008924" y="497730"/>
                    <a:pt x="998567" y="493865"/>
                  </a:cubicBezTo>
                  <a:cubicBezTo>
                    <a:pt x="995136" y="491887"/>
                    <a:pt x="991874" y="489614"/>
                    <a:pt x="988829" y="487064"/>
                  </a:cubicBezTo>
                  <a:cubicBezTo>
                    <a:pt x="966879" y="477016"/>
                    <a:pt x="944929" y="491856"/>
                    <a:pt x="922980" y="487064"/>
                  </a:cubicBezTo>
                  <a:cubicBezTo>
                    <a:pt x="915096" y="487064"/>
                    <a:pt x="907522" y="487064"/>
                    <a:pt x="903967" y="496184"/>
                  </a:cubicBezTo>
                  <a:cubicBezTo>
                    <a:pt x="902514" y="498410"/>
                    <a:pt x="900628" y="500295"/>
                    <a:pt x="898403" y="501748"/>
                  </a:cubicBezTo>
                  <a:cubicBezTo>
                    <a:pt x="885557" y="509879"/>
                    <a:pt x="869404" y="510760"/>
                    <a:pt x="855740" y="504067"/>
                  </a:cubicBezTo>
                  <a:cubicBezTo>
                    <a:pt x="848165" y="499708"/>
                    <a:pt x="838937" y="499306"/>
                    <a:pt x="831007" y="502985"/>
                  </a:cubicBezTo>
                  <a:cubicBezTo>
                    <a:pt x="820079" y="505180"/>
                    <a:pt x="809413" y="508488"/>
                    <a:pt x="799165" y="512878"/>
                  </a:cubicBezTo>
                  <a:cubicBezTo>
                    <a:pt x="789952" y="516294"/>
                    <a:pt x="781543" y="521550"/>
                    <a:pt x="774433" y="528335"/>
                  </a:cubicBezTo>
                  <a:cubicBezTo>
                    <a:pt x="771079" y="530020"/>
                    <a:pt x="767353" y="530809"/>
                    <a:pt x="763613" y="530654"/>
                  </a:cubicBezTo>
                  <a:cubicBezTo>
                    <a:pt x="753411" y="531133"/>
                    <a:pt x="743208" y="529557"/>
                    <a:pt x="733625" y="526017"/>
                  </a:cubicBezTo>
                  <a:cubicBezTo>
                    <a:pt x="720440" y="520700"/>
                    <a:pt x="705770" y="520359"/>
                    <a:pt x="692353" y="525089"/>
                  </a:cubicBezTo>
                  <a:cubicBezTo>
                    <a:pt x="681997" y="531118"/>
                    <a:pt x="685397" y="543175"/>
                    <a:pt x="680915" y="551831"/>
                  </a:cubicBezTo>
                  <a:cubicBezTo>
                    <a:pt x="678967" y="554011"/>
                    <a:pt x="676664" y="555835"/>
                    <a:pt x="674113" y="557241"/>
                  </a:cubicBezTo>
                  <a:cubicBezTo>
                    <a:pt x="639488" y="570689"/>
                    <a:pt x="604863" y="559405"/>
                    <a:pt x="570238" y="557241"/>
                  </a:cubicBezTo>
                  <a:cubicBezTo>
                    <a:pt x="567348" y="556932"/>
                    <a:pt x="564488" y="556314"/>
                    <a:pt x="561737" y="555386"/>
                  </a:cubicBezTo>
                  <a:cubicBezTo>
                    <a:pt x="553421" y="551228"/>
                    <a:pt x="544579" y="548214"/>
                    <a:pt x="535459" y="546421"/>
                  </a:cubicBezTo>
                  <a:cubicBezTo>
                    <a:pt x="524020" y="546421"/>
                    <a:pt x="512272" y="552758"/>
                    <a:pt x="501452" y="544102"/>
                  </a:cubicBezTo>
                  <a:cubicBezTo>
                    <a:pt x="499412" y="542557"/>
                    <a:pt x="497541" y="540794"/>
                    <a:pt x="495888" y="538847"/>
                  </a:cubicBezTo>
                  <a:cubicBezTo>
                    <a:pt x="488004" y="530654"/>
                    <a:pt x="483212" y="519988"/>
                    <a:pt x="474556" y="512260"/>
                  </a:cubicBezTo>
                  <a:cubicBezTo>
                    <a:pt x="471728" y="509663"/>
                    <a:pt x="469100" y="506880"/>
                    <a:pt x="466673" y="503913"/>
                  </a:cubicBezTo>
                  <a:cubicBezTo>
                    <a:pt x="455899" y="490758"/>
                    <a:pt x="438015" y="485796"/>
                    <a:pt x="422000" y="491547"/>
                  </a:cubicBezTo>
                  <a:cubicBezTo>
                    <a:pt x="402215" y="501717"/>
                    <a:pt x="386742" y="518674"/>
                    <a:pt x="378410" y="539310"/>
                  </a:cubicBezTo>
                  <a:cubicBezTo>
                    <a:pt x="377436" y="541691"/>
                    <a:pt x="376246" y="543963"/>
                    <a:pt x="374855" y="546112"/>
                  </a:cubicBezTo>
                  <a:cubicBezTo>
                    <a:pt x="369182" y="553145"/>
                    <a:pt x="366724" y="562218"/>
                    <a:pt x="368054" y="571153"/>
                  </a:cubicBezTo>
                  <a:cubicBezTo>
                    <a:pt x="368023" y="578341"/>
                    <a:pt x="367141" y="585498"/>
                    <a:pt x="365426" y="592484"/>
                  </a:cubicBezTo>
                  <a:cubicBezTo>
                    <a:pt x="362489" y="623400"/>
                    <a:pt x="338066" y="627418"/>
                    <a:pt x="314416" y="631592"/>
                  </a:cubicBezTo>
                  <a:cubicBezTo>
                    <a:pt x="300968" y="638254"/>
                    <a:pt x="285201" y="638254"/>
                    <a:pt x="271753" y="631592"/>
                  </a:cubicBezTo>
                  <a:lnTo>
                    <a:pt x="252740" y="619844"/>
                  </a:lnTo>
                  <a:cubicBezTo>
                    <a:pt x="239122" y="615423"/>
                    <a:pt x="224345" y="616243"/>
                    <a:pt x="211314" y="622163"/>
                  </a:cubicBezTo>
                  <a:cubicBezTo>
                    <a:pt x="205595" y="624899"/>
                    <a:pt x="200014" y="627944"/>
                    <a:pt x="194620" y="631283"/>
                  </a:cubicBezTo>
                  <a:cubicBezTo>
                    <a:pt x="184727" y="636693"/>
                    <a:pt x="175607" y="643340"/>
                    <a:pt x="166023" y="649059"/>
                  </a:cubicBezTo>
                  <a:lnTo>
                    <a:pt x="145928" y="675028"/>
                  </a:lnTo>
                  <a:cubicBezTo>
                    <a:pt x="119341" y="702388"/>
                    <a:pt x="109758" y="670545"/>
                    <a:pt x="93836" y="659570"/>
                  </a:cubicBezTo>
                  <a:cubicBezTo>
                    <a:pt x="91981" y="654315"/>
                    <a:pt x="89972" y="649059"/>
                    <a:pt x="87963" y="644113"/>
                  </a:cubicBezTo>
                  <a:cubicBezTo>
                    <a:pt x="81331" y="640341"/>
                    <a:pt x="75952" y="634684"/>
                    <a:pt x="72505" y="627882"/>
                  </a:cubicBezTo>
                  <a:cubicBezTo>
                    <a:pt x="65054" y="621236"/>
                    <a:pt x="59366" y="612842"/>
                    <a:pt x="55965" y="603459"/>
                  </a:cubicBezTo>
                  <a:cubicBezTo>
                    <a:pt x="52256" y="596967"/>
                    <a:pt x="44681" y="593257"/>
                    <a:pt x="43445" y="585065"/>
                  </a:cubicBezTo>
                  <a:cubicBezTo>
                    <a:pt x="42208" y="576872"/>
                    <a:pt x="29842" y="569607"/>
                    <a:pt x="29069" y="558787"/>
                  </a:cubicBezTo>
                  <a:lnTo>
                    <a:pt x="16703" y="536837"/>
                  </a:lnTo>
                  <a:cubicBezTo>
                    <a:pt x="2328" y="524471"/>
                    <a:pt x="8201" y="505922"/>
                    <a:pt x="3719" y="491237"/>
                  </a:cubicBezTo>
                  <a:cubicBezTo>
                    <a:pt x="3626" y="483957"/>
                    <a:pt x="2745" y="476692"/>
                    <a:pt x="1091" y="469597"/>
                  </a:cubicBezTo>
                  <a:cubicBezTo>
                    <a:pt x="117" y="460925"/>
                    <a:pt x="-238" y="452192"/>
                    <a:pt x="9" y="443474"/>
                  </a:cubicBezTo>
                  <a:lnTo>
                    <a:pt x="9" y="434199"/>
                  </a:lnTo>
                  <a:cubicBezTo>
                    <a:pt x="9" y="424615"/>
                    <a:pt x="7892" y="418741"/>
                    <a:pt x="9902" y="410085"/>
                  </a:cubicBezTo>
                  <a:cubicBezTo>
                    <a:pt x="14539" y="399729"/>
                    <a:pt x="23195" y="391845"/>
                    <a:pt x="27214" y="381334"/>
                  </a:cubicBezTo>
                  <a:cubicBezTo>
                    <a:pt x="31233" y="370823"/>
                    <a:pt x="39735" y="362630"/>
                    <a:pt x="45609" y="353047"/>
                  </a:cubicBezTo>
                  <a:lnTo>
                    <a:pt x="47000" y="347482"/>
                  </a:lnTo>
                  <a:cubicBezTo>
                    <a:pt x="53461" y="338779"/>
                    <a:pt x="58964" y="329397"/>
                    <a:pt x="63385" y="319504"/>
                  </a:cubicBezTo>
                  <a:cubicBezTo>
                    <a:pt x="71423" y="301264"/>
                    <a:pt x="89817" y="305128"/>
                    <a:pt x="104347" y="300646"/>
                  </a:cubicBezTo>
                  <a:cubicBezTo>
                    <a:pt x="112556" y="304077"/>
                    <a:pt x="121969" y="302902"/>
                    <a:pt x="129080" y="297554"/>
                  </a:cubicBezTo>
                  <a:cubicBezTo>
                    <a:pt x="149484" y="290444"/>
                    <a:pt x="172825" y="295545"/>
                    <a:pt x="191992" y="282870"/>
                  </a:cubicBezTo>
                  <a:lnTo>
                    <a:pt x="196320" y="282870"/>
                  </a:lnTo>
                  <a:cubicBezTo>
                    <a:pt x="206306" y="283210"/>
                    <a:pt x="216229" y="281308"/>
                    <a:pt x="225380" y="277305"/>
                  </a:cubicBezTo>
                  <a:cubicBezTo>
                    <a:pt x="235737" y="274522"/>
                    <a:pt x="247948" y="277305"/>
                    <a:pt x="256295" y="266639"/>
                  </a:cubicBezTo>
                  <a:lnTo>
                    <a:pt x="266188" y="259683"/>
                  </a:lnTo>
                  <a:cubicBezTo>
                    <a:pt x="294166" y="258601"/>
                    <a:pt x="322454" y="259683"/>
                    <a:pt x="348886" y="248399"/>
                  </a:cubicBezTo>
                  <a:lnTo>
                    <a:pt x="360789" y="239434"/>
                  </a:lnTo>
                  <a:cubicBezTo>
                    <a:pt x="368054" y="229077"/>
                    <a:pt x="374855" y="218257"/>
                    <a:pt x="381502" y="207591"/>
                  </a:cubicBezTo>
                  <a:cubicBezTo>
                    <a:pt x="381502" y="181313"/>
                    <a:pt x="394177" y="169256"/>
                    <a:pt x="419991" y="170029"/>
                  </a:cubicBezTo>
                  <a:cubicBezTo>
                    <a:pt x="430208" y="168221"/>
                    <a:pt x="440534" y="167077"/>
                    <a:pt x="450906" y="166629"/>
                  </a:cubicBezTo>
                  <a:cubicBezTo>
                    <a:pt x="464200" y="165840"/>
                    <a:pt x="477385" y="163877"/>
                    <a:pt x="490323" y="160755"/>
                  </a:cubicBezTo>
                  <a:lnTo>
                    <a:pt x="504080" y="149471"/>
                  </a:lnTo>
                  <a:cubicBezTo>
                    <a:pt x="510572" y="135404"/>
                    <a:pt x="528657" y="140505"/>
                    <a:pt x="536850" y="129376"/>
                  </a:cubicBezTo>
                  <a:cubicBezTo>
                    <a:pt x="545042" y="118246"/>
                    <a:pt x="549062" y="106035"/>
                    <a:pt x="557409" y="95833"/>
                  </a:cubicBezTo>
                  <a:lnTo>
                    <a:pt x="583996" y="74192"/>
                  </a:lnTo>
                  <a:cubicBezTo>
                    <a:pt x="597444" y="70946"/>
                    <a:pt x="601463" y="60590"/>
                    <a:pt x="603008" y="48378"/>
                  </a:cubicBezTo>
                  <a:cubicBezTo>
                    <a:pt x="604894" y="33663"/>
                    <a:pt x="612159" y="20168"/>
                    <a:pt x="623412" y="10507"/>
                  </a:cubicBezTo>
                  <a:lnTo>
                    <a:pt x="636860" y="3860"/>
                  </a:lnTo>
                  <a:cubicBezTo>
                    <a:pt x="647233" y="4402"/>
                    <a:pt x="657635" y="3505"/>
                    <a:pt x="667776" y="1233"/>
                  </a:cubicBezTo>
                  <a:cubicBezTo>
                    <a:pt x="677669" y="-1241"/>
                    <a:pt x="686634" y="-1086"/>
                    <a:pt x="691426" y="10043"/>
                  </a:cubicBezTo>
                  <a:lnTo>
                    <a:pt x="691426" y="10043"/>
                  </a:lnTo>
                  <a:cubicBezTo>
                    <a:pt x="699773" y="21791"/>
                    <a:pt x="710439" y="31684"/>
                    <a:pt x="719558" y="42814"/>
                  </a:cubicBezTo>
                  <a:cubicBezTo>
                    <a:pt x="719450" y="43911"/>
                    <a:pt x="720192" y="44900"/>
                    <a:pt x="721259" y="45132"/>
                  </a:cubicBezTo>
                  <a:cubicBezTo>
                    <a:pt x="724969" y="53170"/>
                    <a:pt x="733161" y="58271"/>
                    <a:pt x="735480" y="67082"/>
                  </a:cubicBezTo>
                  <a:cubicBezTo>
                    <a:pt x="742436" y="74192"/>
                    <a:pt x="745682" y="84549"/>
                    <a:pt x="754493" y="90268"/>
                  </a:cubicBezTo>
                  <a:cubicBezTo>
                    <a:pt x="756193" y="97997"/>
                    <a:pt x="757739" y="105726"/>
                    <a:pt x="759284" y="113609"/>
                  </a:cubicBezTo>
                  <a:cubicBezTo>
                    <a:pt x="751865" y="120256"/>
                    <a:pt x="752947" y="129067"/>
                    <a:pt x="751865" y="137877"/>
                  </a:cubicBezTo>
                  <a:cubicBezTo>
                    <a:pt x="749082" y="148883"/>
                    <a:pt x="749082" y="160415"/>
                    <a:pt x="751865" y="171420"/>
                  </a:cubicBezTo>
                  <a:cubicBezTo>
                    <a:pt x="755204" y="182565"/>
                    <a:pt x="764107" y="191175"/>
                    <a:pt x="775360" y="194143"/>
                  </a:cubicBezTo>
                  <a:cubicBezTo>
                    <a:pt x="785098" y="197389"/>
                    <a:pt x="797155" y="194143"/>
                    <a:pt x="803957" y="205427"/>
                  </a:cubicBezTo>
                  <a:cubicBezTo>
                    <a:pt x="809769" y="216216"/>
                    <a:pt x="819692" y="224193"/>
                    <a:pt x="831471" y="227531"/>
                  </a:cubicBezTo>
                  <a:cubicBezTo>
                    <a:pt x="858708" y="222801"/>
                    <a:pt x="885464" y="238120"/>
                    <a:pt x="895157" y="264011"/>
                  </a:cubicBezTo>
                  <a:cubicBezTo>
                    <a:pt x="895373" y="273348"/>
                    <a:pt x="899593" y="282127"/>
                    <a:pt x="906750" y="288125"/>
                  </a:cubicBezTo>
                  <a:cubicBezTo>
                    <a:pt x="908326" y="294385"/>
                    <a:pt x="913180" y="299301"/>
                    <a:pt x="919425" y="300955"/>
                  </a:cubicBezTo>
                  <a:cubicBezTo>
                    <a:pt x="924757" y="307354"/>
                    <a:pt x="931327" y="312610"/>
                    <a:pt x="938747" y="316412"/>
                  </a:cubicBezTo>
                  <a:cubicBezTo>
                    <a:pt x="951654" y="325842"/>
                    <a:pt x="965303" y="334219"/>
                    <a:pt x="979555" y="341454"/>
                  </a:cubicBezTo>
                  <a:cubicBezTo>
                    <a:pt x="980096" y="343231"/>
                    <a:pt x="981317" y="344731"/>
                    <a:pt x="982955" y="345627"/>
                  </a:cubicBezTo>
                  <a:cubicBezTo>
                    <a:pt x="993142" y="360698"/>
                    <a:pt x="1002092" y="376558"/>
                    <a:pt x="1009697" y="3930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4" name="Forma Livre: Forma 80">
              <a:extLst>
                <a:ext uri="{FF2B5EF4-FFF2-40B4-BE49-F238E27FC236}">
                  <a16:creationId xmlns:a16="http://schemas.microsoft.com/office/drawing/2014/main" id="{D76C0802-0080-AE0B-6582-588B3CDB87DB}"/>
                </a:ext>
              </a:extLst>
            </p:cNvPr>
            <p:cNvSpPr/>
            <p:nvPr/>
          </p:nvSpPr>
          <p:spPr>
            <a:xfrm>
              <a:off x="5584221" y="3356198"/>
              <a:ext cx="1601142" cy="1554711"/>
            </a:xfrm>
            <a:custGeom>
              <a:avLst/>
              <a:gdLst>
                <a:gd name="connsiteX0" fmla="*/ 657236 w 1601142"/>
                <a:gd name="connsiteY0" fmla="*/ 21719 h 1554711"/>
                <a:gd name="connsiteX1" fmla="*/ 663574 w 1601142"/>
                <a:gd name="connsiteY1" fmla="*/ 28057 h 1554711"/>
                <a:gd name="connsiteX2" fmla="*/ 685988 w 1601142"/>
                <a:gd name="connsiteY2" fmla="*/ 56963 h 1554711"/>
                <a:gd name="connsiteX3" fmla="*/ 685988 w 1601142"/>
                <a:gd name="connsiteY3" fmla="*/ 56963 h 1554711"/>
                <a:gd name="connsiteX4" fmla="*/ 716130 w 1601142"/>
                <a:gd name="connsiteY4" fmla="*/ 64073 h 1554711"/>
                <a:gd name="connsiteX5" fmla="*/ 747045 w 1601142"/>
                <a:gd name="connsiteY5" fmla="*/ 68865 h 1554711"/>
                <a:gd name="connsiteX6" fmla="*/ 750137 w 1601142"/>
                <a:gd name="connsiteY6" fmla="*/ 68865 h 1554711"/>
                <a:gd name="connsiteX7" fmla="*/ 847210 w 1601142"/>
                <a:gd name="connsiteY7" fmla="*/ 79840 h 1554711"/>
                <a:gd name="connsiteX8" fmla="*/ 866841 w 1601142"/>
                <a:gd name="connsiteY8" fmla="*/ 68710 h 1554711"/>
                <a:gd name="connsiteX9" fmla="*/ 866841 w 1601142"/>
                <a:gd name="connsiteY9" fmla="*/ 68710 h 1554711"/>
                <a:gd name="connsiteX10" fmla="*/ 880289 w 1601142"/>
                <a:gd name="connsiteY10" fmla="*/ 41505 h 1554711"/>
                <a:gd name="connsiteX11" fmla="*/ 919397 w 1601142"/>
                <a:gd name="connsiteY11" fmla="*/ 41505 h 1554711"/>
                <a:gd name="connsiteX12" fmla="*/ 948766 w 1601142"/>
                <a:gd name="connsiteY12" fmla="*/ 45215 h 1554711"/>
                <a:gd name="connsiteX13" fmla="*/ 959587 w 1601142"/>
                <a:gd name="connsiteY13" fmla="*/ 45215 h 1554711"/>
                <a:gd name="connsiteX14" fmla="*/ 992511 w 1601142"/>
                <a:gd name="connsiteY14" fmla="*/ 28675 h 1554711"/>
                <a:gd name="connsiteX15" fmla="*/ 1023426 w 1601142"/>
                <a:gd name="connsiteY15" fmla="*/ 19710 h 1554711"/>
                <a:gd name="connsiteX16" fmla="*/ 1035329 w 1601142"/>
                <a:gd name="connsiteY16" fmla="*/ 19710 h 1554711"/>
                <a:gd name="connsiteX17" fmla="*/ 1086648 w 1601142"/>
                <a:gd name="connsiteY17" fmla="*/ 18164 h 1554711"/>
                <a:gd name="connsiteX18" fmla="*/ 1086648 w 1601142"/>
                <a:gd name="connsiteY18" fmla="*/ 12445 h 1554711"/>
                <a:gd name="connsiteX19" fmla="*/ 1141522 w 1601142"/>
                <a:gd name="connsiteY19" fmla="*/ 2706 h 1554711"/>
                <a:gd name="connsiteX20" fmla="*/ 1182639 w 1601142"/>
                <a:gd name="connsiteY20" fmla="*/ 5489 h 1554711"/>
                <a:gd name="connsiteX21" fmla="*/ 1185422 w 1601142"/>
                <a:gd name="connsiteY21" fmla="*/ 8426 h 1554711"/>
                <a:gd name="connsiteX22" fmla="*/ 1214172 w 1601142"/>
                <a:gd name="connsiteY22" fmla="*/ 19710 h 1554711"/>
                <a:gd name="connsiteX23" fmla="*/ 1236741 w 1601142"/>
                <a:gd name="connsiteY23" fmla="*/ 8426 h 1554711"/>
                <a:gd name="connsiteX24" fmla="*/ 1262091 w 1601142"/>
                <a:gd name="connsiteY24" fmla="*/ 5489 h 1554711"/>
                <a:gd name="connsiteX25" fmla="*/ 1291151 w 1601142"/>
                <a:gd name="connsiteY25" fmla="*/ 17082 h 1554711"/>
                <a:gd name="connsiteX26" fmla="*/ 1302435 w 1601142"/>
                <a:gd name="connsiteY26" fmla="*/ 28366 h 1554711"/>
                <a:gd name="connsiteX27" fmla="*/ 1324849 w 1601142"/>
                <a:gd name="connsiteY27" fmla="*/ 62218 h 1554711"/>
                <a:gd name="connsiteX28" fmla="*/ 1325931 w 1601142"/>
                <a:gd name="connsiteY28" fmla="*/ 63300 h 1554711"/>
                <a:gd name="connsiteX29" fmla="*/ 1372303 w 1601142"/>
                <a:gd name="connsiteY29" fmla="*/ 71184 h 1554711"/>
                <a:gd name="connsiteX30" fmla="*/ 1432279 w 1601142"/>
                <a:gd name="connsiteY30" fmla="*/ 68092 h 1554711"/>
                <a:gd name="connsiteX31" fmla="*/ 1465203 w 1601142"/>
                <a:gd name="connsiteY31" fmla="*/ 59900 h 1554711"/>
                <a:gd name="connsiteX32" fmla="*/ 1501838 w 1601142"/>
                <a:gd name="connsiteY32" fmla="*/ 87414 h 1554711"/>
                <a:gd name="connsiteX33" fmla="*/ 1503955 w 1601142"/>
                <a:gd name="connsiteY33" fmla="*/ 90459 h 1554711"/>
                <a:gd name="connsiteX34" fmla="*/ 1504466 w 1601142"/>
                <a:gd name="connsiteY34" fmla="*/ 90505 h 1554711"/>
                <a:gd name="connsiteX35" fmla="*/ 1542491 w 1601142"/>
                <a:gd name="connsiteY35" fmla="*/ 122348 h 1554711"/>
                <a:gd name="connsiteX36" fmla="*/ 1550993 w 1601142"/>
                <a:gd name="connsiteY36" fmla="*/ 131777 h 1554711"/>
                <a:gd name="connsiteX37" fmla="*/ 1556403 w 1601142"/>
                <a:gd name="connsiteY37" fmla="*/ 139351 h 1554711"/>
                <a:gd name="connsiteX38" fmla="*/ 1560113 w 1601142"/>
                <a:gd name="connsiteY38" fmla="*/ 219267 h 1554711"/>
                <a:gd name="connsiteX39" fmla="*/ 1564287 w 1601142"/>
                <a:gd name="connsiteY39" fmla="*/ 225604 h 1554711"/>
                <a:gd name="connsiteX40" fmla="*/ 1589637 w 1601142"/>
                <a:gd name="connsiteY40" fmla="*/ 242917 h 1554711"/>
                <a:gd name="connsiteX41" fmla="*/ 1601076 w 1601142"/>
                <a:gd name="connsiteY41" fmla="*/ 268113 h 1554711"/>
                <a:gd name="connsiteX42" fmla="*/ 1577271 w 1601142"/>
                <a:gd name="connsiteY42" fmla="*/ 295009 h 1554711"/>
                <a:gd name="connsiteX43" fmla="*/ 1542955 w 1601142"/>
                <a:gd name="connsiteY43" fmla="*/ 325924 h 1554711"/>
                <a:gd name="connsiteX44" fmla="*/ 1530743 w 1601142"/>
                <a:gd name="connsiteY44" fmla="*/ 335662 h 1554711"/>
                <a:gd name="connsiteX45" fmla="*/ 1519150 w 1601142"/>
                <a:gd name="connsiteY45" fmla="*/ 352357 h 1554711"/>
                <a:gd name="connsiteX46" fmla="*/ 1489472 w 1601142"/>
                <a:gd name="connsiteY46" fmla="*/ 397802 h 1554711"/>
                <a:gd name="connsiteX47" fmla="*/ 1477415 w 1601142"/>
                <a:gd name="connsiteY47" fmla="*/ 423770 h 1554711"/>
                <a:gd name="connsiteX48" fmla="*/ 1477415 w 1601142"/>
                <a:gd name="connsiteY48" fmla="*/ 454686 h 1554711"/>
                <a:gd name="connsiteX49" fmla="*/ 1475560 w 1601142"/>
                <a:gd name="connsiteY49" fmla="*/ 497039 h 1554711"/>
                <a:gd name="connsiteX50" fmla="*/ 1470304 w 1601142"/>
                <a:gd name="connsiteY50" fmla="*/ 542330 h 1554711"/>
                <a:gd name="connsiteX51" fmla="*/ 1442790 w 1601142"/>
                <a:gd name="connsiteY51" fmla="*/ 588703 h 1554711"/>
                <a:gd name="connsiteX52" fmla="*/ 1422231 w 1601142"/>
                <a:gd name="connsiteY52" fmla="*/ 605088 h 1554711"/>
                <a:gd name="connsiteX53" fmla="*/ 1409865 w 1601142"/>
                <a:gd name="connsiteY53" fmla="*/ 623328 h 1554711"/>
                <a:gd name="connsiteX54" fmla="*/ 1399354 w 1601142"/>
                <a:gd name="connsiteY54" fmla="*/ 641722 h 1554711"/>
                <a:gd name="connsiteX55" fmla="*/ 1396263 w 1601142"/>
                <a:gd name="connsiteY55" fmla="*/ 648060 h 1554711"/>
                <a:gd name="connsiteX56" fmla="*/ 1409247 w 1601142"/>
                <a:gd name="connsiteY56" fmla="*/ 663517 h 1554711"/>
                <a:gd name="connsiteX57" fmla="*/ 1424705 w 1601142"/>
                <a:gd name="connsiteY57" fmla="*/ 678048 h 1554711"/>
                <a:gd name="connsiteX58" fmla="*/ 1436916 w 1601142"/>
                <a:gd name="connsiteY58" fmla="*/ 716691 h 1554711"/>
                <a:gd name="connsiteX59" fmla="*/ 1436916 w 1601142"/>
                <a:gd name="connsiteY59" fmla="*/ 750389 h 1554711"/>
                <a:gd name="connsiteX60" fmla="*/ 1434752 w 1601142"/>
                <a:gd name="connsiteY60" fmla="*/ 830768 h 1554711"/>
                <a:gd name="connsiteX61" fmla="*/ 1434752 w 1601142"/>
                <a:gd name="connsiteY61" fmla="*/ 845298 h 1554711"/>
                <a:gd name="connsiteX62" fmla="*/ 1434752 w 1601142"/>
                <a:gd name="connsiteY62" fmla="*/ 878377 h 1554711"/>
                <a:gd name="connsiteX63" fmla="*/ 1435679 w 1601142"/>
                <a:gd name="connsiteY63" fmla="*/ 881623 h 1554711"/>
                <a:gd name="connsiteX64" fmla="*/ 1446191 w 1601142"/>
                <a:gd name="connsiteY64" fmla="*/ 924441 h 1554711"/>
                <a:gd name="connsiteX65" fmla="*/ 1449436 w 1601142"/>
                <a:gd name="connsiteY65" fmla="*/ 945308 h 1554711"/>
                <a:gd name="connsiteX66" fmla="*/ 1456702 w 1601142"/>
                <a:gd name="connsiteY66" fmla="*/ 972514 h 1554711"/>
                <a:gd name="connsiteX67" fmla="*/ 1469532 w 1601142"/>
                <a:gd name="connsiteY67" fmla="*/ 1000492 h 1554711"/>
                <a:gd name="connsiteX68" fmla="*/ 1469532 w 1601142"/>
                <a:gd name="connsiteY68" fmla="*/ 1001883 h 1554711"/>
                <a:gd name="connsiteX69" fmla="*/ 1489163 w 1601142"/>
                <a:gd name="connsiteY69" fmla="*/ 1030480 h 1554711"/>
                <a:gd name="connsiteX70" fmla="*/ 1507557 w 1601142"/>
                <a:gd name="connsiteY70" fmla="*/ 1055366 h 1554711"/>
                <a:gd name="connsiteX71" fmla="*/ 1517141 w 1601142"/>
                <a:gd name="connsiteY71" fmla="*/ 1076080 h 1554711"/>
                <a:gd name="connsiteX72" fmla="*/ 1520696 w 1601142"/>
                <a:gd name="connsiteY72" fmla="*/ 1079944 h 1554711"/>
                <a:gd name="connsiteX73" fmla="*/ 1538163 w 1601142"/>
                <a:gd name="connsiteY73" fmla="*/ 1113487 h 1554711"/>
                <a:gd name="connsiteX74" fmla="*/ 1538163 w 1601142"/>
                <a:gd name="connsiteY74" fmla="*/ 1126162 h 1554711"/>
                <a:gd name="connsiteX75" fmla="*/ 1493800 w 1601142"/>
                <a:gd name="connsiteY75" fmla="*/ 1143629 h 1554711"/>
                <a:gd name="connsiteX76" fmla="*/ 1456393 w 1601142"/>
                <a:gd name="connsiteY76" fmla="*/ 1151358 h 1554711"/>
                <a:gd name="connsiteX77" fmla="*/ 1418676 w 1601142"/>
                <a:gd name="connsiteY77" fmla="*/ 1163879 h 1554711"/>
                <a:gd name="connsiteX78" fmla="*/ 1407392 w 1601142"/>
                <a:gd name="connsiteY78" fmla="*/ 1167125 h 1554711"/>
                <a:gd name="connsiteX79" fmla="*/ 1387606 w 1601142"/>
                <a:gd name="connsiteY79" fmla="*/ 1179955 h 1554711"/>
                <a:gd name="connsiteX80" fmla="*/ 1383897 w 1601142"/>
                <a:gd name="connsiteY80" fmla="*/ 1186292 h 1554711"/>
                <a:gd name="connsiteX81" fmla="*/ 1372458 w 1601142"/>
                <a:gd name="connsiteY81" fmla="*/ 1212879 h 1554711"/>
                <a:gd name="connsiteX82" fmla="*/ 1376013 w 1601142"/>
                <a:gd name="connsiteY82" fmla="*/ 1244721 h 1554711"/>
                <a:gd name="connsiteX83" fmla="*/ 1382196 w 1601142"/>
                <a:gd name="connsiteY83" fmla="*/ 1279810 h 1554711"/>
                <a:gd name="connsiteX84" fmla="*/ 1382196 w 1601142"/>
                <a:gd name="connsiteY84" fmla="*/ 1336230 h 1554711"/>
                <a:gd name="connsiteX85" fmla="*/ 1374468 w 1601142"/>
                <a:gd name="connsiteY85" fmla="*/ 1356789 h 1554711"/>
                <a:gd name="connsiteX86" fmla="*/ 1359010 w 1601142"/>
                <a:gd name="connsiteY86" fmla="*/ 1387704 h 1554711"/>
                <a:gd name="connsiteX87" fmla="*/ 1352209 w 1601142"/>
                <a:gd name="connsiteY87" fmla="*/ 1409809 h 1554711"/>
                <a:gd name="connsiteX88" fmla="*/ 1353600 w 1601142"/>
                <a:gd name="connsiteY88" fmla="*/ 1434231 h 1554711"/>
                <a:gd name="connsiteX89" fmla="*/ 1370449 w 1601142"/>
                <a:gd name="connsiteY89" fmla="*/ 1454635 h 1554711"/>
                <a:gd name="connsiteX90" fmla="*/ 1395799 w 1601142"/>
                <a:gd name="connsiteY90" fmla="*/ 1470093 h 1554711"/>
                <a:gd name="connsiteX91" fmla="*/ 1443563 w 1601142"/>
                <a:gd name="connsiteY91" fmla="*/ 1481531 h 1554711"/>
                <a:gd name="connsiteX92" fmla="*/ 1443563 w 1601142"/>
                <a:gd name="connsiteY92" fmla="*/ 1553255 h 1554711"/>
                <a:gd name="connsiteX93" fmla="*/ 1380187 w 1601142"/>
                <a:gd name="connsiteY93" fmla="*/ 1543825 h 1554711"/>
                <a:gd name="connsiteX94" fmla="*/ 1355609 w 1601142"/>
                <a:gd name="connsiteY94" fmla="*/ 1535324 h 1554711"/>
                <a:gd name="connsiteX95" fmla="*/ 1337679 w 1601142"/>
                <a:gd name="connsiteY95" fmla="*/ 1517393 h 1554711"/>
                <a:gd name="connsiteX96" fmla="*/ 1322221 w 1601142"/>
                <a:gd name="connsiteY96" fmla="*/ 1492816 h 1554711"/>
                <a:gd name="connsiteX97" fmla="*/ 1318202 w 1601142"/>
                <a:gd name="connsiteY97" fmla="*/ 1486478 h 1554711"/>
                <a:gd name="connsiteX98" fmla="*/ 1277548 w 1601142"/>
                <a:gd name="connsiteY98" fmla="*/ 1469165 h 1554711"/>
                <a:gd name="connsiteX99" fmla="*/ 1252353 w 1601142"/>
                <a:gd name="connsiteY99" fmla="*/ 1457109 h 1554711"/>
                <a:gd name="connsiteX100" fmla="*/ 1227157 w 1601142"/>
                <a:gd name="connsiteY100" fmla="*/ 1432840 h 1554711"/>
                <a:gd name="connsiteX101" fmla="*/ 1208763 w 1601142"/>
                <a:gd name="connsiteY101" fmla="*/ 1432067 h 1554711"/>
                <a:gd name="connsiteX102" fmla="*/ 1183103 w 1601142"/>
                <a:gd name="connsiteY102" fmla="*/ 1438714 h 1554711"/>
                <a:gd name="connsiteX103" fmla="*/ 1147396 w 1601142"/>
                <a:gd name="connsiteY103" fmla="*/ 1442733 h 1554711"/>
                <a:gd name="connsiteX104" fmla="*/ 1132866 w 1601142"/>
                <a:gd name="connsiteY104" fmla="*/ 1436859 h 1554711"/>
                <a:gd name="connsiteX105" fmla="*/ 1112617 w 1601142"/>
                <a:gd name="connsiteY105" fmla="*/ 1420165 h 1554711"/>
                <a:gd name="connsiteX106" fmla="*/ 1088812 w 1601142"/>
                <a:gd name="connsiteY106" fmla="*/ 1409190 h 1554711"/>
                <a:gd name="connsiteX107" fmla="*/ 1074900 w 1601142"/>
                <a:gd name="connsiteY107" fmla="*/ 1390487 h 1554711"/>
                <a:gd name="connsiteX108" fmla="*/ 1056969 w 1601142"/>
                <a:gd name="connsiteY108" fmla="*/ 1381212 h 1554711"/>
                <a:gd name="connsiteX109" fmla="*/ 1029300 w 1601142"/>
                <a:gd name="connsiteY109" fmla="*/ 1386622 h 1554711"/>
                <a:gd name="connsiteX110" fmla="*/ 1015234 w 1601142"/>
                <a:gd name="connsiteY110" fmla="*/ 1378430 h 1554711"/>
                <a:gd name="connsiteX111" fmla="*/ 1007351 w 1601142"/>
                <a:gd name="connsiteY111" fmla="*/ 1360499 h 1554711"/>
                <a:gd name="connsiteX112" fmla="*/ 987255 w 1601142"/>
                <a:gd name="connsiteY112" fmla="*/ 1353543 h 1554711"/>
                <a:gd name="connsiteX113" fmla="*/ 979836 w 1601142"/>
                <a:gd name="connsiteY113" fmla="*/ 1353543 h 1554711"/>
                <a:gd name="connsiteX114" fmla="*/ 969634 w 1601142"/>
                <a:gd name="connsiteY114" fmla="*/ 1352770 h 1554711"/>
                <a:gd name="connsiteX115" fmla="*/ 923261 w 1601142"/>
                <a:gd name="connsiteY115" fmla="*/ 1364827 h 1554711"/>
                <a:gd name="connsiteX116" fmla="*/ 918779 w 1601142"/>
                <a:gd name="connsiteY116" fmla="*/ 1364827 h 1554711"/>
                <a:gd name="connsiteX117" fmla="*/ 855403 w 1601142"/>
                <a:gd name="connsiteY117" fmla="*/ 1362045 h 1554711"/>
                <a:gd name="connsiteX118" fmla="*/ 831289 w 1601142"/>
                <a:gd name="connsiteY118" fmla="*/ 1387240 h 1554711"/>
                <a:gd name="connsiteX119" fmla="*/ 819850 w 1601142"/>
                <a:gd name="connsiteY119" fmla="*/ 1385540 h 1554711"/>
                <a:gd name="connsiteX120" fmla="*/ 814131 w 1601142"/>
                <a:gd name="connsiteY120" fmla="*/ 1354625 h 1554711"/>
                <a:gd name="connsiteX121" fmla="*/ 823096 w 1601142"/>
                <a:gd name="connsiteY121" fmla="*/ 1302997 h 1554711"/>
                <a:gd name="connsiteX122" fmla="*/ 809648 w 1601142"/>
                <a:gd name="connsiteY122" fmla="*/ 1275946 h 1554711"/>
                <a:gd name="connsiteX123" fmla="*/ 802228 w 1601142"/>
                <a:gd name="connsiteY123" fmla="*/ 1254923 h 1554711"/>
                <a:gd name="connsiteX124" fmla="*/ 802228 w 1601142"/>
                <a:gd name="connsiteY124" fmla="*/ 1254923 h 1554711"/>
                <a:gd name="connsiteX125" fmla="*/ 790635 w 1601142"/>
                <a:gd name="connsiteY125" fmla="*/ 1197112 h 1554711"/>
                <a:gd name="connsiteX126" fmla="*/ 788162 w 1601142"/>
                <a:gd name="connsiteY126" fmla="*/ 1137601 h 1554711"/>
                <a:gd name="connsiteX127" fmla="*/ 778733 w 1601142"/>
                <a:gd name="connsiteY127" fmla="*/ 1045937 h 1554711"/>
                <a:gd name="connsiteX128" fmla="*/ 763276 w 1601142"/>
                <a:gd name="connsiteY128" fmla="*/ 1051348 h 1554711"/>
                <a:gd name="connsiteX129" fmla="*/ 715821 w 1601142"/>
                <a:gd name="connsiteY129" fmla="*/ 1048411 h 1554711"/>
                <a:gd name="connsiteX130" fmla="*/ 711647 w 1601142"/>
                <a:gd name="connsiteY130" fmla="*/ 1023060 h 1554711"/>
                <a:gd name="connsiteX131" fmla="*/ 667284 w 1601142"/>
                <a:gd name="connsiteY131" fmla="*/ 1026306 h 1554711"/>
                <a:gd name="connsiteX132" fmla="*/ 608545 w 1601142"/>
                <a:gd name="connsiteY132" fmla="*/ 1033417 h 1554711"/>
                <a:gd name="connsiteX133" fmla="*/ 598653 w 1601142"/>
                <a:gd name="connsiteY133" fmla="*/ 1080872 h 1554711"/>
                <a:gd name="connsiteX134" fmla="*/ 598653 w 1601142"/>
                <a:gd name="connsiteY134" fmla="*/ 1080872 h 1554711"/>
                <a:gd name="connsiteX135" fmla="*/ 580722 w 1601142"/>
                <a:gd name="connsiteY135" fmla="*/ 1109932 h 1554711"/>
                <a:gd name="connsiteX136" fmla="*/ 576703 w 1601142"/>
                <a:gd name="connsiteY136" fmla="*/ 1109932 h 1554711"/>
                <a:gd name="connsiteX137" fmla="*/ 509772 w 1601142"/>
                <a:gd name="connsiteY137" fmla="*/ 1109932 h 1554711"/>
                <a:gd name="connsiteX138" fmla="*/ 494314 w 1601142"/>
                <a:gd name="connsiteY138" fmla="*/ 1115805 h 1554711"/>
                <a:gd name="connsiteX139" fmla="*/ 463399 w 1601142"/>
                <a:gd name="connsiteY139" fmla="*/ 1115805 h 1554711"/>
                <a:gd name="connsiteX140" fmla="*/ 459844 w 1601142"/>
                <a:gd name="connsiteY140" fmla="*/ 1115805 h 1554711"/>
                <a:gd name="connsiteX141" fmla="*/ 426455 w 1601142"/>
                <a:gd name="connsiteY141" fmla="*/ 1104058 h 1554711"/>
                <a:gd name="connsiteX142" fmla="*/ 404969 w 1601142"/>
                <a:gd name="connsiteY142" fmla="*/ 1069278 h 1554711"/>
                <a:gd name="connsiteX143" fmla="*/ 389512 w 1601142"/>
                <a:gd name="connsiteY143" fmla="*/ 1047328 h 1554711"/>
                <a:gd name="connsiteX144" fmla="*/ 382092 w 1601142"/>
                <a:gd name="connsiteY144" fmla="*/ 1022133 h 1554711"/>
                <a:gd name="connsiteX145" fmla="*/ 376064 w 1601142"/>
                <a:gd name="connsiteY145" fmla="*/ 1011467 h 1554711"/>
                <a:gd name="connsiteX146" fmla="*/ 362152 w 1601142"/>
                <a:gd name="connsiteY146" fmla="*/ 972978 h 1554711"/>
                <a:gd name="connsiteX147" fmla="*/ 355969 w 1601142"/>
                <a:gd name="connsiteY147" fmla="*/ 950100 h 1554711"/>
                <a:gd name="connsiteX148" fmla="*/ 331855 w 1601142"/>
                <a:gd name="connsiteY148" fmla="*/ 931242 h 1554711"/>
                <a:gd name="connsiteX149" fmla="*/ 301713 w 1601142"/>
                <a:gd name="connsiteY149" fmla="*/ 929697 h 1554711"/>
                <a:gd name="connsiteX150" fmla="*/ 258277 w 1601142"/>
                <a:gd name="connsiteY150" fmla="*/ 929697 h 1554711"/>
                <a:gd name="connsiteX151" fmla="*/ 206649 w 1601142"/>
                <a:gd name="connsiteY151" fmla="*/ 929697 h 1554711"/>
                <a:gd name="connsiteX152" fmla="*/ 95818 w 1601142"/>
                <a:gd name="connsiteY152" fmla="*/ 929697 h 1554711"/>
                <a:gd name="connsiteX153" fmla="*/ 85771 w 1601142"/>
                <a:gd name="connsiteY153" fmla="*/ 929697 h 1554711"/>
                <a:gd name="connsiteX154" fmla="*/ 48982 w 1601142"/>
                <a:gd name="connsiteY154" fmla="*/ 941135 h 1554711"/>
                <a:gd name="connsiteX155" fmla="*/ 15902 w 1601142"/>
                <a:gd name="connsiteY155" fmla="*/ 958756 h 1554711"/>
                <a:gd name="connsiteX156" fmla="*/ 9410 w 1601142"/>
                <a:gd name="connsiteY156" fmla="*/ 929078 h 1554711"/>
                <a:gd name="connsiteX157" fmla="*/ 20076 w 1601142"/>
                <a:gd name="connsiteY157" fmla="*/ 901409 h 1554711"/>
                <a:gd name="connsiteX158" fmla="*/ 27650 w 1601142"/>
                <a:gd name="connsiteY158" fmla="*/ 861992 h 1554711"/>
                <a:gd name="connsiteX159" fmla="*/ 44654 w 1601142"/>
                <a:gd name="connsiteY159" fmla="*/ 839888 h 1554711"/>
                <a:gd name="connsiteX160" fmla="*/ 50218 w 1601142"/>
                <a:gd name="connsiteY160" fmla="*/ 834323 h 1554711"/>
                <a:gd name="connsiteX161" fmla="*/ 61348 w 1601142"/>
                <a:gd name="connsiteY161" fmla="*/ 834323 h 1554711"/>
                <a:gd name="connsiteX162" fmla="*/ 76805 w 1601142"/>
                <a:gd name="connsiteY162" fmla="*/ 844680 h 1554711"/>
                <a:gd name="connsiteX163" fmla="*/ 102465 w 1601142"/>
                <a:gd name="connsiteY163" fmla="*/ 842825 h 1554711"/>
                <a:gd name="connsiteX164" fmla="*/ 141263 w 1601142"/>
                <a:gd name="connsiteY164" fmla="*/ 809282 h 1554711"/>
                <a:gd name="connsiteX165" fmla="*/ 165995 w 1601142"/>
                <a:gd name="connsiteY165" fmla="*/ 813610 h 1554711"/>
                <a:gd name="connsiteX166" fmla="*/ 167387 w 1601142"/>
                <a:gd name="connsiteY166" fmla="*/ 819948 h 1554711"/>
                <a:gd name="connsiteX167" fmla="*/ 202784 w 1601142"/>
                <a:gd name="connsiteY167" fmla="*/ 842516 h 1554711"/>
                <a:gd name="connsiteX168" fmla="*/ 212986 w 1601142"/>
                <a:gd name="connsiteY168" fmla="*/ 836333 h 1554711"/>
                <a:gd name="connsiteX169" fmla="*/ 240501 w 1601142"/>
                <a:gd name="connsiteY169" fmla="*/ 815774 h 1554711"/>
                <a:gd name="connsiteX170" fmla="*/ 316552 w 1601142"/>
                <a:gd name="connsiteY170" fmla="*/ 740805 h 1554711"/>
                <a:gd name="connsiteX171" fmla="*/ 329536 w 1601142"/>
                <a:gd name="connsiteY171" fmla="*/ 702625 h 1554711"/>
                <a:gd name="connsiteX172" fmla="*/ 329536 w 1601142"/>
                <a:gd name="connsiteY172" fmla="*/ 697215 h 1554711"/>
                <a:gd name="connsiteX173" fmla="*/ 333555 w 1601142"/>
                <a:gd name="connsiteY173" fmla="*/ 668618 h 1554711"/>
                <a:gd name="connsiteX174" fmla="*/ 343603 w 1601142"/>
                <a:gd name="connsiteY174" fmla="*/ 624719 h 1554711"/>
                <a:gd name="connsiteX175" fmla="*/ 359060 w 1601142"/>
                <a:gd name="connsiteY175" fmla="*/ 597359 h 1554711"/>
                <a:gd name="connsiteX176" fmla="*/ 375600 w 1601142"/>
                <a:gd name="connsiteY176" fmla="*/ 581902 h 1554711"/>
                <a:gd name="connsiteX177" fmla="*/ 375600 w 1601142"/>
                <a:gd name="connsiteY177" fmla="*/ 581902 h 1554711"/>
                <a:gd name="connsiteX178" fmla="*/ 396159 w 1601142"/>
                <a:gd name="connsiteY178" fmla="*/ 552532 h 1554711"/>
                <a:gd name="connsiteX179" fmla="*/ 414708 w 1601142"/>
                <a:gd name="connsiteY179" fmla="*/ 535529 h 1554711"/>
                <a:gd name="connsiteX180" fmla="*/ 439594 w 1601142"/>
                <a:gd name="connsiteY180" fmla="*/ 514197 h 1554711"/>
                <a:gd name="connsiteX181" fmla="*/ 458452 w 1601142"/>
                <a:gd name="connsiteY181" fmla="*/ 497967 h 1554711"/>
                <a:gd name="connsiteX182" fmla="*/ 462471 w 1601142"/>
                <a:gd name="connsiteY182" fmla="*/ 474471 h 1554711"/>
                <a:gd name="connsiteX183" fmla="*/ 464326 w 1601142"/>
                <a:gd name="connsiteY183" fmla="*/ 452676 h 1554711"/>
                <a:gd name="connsiteX184" fmla="*/ 470200 w 1601142"/>
                <a:gd name="connsiteY184" fmla="*/ 361322 h 1554711"/>
                <a:gd name="connsiteX185" fmla="*/ 473292 w 1601142"/>
                <a:gd name="connsiteY185" fmla="*/ 333344 h 1554711"/>
                <a:gd name="connsiteX186" fmla="*/ 479166 w 1601142"/>
                <a:gd name="connsiteY186" fmla="*/ 302429 h 1554711"/>
                <a:gd name="connsiteX187" fmla="*/ 493232 w 1601142"/>
                <a:gd name="connsiteY187" fmla="*/ 260848 h 1554711"/>
                <a:gd name="connsiteX188" fmla="*/ 493232 w 1601142"/>
                <a:gd name="connsiteY188" fmla="*/ 255901 h 1554711"/>
                <a:gd name="connsiteX189" fmla="*/ 510081 w 1601142"/>
                <a:gd name="connsiteY189" fmla="*/ 219731 h 1554711"/>
                <a:gd name="connsiteX190" fmla="*/ 510081 w 1601142"/>
                <a:gd name="connsiteY190" fmla="*/ 216176 h 1554711"/>
                <a:gd name="connsiteX191" fmla="*/ 525538 w 1601142"/>
                <a:gd name="connsiteY191" fmla="*/ 179232 h 1554711"/>
                <a:gd name="connsiteX192" fmla="*/ 534349 w 1601142"/>
                <a:gd name="connsiteY192" fmla="*/ 152490 h 1554711"/>
                <a:gd name="connsiteX193" fmla="*/ 546870 w 1601142"/>
                <a:gd name="connsiteY193" fmla="*/ 113228 h 1554711"/>
                <a:gd name="connsiteX194" fmla="*/ 549807 w 1601142"/>
                <a:gd name="connsiteY194" fmla="*/ 96379 h 1554711"/>
                <a:gd name="connsiteX195" fmla="*/ 557226 w 1601142"/>
                <a:gd name="connsiteY195" fmla="*/ 62064 h 1554711"/>
                <a:gd name="connsiteX196" fmla="*/ 557226 w 1601142"/>
                <a:gd name="connsiteY196" fmla="*/ 57890 h 1554711"/>
                <a:gd name="connsiteX197" fmla="*/ 610400 w 1601142"/>
                <a:gd name="connsiteY197" fmla="*/ 2552 h 1554711"/>
                <a:gd name="connsiteX198" fmla="*/ 657236 w 1601142"/>
                <a:gd name="connsiteY198" fmla="*/ 21719 h 155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601142" h="1554711">
                  <a:moveTo>
                    <a:pt x="657236" y="21719"/>
                  </a:moveTo>
                  <a:lnTo>
                    <a:pt x="663574" y="28057"/>
                  </a:lnTo>
                  <a:cubicBezTo>
                    <a:pt x="666975" y="40253"/>
                    <a:pt x="675028" y="50625"/>
                    <a:pt x="685988" y="56963"/>
                  </a:cubicBezTo>
                  <a:lnTo>
                    <a:pt x="685988" y="56963"/>
                  </a:lnTo>
                  <a:cubicBezTo>
                    <a:pt x="693408" y="70256"/>
                    <a:pt x="704228" y="69174"/>
                    <a:pt x="716130" y="64073"/>
                  </a:cubicBezTo>
                  <a:cubicBezTo>
                    <a:pt x="726796" y="62836"/>
                    <a:pt x="735916" y="71029"/>
                    <a:pt x="747045" y="68865"/>
                  </a:cubicBezTo>
                  <a:lnTo>
                    <a:pt x="750137" y="68865"/>
                  </a:lnTo>
                  <a:cubicBezTo>
                    <a:pt x="781052" y="81695"/>
                    <a:pt x="814904" y="75357"/>
                    <a:pt x="847210" y="79840"/>
                  </a:cubicBezTo>
                  <a:cubicBezTo>
                    <a:pt x="855557" y="81076"/>
                    <a:pt x="860194" y="72265"/>
                    <a:pt x="866841" y="68710"/>
                  </a:cubicBezTo>
                  <a:lnTo>
                    <a:pt x="866841" y="68710"/>
                  </a:lnTo>
                  <a:cubicBezTo>
                    <a:pt x="870087" y="58972"/>
                    <a:pt x="869624" y="47533"/>
                    <a:pt x="880289" y="41505"/>
                  </a:cubicBezTo>
                  <a:cubicBezTo>
                    <a:pt x="893135" y="38414"/>
                    <a:pt x="906552" y="38414"/>
                    <a:pt x="919397" y="41505"/>
                  </a:cubicBezTo>
                  <a:cubicBezTo>
                    <a:pt x="927435" y="48785"/>
                    <a:pt x="939167" y="50269"/>
                    <a:pt x="948766" y="45215"/>
                  </a:cubicBezTo>
                  <a:lnTo>
                    <a:pt x="959587" y="45215"/>
                  </a:lnTo>
                  <a:cubicBezTo>
                    <a:pt x="967934" y="34704"/>
                    <a:pt x="981227" y="33622"/>
                    <a:pt x="992511" y="28675"/>
                  </a:cubicBezTo>
                  <a:cubicBezTo>
                    <a:pt x="1003177" y="26202"/>
                    <a:pt x="1013379" y="22647"/>
                    <a:pt x="1023426" y="19710"/>
                  </a:cubicBezTo>
                  <a:cubicBezTo>
                    <a:pt x="1027260" y="18241"/>
                    <a:pt x="1031495" y="18241"/>
                    <a:pt x="1035329" y="19710"/>
                  </a:cubicBezTo>
                  <a:cubicBezTo>
                    <a:pt x="1052950" y="35167"/>
                    <a:pt x="1069799" y="25738"/>
                    <a:pt x="1086648" y="18164"/>
                  </a:cubicBezTo>
                  <a:cubicBezTo>
                    <a:pt x="1086648" y="16309"/>
                    <a:pt x="1086648" y="14454"/>
                    <a:pt x="1086648" y="12445"/>
                  </a:cubicBezTo>
                  <a:cubicBezTo>
                    <a:pt x="1103033" y="-1776"/>
                    <a:pt x="1124055" y="10281"/>
                    <a:pt x="1141522" y="2706"/>
                  </a:cubicBezTo>
                  <a:cubicBezTo>
                    <a:pt x="1155434" y="1161"/>
                    <a:pt x="1169500" y="-3940"/>
                    <a:pt x="1182639" y="5489"/>
                  </a:cubicBezTo>
                  <a:lnTo>
                    <a:pt x="1185422" y="8426"/>
                  </a:lnTo>
                  <a:cubicBezTo>
                    <a:pt x="1188668" y="28057"/>
                    <a:pt x="1207371" y="8426"/>
                    <a:pt x="1214172" y="19710"/>
                  </a:cubicBezTo>
                  <a:cubicBezTo>
                    <a:pt x="1225766" y="24192"/>
                    <a:pt x="1227621" y="9044"/>
                    <a:pt x="1236741" y="8426"/>
                  </a:cubicBezTo>
                  <a:cubicBezTo>
                    <a:pt x="1245119" y="6911"/>
                    <a:pt x="1253589" y="5922"/>
                    <a:pt x="1262091" y="5489"/>
                  </a:cubicBezTo>
                  <a:cubicBezTo>
                    <a:pt x="1274148" y="3479"/>
                    <a:pt x="1281722" y="12445"/>
                    <a:pt x="1291151" y="17082"/>
                  </a:cubicBezTo>
                  <a:lnTo>
                    <a:pt x="1302435" y="28366"/>
                  </a:lnTo>
                  <a:cubicBezTo>
                    <a:pt x="1308433" y="40562"/>
                    <a:pt x="1315961" y="51939"/>
                    <a:pt x="1324849" y="62218"/>
                  </a:cubicBezTo>
                  <a:lnTo>
                    <a:pt x="1325931" y="63300"/>
                  </a:lnTo>
                  <a:cubicBezTo>
                    <a:pt x="1338081" y="75651"/>
                    <a:pt x="1356768" y="78820"/>
                    <a:pt x="1372303" y="71184"/>
                  </a:cubicBezTo>
                  <a:cubicBezTo>
                    <a:pt x="1391471" y="55726"/>
                    <a:pt x="1412648" y="76748"/>
                    <a:pt x="1432279" y="68092"/>
                  </a:cubicBezTo>
                  <a:cubicBezTo>
                    <a:pt x="1443717" y="68092"/>
                    <a:pt x="1450982" y="50007"/>
                    <a:pt x="1465203" y="59900"/>
                  </a:cubicBezTo>
                  <a:cubicBezTo>
                    <a:pt x="1479734" y="65773"/>
                    <a:pt x="1484989" y="84322"/>
                    <a:pt x="1501838" y="87414"/>
                  </a:cubicBezTo>
                  <a:cubicBezTo>
                    <a:pt x="1501575" y="88836"/>
                    <a:pt x="1502534" y="90212"/>
                    <a:pt x="1503955" y="90459"/>
                  </a:cubicBezTo>
                  <a:cubicBezTo>
                    <a:pt x="1504126" y="90490"/>
                    <a:pt x="1504296" y="90505"/>
                    <a:pt x="1504466" y="90505"/>
                  </a:cubicBezTo>
                  <a:cubicBezTo>
                    <a:pt x="1516986" y="101326"/>
                    <a:pt x="1526106" y="116165"/>
                    <a:pt x="1542491" y="122348"/>
                  </a:cubicBezTo>
                  <a:lnTo>
                    <a:pt x="1550993" y="131777"/>
                  </a:lnTo>
                  <a:cubicBezTo>
                    <a:pt x="1553110" y="134065"/>
                    <a:pt x="1554919" y="136615"/>
                    <a:pt x="1556403" y="139351"/>
                  </a:cubicBezTo>
                  <a:cubicBezTo>
                    <a:pt x="1562277" y="165784"/>
                    <a:pt x="1556403" y="192680"/>
                    <a:pt x="1560113" y="219267"/>
                  </a:cubicBezTo>
                  <a:cubicBezTo>
                    <a:pt x="1561025" y="221663"/>
                    <a:pt x="1562447" y="223827"/>
                    <a:pt x="1564287" y="225604"/>
                  </a:cubicBezTo>
                  <a:cubicBezTo>
                    <a:pt x="1572633" y="231478"/>
                    <a:pt x="1583917" y="233179"/>
                    <a:pt x="1589637" y="242917"/>
                  </a:cubicBezTo>
                  <a:cubicBezTo>
                    <a:pt x="1595773" y="250058"/>
                    <a:pt x="1599731" y="258792"/>
                    <a:pt x="1601076" y="268113"/>
                  </a:cubicBezTo>
                  <a:cubicBezTo>
                    <a:pt x="1597706" y="280263"/>
                    <a:pt x="1588926" y="290186"/>
                    <a:pt x="1577271" y="295009"/>
                  </a:cubicBezTo>
                  <a:cubicBezTo>
                    <a:pt x="1562833" y="301408"/>
                    <a:pt x="1550823" y="312244"/>
                    <a:pt x="1542955" y="325924"/>
                  </a:cubicBezTo>
                  <a:cubicBezTo>
                    <a:pt x="1539539" y="329912"/>
                    <a:pt x="1535396" y="333220"/>
                    <a:pt x="1530743" y="335662"/>
                  </a:cubicBezTo>
                  <a:cubicBezTo>
                    <a:pt x="1523772" y="338244"/>
                    <a:pt x="1519135" y="344906"/>
                    <a:pt x="1519150" y="352357"/>
                  </a:cubicBezTo>
                  <a:cubicBezTo>
                    <a:pt x="1513447" y="369870"/>
                    <a:pt x="1503213" y="385544"/>
                    <a:pt x="1489472" y="397802"/>
                  </a:cubicBezTo>
                  <a:cubicBezTo>
                    <a:pt x="1480197" y="402872"/>
                    <a:pt x="1475297" y="413414"/>
                    <a:pt x="1477415" y="423770"/>
                  </a:cubicBezTo>
                  <a:cubicBezTo>
                    <a:pt x="1477415" y="433973"/>
                    <a:pt x="1477415" y="444175"/>
                    <a:pt x="1477415" y="454686"/>
                  </a:cubicBezTo>
                  <a:cubicBezTo>
                    <a:pt x="1478033" y="468829"/>
                    <a:pt x="1477415" y="483004"/>
                    <a:pt x="1475560" y="497039"/>
                  </a:cubicBezTo>
                  <a:cubicBezTo>
                    <a:pt x="1472113" y="511894"/>
                    <a:pt x="1470351" y="527089"/>
                    <a:pt x="1470304" y="542330"/>
                  </a:cubicBezTo>
                  <a:cubicBezTo>
                    <a:pt x="1466363" y="560338"/>
                    <a:pt x="1456702" y="576599"/>
                    <a:pt x="1442790" y="588703"/>
                  </a:cubicBezTo>
                  <a:cubicBezTo>
                    <a:pt x="1434536" y="592119"/>
                    <a:pt x="1427410" y="597792"/>
                    <a:pt x="1422231" y="605088"/>
                  </a:cubicBezTo>
                  <a:cubicBezTo>
                    <a:pt x="1417749" y="610961"/>
                    <a:pt x="1413884" y="617299"/>
                    <a:pt x="1409865" y="623328"/>
                  </a:cubicBezTo>
                  <a:cubicBezTo>
                    <a:pt x="1405877" y="629170"/>
                    <a:pt x="1402368" y="635323"/>
                    <a:pt x="1399354" y="641722"/>
                  </a:cubicBezTo>
                  <a:cubicBezTo>
                    <a:pt x="1398272" y="643732"/>
                    <a:pt x="1397190" y="645896"/>
                    <a:pt x="1396263" y="648060"/>
                  </a:cubicBezTo>
                  <a:cubicBezTo>
                    <a:pt x="1394871" y="657952"/>
                    <a:pt x="1404455" y="659344"/>
                    <a:pt x="1409247" y="663517"/>
                  </a:cubicBezTo>
                  <a:cubicBezTo>
                    <a:pt x="1415275" y="667335"/>
                    <a:pt x="1420531" y="672266"/>
                    <a:pt x="1424705" y="678048"/>
                  </a:cubicBezTo>
                  <a:cubicBezTo>
                    <a:pt x="1432325" y="689532"/>
                    <a:pt x="1436561" y="702918"/>
                    <a:pt x="1436916" y="716691"/>
                  </a:cubicBezTo>
                  <a:cubicBezTo>
                    <a:pt x="1436916" y="727975"/>
                    <a:pt x="1436916" y="739259"/>
                    <a:pt x="1436916" y="750389"/>
                  </a:cubicBezTo>
                  <a:cubicBezTo>
                    <a:pt x="1437581" y="777207"/>
                    <a:pt x="1436870" y="804027"/>
                    <a:pt x="1434752" y="830768"/>
                  </a:cubicBezTo>
                  <a:cubicBezTo>
                    <a:pt x="1434752" y="835714"/>
                    <a:pt x="1434752" y="840506"/>
                    <a:pt x="1434752" y="845298"/>
                  </a:cubicBezTo>
                  <a:cubicBezTo>
                    <a:pt x="1434752" y="856427"/>
                    <a:pt x="1434752" y="867403"/>
                    <a:pt x="1434752" y="878377"/>
                  </a:cubicBezTo>
                  <a:cubicBezTo>
                    <a:pt x="1434288" y="879552"/>
                    <a:pt x="1434675" y="880881"/>
                    <a:pt x="1435679" y="881623"/>
                  </a:cubicBezTo>
                  <a:cubicBezTo>
                    <a:pt x="1440626" y="895535"/>
                    <a:pt x="1440162" y="910838"/>
                    <a:pt x="1446191" y="924441"/>
                  </a:cubicBezTo>
                  <a:cubicBezTo>
                    <a:pt x="1445804" y="931551"/>
                    <a:pt x="1446917" y="938662"/>
                    <a:pt x="1449436" y="945308"/>
                  </a:cubicBezTo>
                  <a:cubicBezTo>
                    <a:pt x="1453147" y="954119"/>
                    <a:pt x="1453147" y="963858"/>
                    <a:pt x="1456702" y="972514"/>
                  </a:cubicBezTo>
                  <a:cubicBezTo>
                    <a:pt x="1458943" y="982639"/>
                    <a:pt x="1463318" y="992176"/>
                    <a:pt x="1469532" y="1000492"/>
                  </a:cubicBezTo>
                  <a:lnTo>
                    <a:pt x="1469532" y="1001883"/>
                  </a:lnTo>
                  <a:cubicBezTo>
                    <a:pt x="1473551" y="1013167"/>
                    <a:pt x="1484989" y="1019814"/>
                    <a:pt x="1489163" y="1030480"/>
                  </a:cubicBezTo>
                  <a:cubicBezTo>
                    <a:pt x="1495995" y="1038240"/>
                    <a:pt x="1502147" y="1046556"/>
                    <a:pt x="1507557" y="1055366"/>
                  </a:cubicBezTo>
                  <a:cubicBezTo>
                    <a:pt x="1512983" y="1061009"/>
                    <a:pt x="1516352" y="1068304"/>
                    <a:pt x="1517141" y="1076080"/>
                  </a:cubicBezTo>
                  <a:cubicBezTo>
                    <a:pt x="1517326" y="1078027"/>
                    <a:pt x="1518779" y="1079604"/>
                    <a:pt x="1520696" y="1079944"/>
                  </a:cubicBezTo>
                  <a:cubicBezTo>
                    <a:pt x="1531362" y="1088600"/>
                    <a:pt x="1531980" y="1102512"/>
                    <a:pt x="1538163" y="1113487"/>
                  </a:cubicBezTo>
                  <a:lnTo>
                    <a:pt x="1538163" y="1126162"/>
                  </a:lnTo>
                  <a:cubicBezTo>
                    <a:pt x="1526106" y="1138683"/>
                    <a:pt x="1508794" y="1138374"/>
                    <a:pt x="1493800" y="1143629"/>
                  </a:cubicBezTo>
                  <a:cubicBezTo>
                    <a:pt x="1481279" y="1145948"/>
                    <a:pt x="1469222" y="1150121"/>
                    <a:pt x="1456393" y="1151358"/>
                  </a:cubicBezTo>
                  <a:cubicBezTo>
                    <a:pt x="1443176" y="1153275"/>
                    <a:pt x="1430408" y="1157510"/>
                    <a:pt x="1418676" y="1163879"/>
                  </a:cubicBezTo>
                  <a:cubicBezTo>
                    <a:pt x="1415090" y="1165501"/>
                    <a:pt x="1411287" y="1166584"/>
                    <a:pt x="1407392" y="1167125"/>
                  </a:cubicBezTo>
                  <a:cubicBezTo>
                    <a:pt x="1398689" y="1166568"/>
                    <a:pt x="1390652" y="1171793"/>
                    <a:pt x="1387606" y="1179955"/>
                  </a:cubicBezTo>
                  <a:cubicBezTo>
                    <a:pt x="1386525" y="1182150"/>
                    <a:pt x="1385288" y="1184267"/>
                    <a:pt x="1383897" y="1186292"/>
                  </a:cubicBezTo>
                  <a:cubicBezTo>
                    <a:pt x="1377265" y="1193650"/>
                    <a:pt x="1373231" y="1203002"/>
                    <a:pt x="1372458" y="1212879"/>
                  </a:cubicBezTo>
                  <a:cubicBezTo>
                    <a:pt x="1371407" y="1223622"/>
                    <a:pt x="1372612" y="1234473"/>
                    <a:pt x="1376013" y="1244721"/>
                  </a:cubicBezTo>
                  <a:cubicBezTo>
                    <a:pt x="1377234" y="1256547"/>
                    <a:pt x="1379306" y="1268279"/>
                    <a:pt x="1382196" y="1279810"/>
                  </a:cubicBezTo>
                  <a:cubicBezTo>
                    <a:pt x="1384824" y="1298529"/>
                    <a:pt x="1384824" y="1317511"/>
                    <a:pt x="1382196" y="1336230"/>
                  </a:cubicBezTo>
                  <a:cubicBezTo>
                    <a:pt x="1380542" y="1343403"/>
                    <a:pt x="1377945" y="1350312"/>
                    <a:pt x="1374468" y="1356789"/>
                  </a:cubicBezTo>
                  <a:cubicBezTo>
                    <a:pt x="1366476" y="1365414"/>
                    <a:pt x="1361112" y="1376142"/>
                    <a:pt x="1359010" y="1387704"/>
                  </a:cubicBezTo>
                  <a:cubicBezTo>
                    <a:pt x="1357001" y="1395124"/>
                    <a:pt x="1354527" y="1402389"/>
                    <a:pt x="1352209" y="1409809"/>
                  </a:cubicBezTo>
                  <a:cubicBezTo>
                    <a:pt x="1349890" y="1417228"/>
                    <a:pt x="1346799" y="1426502"/>
                    <a:pt x="1353600" y="1434231"/>
                  </a:cubicBezTo>
                  <a:cubicBezTo>
                    <a:pt x="1360169" y="1440198"/>
                    <a:pt x="1365842" y="1447061"/>
                    <a:pt x="1370449" y="1454635"/>
                  </a:cubicBezTo>
                  <a:cubicBezTo>
                    <a:pt x="1375549" y="1465146"/>
                    <a:pt x="1385906" y="1467156"/>
                    <a:pt x="1395799" y="1470093"/>
                  </a:cubicBezTo>
                  <a:cubicBezTo>
                    <a:pt x="1411256" y="1476121"/>
                    <a:pt x="1430115" y="1467774"/>
                    <a:pt x="1443563" y="1481531"/>
                  </a:cubicBezTo>
                  <a:cubicBezTo>
                    <a:pt x="1451060" y="1504857"/>
                    <a:pt x="1451060" y="1529929"/>
                    <a:pt x="1443563" y="1553255"/>
                  </a:cubicBezTo>
                  <a:cubicBezTo>
                    <a:pt x="1421149" y="1558974"/>
                    <a:pt x="1401518" y="1545371"/>
                    <a:pt x="1380187" y="1543825"/>
                  </a:cubicBezTo>
                  <a:cubicBezTo>
                    <a:pt x="1372474" y="1539760"/>
                    <a:pt x="1364188" y="1536900"/>
                    <a:pt x="1355609" y="1535324"/>
                  </a:cubicBezTo>
                  <a:cubicBezTo>
                    <a:pt x="1347262" y="1532309"/>
                    <a:pt x="1340693" y="1525740"/>
                    <a:pt x="1337679" y="1517393"/>
                  </a:cubicBezTo>
                  <a:cubicBezTo>
                    <a:pt x="1334711" y="1508010"/>
                    <a:pt x="1329393" y="1499555"/>
                    <a:pt x="1322221" y="1492816"/>
                  </a:cubicBezTo>
                  <a:cubicBezTo>
                    <a:pt x="1320737" y="1490790"/>
                    <a:pt x="1319392" y="1488673"/>
                    <a:pt x="1318202" y="1486478"/>
                  </a:cubicBezTo>
                  <a:cubicBezTo>
                    <a:pt x="1309237" y="1470093"/>
                    <a:pt x="1292542" y="1471020"/>
                    <a:pt x="1277548" y="1469165"/>
                  </a:cubicBezTo>
                  <a:cubicBezTo>
                    <a:pt x="1268058" y="1468037"/>
                    <a:pt x="1259201" y="1463786"/>
                    <a:pt x="1252353" y="1457109"/>
                  </a:cubicBezTo>
                  <a:cubicBezTo>
                    <a:pt x="1245505" y="1447556"/>
                    <a:pt x="1236957" y="1439333"/>
                    <a:pt x="1227157" y="1432840"/>
                  </a:cubicBezTo>
                  <a:cubicBezTo>
                    <a:pt x="1221128" y="1428357"/>
                    <a:pt x="1214946" y="1432840"/>
                    <a:pt x="1208763" y="1432067"/>
                  </a:cubicBezTo>
                  <a:cubicBezTo>
                    <a:pt x="1199905" y="1432886"/>
                    <a:pt x="1191249" y="1435128"/>
                    <a:pt x="1183103" y="1438714"/>
                  </a:cubicBezTo>
                  <a:cubicBezTo>
                    <a:pt x="1171293" y="1440816"/>
                    <a:pt x="1159376" y="1442161"/>
                    <a:pt x="1147396" y="1442733"/>
                  </a:cubicBezTo>
                  <a:cubicBezTo>
                    <a:pt x="1142125" y="1442053"/>
                    <a:pt x="1137117" y="1440028"/>
                    <a:pt x="1132866" y="1436859"/>
                  </a:cubicBezTo>
                  <a:cubicBezTo>
                    <a:pt x="1126698" y="1430630"/>
                    <a:pt x="1119912" y="1425034"/>
                    <a:pt x="1112617" y="1420165"/>
                  </a:cubicBezTo>
                  <a:cubicBezTo>
                    <a:pt x="1104996" y="1415852"/>
                    <a:pt x="1097035" y="1412173"/>
                    <a:pt x="1088812" y="1409190"/>
                  </a:cubicBezTo>
                  <a:cubicBezTo>
                    <a:pt x="1081640" y="1405310"/>
                    <a:pt x="1076554" y="1398463"/>
                    <a:pt x="1074900" y="1390487"/>
                  </a:cubicBezTo>
                  <a:cubicBezTo>
                    <a:pt x="1073354" y="1378893"/>
                    <a:pt x="1066553" y="1377193"/>
                    <a:pt x="1056969" y="1381212"/>
                  </a:cubicBezTo>
                  <a:cubicBezTo>
                    <a:pt x="1048128" y="1384628"/>
                    <a:pt x="1038776" y="1386452"/>
                    <a:pt x="1029300" y="1386622"/>
                  </a:cubicBezTo>
                  <a:cubicBezTo>
                    <a:pt x="1023766" y="1385695"/>
                    <a:pt x="1018773" y="1382788"/>
                    <a:pt x="1015234" y="1378430"/>
                  </a:cubicBezTo>
                  <a:cubicBezTo>
                    <a:pt x="1012096" y="1372695"/>
                    <a:pt x="1009468" y="1366682"/>
                    <a:pt x="1007351" y="1360499"/>
                  </a:cubicBezTo>
                  <a:cubicBezTo>
                    <a:pt x="1003640" y="1349215"/>
                    <a:pt x="995448" y="1351224"/>
                    <a:pt x="987255" y="1353543"/>
                  </a:cubicBezTo>
                  <a:lnTo>
                    <a:pt x="979836" y="1353543"/>
                  </a:lnTo>
                  <a:cubicBezTo>
                    <a:pt x="976590" y="1350915"/>
                    <a:pt x="973344" y="1347669"/>
                    <a:pt x="969634" y="1352770"/>
                  </a:cubicBezTo>
                  <a:cubicBezTo>
                    <a:pt x="954177" y="1357717"/>
                    <a:pt x="937637" y="1355552"/>
                    <a:pt x="923261" y="1364827"/>
                  </a:cubicBezTo>
                  <a:lnTo>
                    <a:pt x="918779" y="1364827"/>
                  </a:lnTo>
                  <a:cubicBezTo>
                    <a:pt x="897911" y="1358798"/>
                    <a:pt x="876579" y="1363436"/>
                    <a:pt x="855403" y="1362045"/>
                  </a:cubicBezTo>
                  <a:cubicBezTo>
                    <a:pt x="838399" y="1362045"/>
                    <a:pt x="839172" y="1378584"/>
                    <a:pt x="831289" y="1387240"/>
                  </a:cubicBezTo>
                  <a:lnTo>
                    <a:pt x="819850" y="1385540"/>
                  </a:lnTo>
                  <a:cubicBezTo>
                    <a:pt x="813976" y="1375647"/>
                    <a:pt x="804393" y="1366527"/>
                    <a:pt x="814131" y="1354625"/>
                  </a:cubicBezTo>
                  <a:cubicBezTo>
                    <a:pt x="829589" y="1339167"/>
                    <a:pt x="836081" y="1322937"/>
                    <a:pt x="823096" y="1302997"/>
                  </a:cubicBezTo>
                  <a:cubicBezTo>
                    <a:pt x="819696" y="1293413"/>
                    <a:pt x="812276" y="1285839"/>
                    <a:pt x="809648" y="1275946"/>
                  </a:cubicBezTo>
                  <a:cubicBezTo>
                    <a:pt x="804238" y="1270072"/>
                    <a:pt x="805629" y="1261571"/>
                    <a:pt x="802228" y="1254923"/>
                  </a:cubicBezTo>
                  <a:lnTo>
                    <a:pt x="802228" y="1254923"/>
                  </a:lnTo>
                  <a:cubicBezTo>
                    <a:pt x="785998" y="1238229"/>
                    <a:pt x="791563" y="1216898"/>
                    <a:pt x="790635" y="1197112"/>
                  </a:cubicBezTo>
                  <a:cubicBezTo>
                    <a:pt x="791594" y="1177234"/>
                    <a:pt x="790759" y="1157324"/>
                    <a:pt x="788162" y="1137601"/>
                  </a:cubicBezTo>
                  <a:cubicBezTo>
                    <a:pt x="785998" y="1106685"/>
                    <a:pt x="791563" y="1075770"/>
                    <a:pt x="778733" y="1045937"/>
                  </a:cubicBezTo>
                  <a:lnTo>
                    <a:pt x="763276" y="1051348"/>
                  </a:lnTo>
                  <a:cubicBezTo>
                    <a:pt x="747401" y="1052693"/>
                    <a:pt x="731417" y="1051703"/>
                    <a:pt x="715821" y="1048411"/>
                  </a:cubicBezTo>
                  <a:cubicBezTo>
                    <a:pt x="707010" y="1041300"/>
                    <a:pt x="713657" y="1031407"/>
                    <a:pt x="711647" y="1023060"/>
                  </a:cubicBezTo>
                  <a:cubicBezTo>
                    <a:pt x="696190" y="1010230"/>
                    <a:pt x="680732" y="1015641"/>
                    <a:pt x="667284" y="1026306"/>
                  </a:cubicBezTo>
                  <a:cubicBezTo>
                    <a:pt x="648117" y="1032026"/>
                    <a:pt x="627095" y="1022906"/>
                    <a:pt x="608545" y="1033417"/>
                  </a:cubicBezTo>
                  <a:cubicBezTo>
                    <a:pt x="603336" y="1048781"/>
                    <a:pt x="600013" y="1064703"/>
                    <a:pt x="598653" y="1080872"/>
                  </a:cubicBezTo>
                  <a:lnTo>
                    <a:pt x="598653" y="1080872"/>
                  </a:lnTo>
                  <a:cubicBezTo>
                    <a:pt x="588451" y="1087982"/>
                    <a:pt x="597416" y="1106840"/>
                    <a:pt x="580722" y="1109932"/>
                  </a:cubicBezTo>
                  <a:lnTo>
                    <a:pt x="576703" y="1109932"/>
                  </a:lnTo>
                  <a:cubicBezTo>
                    <a:pt x="554428" y="1108309"/>
                    <a:pt x="532046" y="1108309"/>
                    <a:pt x="509772" y="1109932"/>
                  </a:cubicBezTo>
                  <a:lnTo>
                    <a:pt x="494314" y="1115805"/>
                  </a:lnTo>
                  <a:cubicBezTo>
                    <a:pt x="485318" y="1123163"/>
                    <a:pt x="472395" y="1123163"/>
                    <a:pt x="463399" y="1115805"/>
                  </a:cubicBezTo>
                  <a:lnTo>
                    <a:pt x="459844" y="1115805"/>
                  </a:lnTo>
                  <a:cubicBezTo>
                    <a:pt x="447555" y="1116795"/>
                    <a:pt x="435421" y="1112513"/>
                    <a:pt x="426455" y="1104058"/>
                  </a:cubicBezTo>
                  <a:cubicBezTo>
                    <a:pt x="418417" y="1093083"/>
                    <a:pt x="405124" y="1085200"/>
                    <a:pt x="404969" y="1069278"/>
                  </a:cubicBezTo>
                  <a:cubicBezTo>
                    <a:pt x="398524" y="1062971"/>
                    <a:pt x="393283" y="1055521"/>
                    <a:pt x="389512" y="1047328"/>
                  </a:cubicBezTo>
                  <a:cubicBezTo>
                    <a:pt x="386312" y="1039152"/>
                    <a:pt x="383839" y="1030727"/>
                    <a:pt x="382092" y="1022133"/>
                  </a:cubicBezTo>
                  <a:lnTo>
                    <a:pt x="376064" y="1011467"/>
                  </a:lnTo>
                  <a:cubicBezTo>
                    <a:pt x="370499" y="999101"/>
                    <a:pt x="367871" y="985498"/>
                    <a:pt x="362152" y="972978"/>
                  </a:cubicBezTo>
                  <a:cubicBezTo>
                    <a:pt x="362152" y="964785"/>
                    <a:pt x="355351" y="958447"/>
                    <a:pt x="355969" y="950100"/>
                  </a:cubicBezTo>
                  <a:cubicBezTo>
                    <a:pt x="352104" y="938507"/>
                    <a:pt x="340511" y="935880"/>
                    <a:pt x="331855" y="931242"/>
                  </a:cubicBezTo>
                  <a:cubicBezTo>
                    <a:pt x="321885" y="929650"/>
                    <a:pt x="311791" y="929124"/>
                    <a:pt x="301713" y="929697"/>
                  </a:cubicBezTo>
                  <a:lnTo>
                    <a:pt x="258277" y="929697"/>
                  </a:lnTo>
                  <a:cubicBezTo>
                    <a:pt x="241119" y="929697"/>
                    <a:pt x="223807" y="929697"/>
                    <a:pt x="206649" y="929697"/>
                  </a:cubicBezTo>
                  <a:cubicBezTo>
                    <a:pt x="169829" y="925369"/>
                    <a:pt x="132638" y="925369"/>
                    <a:pt x="95818" y="929697"/>
                  </a:cubicBezTo>
                  <a:lnTo>
                    <a:pt x="85771" y="929697"/>
                  </a:lnTo>
                  <a:cubicBezTo>
                    <a:pt x="74765" y="936761"/>
                    <a:pt x="62059" y="940718"/>
                    <a:pt x="48982" y="941135"/>
                  </a:cubicBezTo>
                  <a:lnTo>
                    <a:pt x="15902" y="958756"/>
                  </a:lnTo>
                  <a:cubicBezTo>
                    <a:pt x="-4656" y="952883"/>
                    <a:pt x="-3728" y="942371"/>
                    <a:pt x="9410" y="929078"/>
                  </a:cubicBezTo>
                  <a:cubicBezTo>
                    <a:pt x="15083" y="920824"/>
                    <a:pt x="18747" y="911348"/>
                    <a:pt x="20076" y="901409"/>
                  </a:cubicBezTo>
                  <a:cubicBezTo>
                    <a:pt x="19149" y="887837"/>
                    <a:pt x="21761" y="874250"/>
                    <a:pt x="27650" y="861992"/>
                  </a:cubicBezTo>
                  <a:cubicBezTo>
                    <a:pt x="32921" y="854325"/>
                    <a:pt x="38594" y="846952"/>
                    <a:pt x="44654" y="839888"/>
                  </a:cubicBezTo>
                  <a:cubicBezTo>
                    <a:pt x="46184" y="837740"/>
                    <a:pt x="48070" y="835854"/>
                    <a:pt x="50218" y="834323"/>
                  </a:cubicBezTo>
                  <a:cubicBezTo>
                    <a:pt x="53712" y="832561"/>
                    <a:pt x="57854" y="832561"/>
                    <a:pt x="61348" y="834323"/>
                  </a:cubicBezTo>
                  <a:cubicBezTo>
                    <a:pt x="66186" y="838219"/>
                    <a:pt x="71364" y="841696"/>
                    <a:pt x="76805" y="844680"/>
                  </a:cubicBezTo>
                  <a:cubicBezTo>
                    <a:pt x="85261" y="847493"/>
                    <a:pt x="94504" y="846828"/>
                    <a:pt x="102465" y="842825"/>
                  </a:cubicBezTo>
                  <a:cubicBezTo>
                    <a:pt x="117922" y="834478"/>
                    <a:pt x="120550" y="811910"/>
                    <a:pt x="141263" y="809282"/>
                  </a:cubicBezTo>
                  <a:cubicBezTo>
                    <a:pt x="149765" y="807582"/>
                    <a:pt x="158576" y="809127"/>
                    <a:pt x="165995" y="813610"/>
                  </a:cubicBezTo>
                  <a:lnTo>
                    <a:pt x="167387" y="819948"/>
                  </a:lnTo>
                  <a:cubicBezTo>
                    <a:pt x="173415" y="836488"/>
                    <a:pt x="179134" y="853645"/>
                    <a:pt x="202784" y="842516"/>
                  </a:cubicBezTo>
                  <a:lnTo>
                    <a:pt x="212986" y="836333"/>
                  </a:lnTo>
                  <a:cubicBezTo>
                    <a:pt x="220870" y="827831"/>
                    <a:pt x="232772" y="824585"/>
                    <a:pt x="240501" y="815774"/>
                  </a:cubicBezTo>
                  <a:cubicBezTo>
                    <a:pt x="267289" y="792279"/>
                    <a:pt x="292686" y="767253"/>
                    <a:pt x="316552" y="740805"/>
                  </a:cubicBezTo>
                  <a:cubicBezTo>
                    <a:pt x="323044" y="728748"/>
                    <a:pt x="320262" y="713600"/>
                    <a:pt x="329536" y="702625"/>
                  </a:cubicBezTo>
                  <a:cubicBezTo>
                    <a:pt x="329536" y="700770"/>
                    <a:pt x="329536" y="698915"/>
                    <a:pt x="329536" y="697215"/>
                  </a:cubicBezTo>
                  <a:cubicBezTo>
                    <a:pt x="327372" y="687167"/>
                    <a:pt x="333710" y="678357"/>
                    <a:pt x="333555" y="668618"/>
                  </a:cubicBezTo>
                  <a:cubicBezTo>
                    <a:pt x="335889" y="653779"/>
                    <a:pt x="339259" y="639110"/>
                    <a:pt x="343603" y="624719"/>
                  </a:cubicBezTo>
                  <a:cubicBezTo>
                    <a:pt x="347282" y="614841"/>
                    <a:pt x="352491" y="605598"/>
                    <a:pt x="359060" y="597359"/>
                  </a:cubicBezTo>
                  <a:cubicBezTo>
                    <a:pt x="363450" y="591114"/>
                    <a:pt x="369077" y="585858"/>
                    <a:pt x="375600" y="581902"/>
                  </a:cubicBezTo>
                  <a:lnTo>
                    <a:pt x="375600" y="581902"/>
                  </a:lnTo>
                  <a:cubicBezTo>
                    <a:pt x="380392" y="570617"/>
                    <a:pt x="383483" y="558251"/>
                    <a:pt x="396159" y="552532"/>
                  </a:cubicBezTo>
                  <a:cubicBezTo>
                    <a:pt x="403269" y="547895"/>
                    <a:pt x="403578" y="535683"/>
                    <a:pt x="414708" y="535529"/>
                  </a:cubicBezTo>
                  <a:cubicBezTo>
                    <a:pt x="420844" y="526223"/>
                    <a:pt x="429470" y="518834"/>
                    <a:pt x="439594" y="514197"/>
                  </a:cubicBezTo>
                  <a:cubicBezTo>
                    <a:pt x="446705" y="509869"/>
                    <a:pt x="456443" y="508478"/>
                    <a:pt x="458452" y="497967"/>
                  </a:cubicBezTo>
                  <a:cubicBezTo>
                    <a:pt x="460261" y="490223"/>
                    <a:pt x="461606" y="482370"/>
                    <a:pt x="462471" y="474471"/>
                  </a:cubicBezTo>
                  <a:cubicBezTo>
                    <a:pt x="464172" y="467345"/>
                    <a:pt x="464790" y="459987"/>
                    <a:pt x="464326" y="452676"/>
                  </a:cubicBezTo>
                  <a:cubicBezTo>
                    <a:pt x="462935" y="421761"/>
                    <a:pt x="471437" y="391928"/>
                    <a:pt x="470200" y="361322"/>
                  </a:cubicBezTo>
                  <a:cubicBezTo>
                    <a:pt x="471931" y="352078"/>
                    <a:pt x="472952" y="342726"/>
                    <a:pt x="473292" y="333344"/>
                  </a:cubicBezTo>
                  <a:cubicBezTo>
                    <a:pt x="476538" y="323142"/>
                    <a:pt x="475610" y="312167"/>
                    <a:pt x="479166" y="302429"/>
                  </a:cubicBezTo>
                  <a:cubicBezTo>
                    <a:pt x="480789" y="287713"/>
                    <a:pt x="485596" y="273523"/>
                    <a:pt x="493232" y="260848"/>
                  </a:cubicBezTo>
                  <a:cubicBezTo>
                    <a:pt x="493232" y="259302"/>
                    <a:pt x="493232" y="257602"/>
                    <a:pt x="493232" y="255901"/>
                  </a:cubicBezTo>
                  <a:cubicBezTo>
                    <a:pt x="495582" y="242577"/>
                    <a:pt x="501393" y="230103"/>
                    <a:pt x="510081" y="219731"/>
                  </a:cubicBezTo>
                  <a:cubicBezTo>
                    <a:pt x="510158" y="218541"/>
                    <a:pt x="510158" y="217366"/>
                    <a:pt x="510081" y="216176"/>
                  </a:cubicBezTo>
                  <a:cubicBezTo>
                    <a:pt x="512755" y="202959"/>
                    <a:pt x="518010" y="190408"/>
                    <a:pt x="525538" y="179232"/>
                  </a:cubicBezTo>
                  <a:cubicBezTo>
                    <a:pt x="528012" y="170112"/>
                    <a:pt x="531721" y="161456"/>
                    <a:pt x="534349" y="152490"/>
                  </a:cubicBezTo>
                  <a:cubicBezTo>
                    <a:pt x="539744" y="139830"/>
                    <a:pt x="543933" y="126676"/>
                    <a:pt x="546870" y="113228"/>
                  </a:cubicBezTo>
                  <a:cubicBezTo>
                    <a:pt x="549188" y="107818"/>
                    <a:pt x="547952" y="101789"/>
                    <a:pt x="549807" y="96379"/>
                  </a:cubicBezTo>
                  <a:cubicBezTo>
                    <a:pt x="553516" y="85095"/>
                    <a:pt x="547797" y="71956"/>
                    <a:pt x="557226" y="62064"/>
                  </a:cubicBezTo>
                  <a:cubicBezTo>
                    <a:pt x="557072" y="60672"/>
                    <a:pt x="557072" y="59281"/>
                    <a:pt x="557226" y="57890"/>
                  </a:cubicBezTo>
                  <a:cubicBezTo>
                    <a:pt x="571756" y="36620"/>
                    <a:pt x="589718" y="17917"/>
                    <a:pt x="610400" y="2552"/>
                  </a:cubicBezTo>
                  <a:cubicBezTo>
                    <a:pt x="627620" y="3912"/>
                    <a:pt x="644005" y="10605"/>
                    <a:pt x="657236" y="217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5" name="Forma Livre: Forma 86">
              <a:extLst>
                <a:ext uri="{FF2B5EF4-FFF2-40B4-BE49-F238E27FC236}">
                  <a16:creationId xmlns:a16="http://schemas.microsoft.com/office/drawing/2014/main" id="{43DD9721-AE51-D941-8552-28F4A52A68C0}"/>
                </a:ext>
              </a:extLst>
            </p:cNvPr>
            <p:cNvSpPr/>
            <p:nvPr/>
          </p:nvSpPr>
          <p:spPr>
            <a:xfrm>
              <a:off x="7011021" y="3840469"/>
              <a:ext cx="910482" cy="958957"/>
            </a:xfrm>
            <a:custGeom>
              <a:avLst/>
              <a:gdLst>
                <a:gd name="connsiteX0" fmla="*/ 848534 w 910482"/>
                <a:gd name="connsiteY0" fmla="*/ 562439 h 958957"/>
                <a:gd name="connsiteX1" fmla="*/ 852089 w 910482"/>
                <a:gd name="connsiteY1" fmla="*/ 571559 h 958957"/>
                <a:gd name="connsiteX2" fmla="*/ 838641 w 910482"/>
                <a:gd name="connsiteY2" fmla="*/ 595827 h 958957"/>
                <a:gd name="connsiteX3" fmla="*/ 832767 w 910482"/>
                <a:gd name="connsiteY3" fmla="*/ 606803 h 958957"/>
                <a:gd name="connsiteX4" fmla="*/ 827202 w 910482"/>
                <a:gd name="connsiteY4" fmla="*/ 663841 h 958957"/>
                <a:gd name="connsiteX5" fmla="*/ 834158 w 910482"/>
                <a:gd name="connsiteY5" fmla="*/ 704030 h 958957"/>
                <a:gd name="connsiteX6" fmla="*/ 839568 w 910482"/>
                <a:gd name="connsiteY6" fmla="*/ 735719 h 958957"/>
                <a:gd name="connsiteX7" fmla="*/ 857499 w 910482"/>
                <a:gd name="connsiteY7" fmla="*/ 774517 h 958957"/>
                <a:gd name="connsiteX8" fmla="*/ 863837 w 910482"/>
                <a:gd name="connsiteY8" fmla="*/ 797703 h 958957"/>
                <a:gd name="connsiteX9" fmla="*/ 872648 w 910482"/>
                <a:gd name="connsiteY9" fmla="*/ 827227 h 958957"/>
                <a:gd name="connsiteX10" fmla="*/ 890269 w 910482"/>
                <a:gd name="connsiteY10" fmla="*/ 838975 h 958957"/>
                <a:gd name="connsiteX11" fmla="*/ 910364 w 910482"/>
                <a:gd name="connsiteY11" fmla="*/ 867417 h 958957"/>
                <a:gd name="connsiteX12" fmla="*/ 893361 w 910482"/>
                <a:gd name="connsiteY12" fmla="*/ 884884 h 958957"/>
                <a:gd name="connsiteX13" fmla="*/ 829057 w 910482"/>
                <a:gd name="connsiteY13" fmla="*/ 917963 h 958957"/>
                <a:gd name="connsiteX14" fmla="*/ 796906 w 910482"/>
                <a:gd name="connsiteY14" fmla="*/ 930175 h 958957"/>
                <a:gd name="connsiteX15" fmla="*/ 785003 w 910482"/>
                <a:gd name="connsiteY15" fmla="*/ 933420 h 958957"/>
                <a:gd name="connsiteX16" fmla="*/ 746978 w 910482"/>
                <a:gd name="connsiteY16" fmla="*/ 933420 h 958957"/>
                <a:gd name="connsiteX17" fmla="*/ 739249 w 910482"/>
                <a:gd name="connsiteY17" fmla="*/ 931566 h 958957"/>
                <a:gd name="connsiteX18" fmla="*/ 702923 w 910482"/>
                <a:gd name="connsiteY18" fmla="*/ 933884 h 958957"/>
                <a:gd name="connsiteX19" fmla="*/ 675100 w 910482"/>
                <a:gd name="connsiteY19" fmla="*/ 950270 h 958957"/>
                <a:gd name="connsiteX20" fmla="*/ 654232 w 910482"/>
                <a:gd name="connsiteY20" fmla="*/ 950270 h 958957"/>
                <a:gd name="connsiteX21" fmla="*/ 619607 w 910482"/>
                <a:gd name="connsiteY21" fmla="*/ 953052 h 958957"/>
                <a:gd name="connsiteX22" fmla="*/ 593948 w 910482"/>
                <a:gd name="connsiteY22" fmla="*/ 958771 h 958957"/>
                <a:gd name="connsiteX23" fmla="*/ 557468 w 910482"/>
                <a:gd name="connsiteY23" fmla="*/ 957534 h 958957"/>
                <a:gd name="connsiteX24" fmla="*/ 542010 w 910482"/>
                <a:gd name="connsiteY24" fmla="*/ 950579 h 958957"/>
                <a:gd name="connsiteX25" fmla="*/ 507849 w 910482"/>
                <a:gd name="connsiteY25" fmla="*/ 945632 h 958957"/>
                <a:gd name="connsiteX26" fmla="*/ 466577 w 910482"/>
                <a:gd name="connsiteY26" fmla="*/ 947487 h 958957"/>
                <a:gd name="connsiteX27" fmla="*/ 413094 w 910482"/>
                <a:gd name="connsiteY27" fmla="*/ 933575 h 958957"/>
                <a:gd name="connsiteX28" fmla="*/ 379860 w 910482"/>
                <a:gd name="connsiteY28" fmla="*/ 832019 h 958957"/>
                <a:gd name="connsiteX29" fmla="*/ 324213 w 910482"/>
                <a:gd name="connsiteY29" fmla="*/ 776681 h 958957"/>
                <a:gd name="connsiteX30" fmla="*/ 311229 w 910482"/>
                <a:gd name="connsiteY30" fmla="*/ 770343 h 958957"/>
                <a:gd name="connsiteX31" fmla="*/ 284797 w 910482"/>
                <a:gd name="connsiteY31" fmla="*/ 752104 h 958957"/>
                <a:gd name="connsiteX32" fmla="*/ 261610 w 910482"/>
                <a:gd name="connsiteY32" fmla="*/ 747312 h 958957"/>
                <a:gd name="connsiteX33" fmla="*/ 188341 w 910482"/>
                <a:gd name="connsiteY33" fmla="*/ 716397 h 958957"/>
                <a:gd name="connsiteX34" fmla="*/ 167164 w 910482"/>
                <a:gd name="connsiteY34" fmla="*/ 693828 h 958957"/>
                <a:gd name="connsiteX35" fmla="*/ 132848 w 910482"/>
                <a:gd name="connsiteY35" fmla="*/ 679608 h 958957"/>
                <a:gd name="connsiteX36" fmla="*/ 112754 w 910482"/>
                <a:gd name="connsiteY36" fmla="*/ 657349 h 958957"/>
                <a:gd name="connsiteX37" fmla="*/ 101933 w 910482"/>
                <a:gd name="connsiteY37" fmla="*/ 641891 h 958957"/>
                <a:gd name="connsiteX38" fmla="*/ 100542 w 910482"/>
                <a:gd name="connsiteY38" fmla="*/ 630453 h 958957"/>
                <a:gd name="connsiteX39" fmla="*/ 86939 w 910482"/>
                <a:gd name="connsiteY39" fmla="*/ 601238 h 958957"/>
                <a:gd name="connsiteX40" fmla="*/ 81375 w 910482"/>
                <a:gd name="connsiteY40" fmla="*/ 591345 h 958957"/>
                <a:gd name="connsiteX41" fmla="*/ 73337 w 910482"/>
                <a:gd name="connsiteY41" fmla="*/ 570941 h 958957"/>
                <a:gd name="connsiteX42" fmla="*/ 55561 w 910482"/>
                <a:gd name="connsiteY42" fmla="*/ 547136 h 958957"/>
                <a:gd name="connsiteX43" fmla="*/ 34384 w 910482"/>
                <a:gd name="connsiteY43" fmla="*/ 521168 h 958957"/>
                <a:gd name="connsiteX44" fmla="*/ 31138 w 910482"/>
                <a:gd name="connsiteY44" fmla="*/ 514057 h 958957"/>
                <a:gd name="connsiteX45" fmla="*/ 21400 w 910482"/>
                <a:gd name="connsiteY45" fmla="*/ 484687 h 958957"/>
                <a:gd name="connsiteX46" fmla="*/ 14907 w 910482"/>
                <a:gd name="connsiteY46" fmla="*/ 457946 h 958957"/>
                <a:gd name="connsiteX47" fmla="*/ 12434 w 910482"/>
                <a:gd name="connsiteY47" fmla="*/ 442489 h 958957"/>
                <a:gd name="connsiteX48" fmla="*/ 223 w 910482"/>
                <a:gd name="connsiteY48" fmla="*/ 398898 h 958957"/>
                <a:gd name="connsiteX49" fmla="*/ 223 w 910482"/>
                <a:gd name="connsiteY49" fmla="*/ 391015 h 958957"/>
                <a:gd name="connsiteX50" fmla="*/ 1769 w 910482"/>
                <a:gd name="connsiteY50" fmla="*/ 370920 h 958957"/>
                <a:gd name="connsiteX51" fmla="*/ 2696 w 910482"/>
                <a:gd name="connsiteY51" fmla="*/ 345260 h 958957"/>
                <a:gd name="connsiteX52" fmla="*/ 18154 w 910482"/>
                <a:gd name="connsiteY52" fmla="*/ 325166 h 958957"/>
                <a:gd name="connsiteX53" fmla="*/ 46132 w 910482"/>
                <a:gd name="connsiteY53" fmla="*/ 317128 h 958957"/>
                <a:gd name="connsiteX54" fmla="*/ 111517 w 910482"/>
                <a:gd name="connsiteY54" fmla="*/ 228092 h 958957"/>
                <a:gd name="connsiteX55" fmla="*/ 107653 w 910482"/>
                <a:gd name="connsiteY55" fmla="*/ 206297 h 958957"/>
                <a:gd name="connsiteX56" fmla="*/ 97760 w 910482"/>
                <a:gd name="connsiteY56" fmla="*/ 173681 h 958957"/>
                <a:gd name="connsiteX57" fmla="*/ 103170 w 910482"/>
                <a:gd name="connsiteY57" fmla="*/ 154978 h 958957"/>
                <a:gd name="connsiteX58" fmla="*/ 121874 w 910482"/>
                <a:gd name="connsiteY58" fmla="*/ 122981 h 958957"/>
                <a:gd name="connsiteX59" fmla="*/ 121874 w 910482"/>
                <a:gd name="connsiteY59" fmla="*/ 115561 h 958957"/>
                <a:gd name="connsiteX60" fmla="*/ 95441 w 910482"/>
                <a:gd name="connsiteY60" fmla="*/ 49557 h 958957"/>
                <a:gd name="connsiteX61" fmla="*/ 102861 w 910482"/>
                <a:gd name="connsiteY61" fmla="*/ 43993 h 958957"/>
                <a:gd name="connsiteX62" fmla="*/ 177521 w 910482"/>
                <a:gd name="connsiteY62" fmla="*/ 41210 h 958957"/>
                <a:gd name="connsiteX63" fmla="*/ 233168 w 910482"/>
                <a:gd name="connsiteY63" fmla="*/ 41210 h 958957"/>
                <a:gd name="connsiteX64" fmla="*/ 275522 w 910482"/>
                <a:gd name="connsiteY64" fmla="*/ 41210 h 958957"/>
                <a:gd name="connsiteX65" fmla="*/ 324677 w 910482"/>
                <a:gd name="connsiteY65" fmla="*/ 33172 h 958957"/>
                <a:gd name="connsiteX66" fmla="*/ 342299 w 910482"/>
                <a:gd name="connsiteY66" fmla="*/ 3494 h 958957"/>
                <a:gd name="connsiteX67" fmla="*/ 348791 w 910482"/>
                <a:gd name="connsiteY67" fmla="*/ -61 h 958957"/>
                <a:gd name="connsiteX68" fmla="*/ 364248 w 910482"/>
                <a:gd name="connsiteY68" fmla="*/ -61 h 958957"/>
                <a:gd name="connsiteX69" fmla="*/ 371977 w 910482"/>
                <a:gd name="connsiteY69" fmla="*/ 1484 h 958957"/>
                <a:gd name="connsiteX70" fmla="*/ 574007 w 910482"/>
                <a:gd name="connsiteY70" fmla="*/ 131328 h 958957"/>
                <a:gd name="connsiteX71" fmla="*/ 597812 w 910482"/>
                <a:gd name="connsiteY71" fmla="*/ 143385 h 958957"/>
                <a:gd name="connsiteX72" fmla="*/ 686384 w 910482"/>
                <a:gd name="connsiteY72" fmla="*/ 200578 h 958957"/>
                <a:gd name="connsiteX73" fmla="*/ 710034 w 910482"/>
                <a:gd name="connsiteY73" fmla="*/ 232729 h 958957"/>
                <a:gd name="connsiteX74" fmla="*/ 720545 w 910482"/>
                <a:gd name="connsiteY74" fmla="*/ 262408 h 958957"/>
                <a:gd name="connsiteX75" fmla="*/ 737548 w 910482"/>
                <a:gd name="connsiteY75" fmla="*/ 286986 h 958957"/>
                <a:gd name="connsiteX76" fmla="*/ 820092 w 910482"/>
                <a:gd name="connsiteY76" fmla="*/ 343715 h 958957"/>
                <a:gd name="connsiteX77" fmla="*/ 826275 w 910482"/>
                <a:gd name="connsiteY77" fmla="*/ 374630 h 958957"/>
                <a:gd name="connsiteX78" fmla="*/ 793505 w 910482"/>
                <a:gd name="connsiteY78" fmla="*/ 461347 h 958957"/>
                <a:gd name="connsiteX79" fmla="*/ 795978 w 910482"/>
                <a:gd name="connsiteY79" fmla="*/ 502155 h 958957"/>
                <a:gd name="connsiteX80" fmla="*/ 828284 w 910482"/>
                <a:gd name="connsiteY80" fmla="*/ 543272 h 958957"/>
                <a:gd name="connsiteX81" fmla="*/ 848534 w 910482"/>
                <a:gd name="connsiteY81" fmla="*/ 562439 h 9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10482" h="958957">
                  <a:moveTo>
                    <a:pt x="848534" y="562439"/>
                  </a:moveTo>
                  <a:cubicBezTo>
                    <a:pt x="850234" y="565376"/>
                    <a:pt x="859045" y="565376"/>
                    <a:pt x="852089" y="571559"/>
                  </a:cubicBezTo>
                  <a:cubicBezTo>
                    <a:pt x="845179" y="578036"/>
                    <a:pt x="840480" y="586538"/>
                    <a:pt x="838641" y="595827"/>
                  </a:cubicBezTo>
                  <a:cubicBezTo>
                    <a:pt x="836631" y="599383"/>
                    <a:pt x="834776" y="603092"/>
                    <a:pt x="832767" y="606803"/>
                  </a:cubicBezTo>
                  <a:cubicBezTo>
                    <a:pt x="830912" y="625815"/>
                    <a:pt x="838486" y="645755"/>
                    <a:pt x="827202" y="663841"/>
                  </a:cubicBezTo>
                  <a:cubicBezTo>
                    <a:pt x="813291" y="680071"/>
                    <a:pt x="840959" y="689036"/>
                    <a:pt x="834158" y="704030"/>
                  </a:cubicBezTo>
                  <a:cubicBezTo>
                    <a:pt x="838347" y="714047"/>
                    <a:pt x="840187" y="724883"/>
                    <a:pt x="839568" y="735719"/>
                  </a:cubicBezTo>
                  <a:cubicBezTo>
                    <a:pt x="855026" y="744529"/>
                    <a:pt x="849615" y="762460"/>
                    <a:pt x="857499" y="774517"/>
                  </a:cubicBezTo>
                  <a:cubicBezTo>
                    <a:pt x="862754" y="781318"/>
                    <a:pt x="861363" y="789974"/>
                    <a:pt x="863837" y="797703"/>
                  </a:cubicBezTo>
                  <a:cubicBezTo>
                    <a:pt x="864501" y="808075"/>
                    <a:pt x="867516" y="818169"/>
                    <a:pt x="872648" y="827227"/>
                  </a:cubicBezTo>
                  <a:lnTo>
                    <a:pt x="890269" y="838975"/>
                  </a:lnTo>
                  <a:cubicBezTo>
                    <a:pt x="899544" y="846704"/>
                    <a:pt x="911291" y="852578"/>
                    <a:pt x="910364" y="867417"/>
                  </a:cubicBezTo>
                  <a:cubicBezTo>
                    <a:pt x="906500" y="874991"/>
                    <a:pt x="899080" y="879010"/>
                    <a:pt x="893361" y="884884"/>
                  </a:cubicBezTo>
                  <a:cubicBezTo>
                    <a:pt x="874100" y="899692"/>
                    <a:pt x="852305" y="910899"/>
                    <a:pt x="829057" y="917963"/>
                  </a:cubicBezTo>
                  <a:cubicBezTo>
                    <a:pt x="817294" y="918380"/>
                    <a:pt x="805979" y="922678"/>
                    <a:pt x="796906" y="930175"/>
                  </a:cubicBezTo>
                  <a:cubicBezTo>
                    <a:pt x="793149" y="931937"/>
                    <a:pt x="789130" y="933034"/>
                    <a:pt x="785003" y="933420"/>
                  </a:cubicBezTo>
                  <a:cubicBezTo>
                    <a:pt x="772359" y="934580"/>
                    <a:pt x="759622" y="934580"/>
                    <a:pt x="746978" y="933420"/>
                  </a:cubicBezTo>
                  <a:cubicBezTo>
                    <a:pt x="744365" y="932972"/>
                    <a:pt x="741784" y="932354"/>
                    <a:pt x="739249" y="931566"/>
                  </a:cubicBezTo>
                  <a:cubicBezTo>
                    <a:pt x="727485" y="926418"/>
                    <a:pt x="713945" y="927284"/>
                    <a:pt x="702923" y="933884"/>
                  </a:cubicBezTo>
                  <a:cubicBezTo>
                    <a:pt x="694793" y="941087"/>
                    <a:pt x="685348" y="946652"/>
                    <a:pt x="675100" y="950270"/>
                  </a:cubicBezTo>
                  <a:cubicBezTo>
                    <a:pt x="668221" y="951738"/>
                    <a:pt x="661111" y="951738"/>
                    <a:pt x="654232" y="950270"/>
                  </a:cubicBezTo>
                  <a:cubicBezTo>
                    <a:pt x="642964" y="945261"/>
                    <a:pt x="629933" y="946312"/>
                    <a:pt x="619607" y="953052"/>
                  </a:cubicBezTo>
                  <a:cubicBezTo>
                    <a:pt x="611616" y="956932"/>
                    <a:pt x="602836" y="958895"/>
                    <a:pt x="593948" y="958771"/>
                  </a:cubicBezTo>
                  <a:cubicBezTo>
                    <a:pt x="581767" y="959127"/>
                    <a:pt x="569586" y="958725"/>
                    <a:pt x="557468" y="957534"/>
                  </a:cubicBezTo>
                  <a:cubicBezTo>
                    <a:pt x="551919" y="956236"/>
                    <a:pt x="546663" y="953886"/>
                    <a:pt x="542010" y="950579"/>
                  </a:cubicBezTo>
                  <a:cubicBezTo>
                    <a:pt x="532860" y="941799"/>
                    <a:pt x="519118" y="939805"/>
                    <a:pt x="507849" y="945632"/>
                  </a:cubicBezTo>
                  <a:cubicBezTo>
                    <a:pt x="494154" y="947178"/>
                    <a:pt x="480365" y="947796"/>
                    <a:pt x="466577" y="947487"/>
                  </a:cubicBezTo>
                  <a:cubicBezTo>
                    <a:pt x="448028" y="945787"/>
                    <a:pt x="427161" y="952588"/>
                    <a:pt x="413094" y="933575"/>
                  </a:cubicBezTo>
                  <a:cubicBezTo>
                    <a:pt x="397745" y="901269"/>
                    <a:pt x="386569" y="867154"/>
                    <a:pt x="379860" y="832019"/>
                  </a:cubicBezTo>
                  <a:cubicBezTo>
                    <a:pt x="371977" y="801104"/>
                    <a:pt x="360384" y="777763"/>
                    <a:pt x="324213" y="776681"/>
                  </a:cubicBezTo>
                  <a:cubicBezTo>
                    <a:pt x="319360" y="775862"/>
                    <a:pt x="314861" y="773667"/>
                    <a:pt x="311229" y="770343"/>
                  </a:cubicBezTo>
                  <a:cubicBezTo>
                    <a:pt x="302943" y="763526"/>
                    <a:pt x="294102" y="757436"/>
                    <a:pt x="284797" y="752104"/>
                  </a:cubicBezTo>
                  <a:cubicBezTo>
                    <a:pt x="277470" y="748981"/>
                    <a:pt x="269586" y="747342"/>
                    <a:pt x="261610" y="747312"/>
                  </a:cubicBezTo>
                  <a:cubicBezTo>
                    <a:pt x="235193" y="742551"/>
                    <a:pt x="210183" y="731993"/>
                    <a:pt x="188341" y="716397"/>
                  </a:cubicBezTo>
                  <a:cubicBezTo>
                    <a:pt x="182823" y="707555"/>
                    <a:pt x="175635" y="699888"/>
                    <a:pt x="167164" y="693828"/>
                  </a:cubicBezTo>
                  <a:cubicBezTo>
                    <a:pt x="157581" y="684554"/>
                    <a:pt x="141659" y="690582"/>
                    <a:pt x="132848" y="679608"/>
                  </a:cubicBezTo>
                  <a:cubicBezTo>
                    <a:pt x="128443" y="670395"/>
                    <a:pt x="121472" y="662666"/>
                    <a:pt x="112754" y="657349"/>
                  </a:cubicBezTo>
                  <a:cubicBezTo>
                    <a:pt x="107297" y="653763"/>
                    <a:pt x="103433" y="648244"/>
                    <a:pt x="101933" y="641891"/>
                  </a:cubicBezTo>
                  <a:cubicBezTo>
                    <a:pt x="101238" y="638104"/>
                    <a:pt x="100774" y="634286"/>
                    <a:pt x="100542" y="630453"/>
                  </a:cubicBezTo>
                  <a:cubicBezTo>
                    <a:pt x="100372" y="619215"/>
                    <a:pt x="95426" y="608596"/>
                    <a:pt x="86939" y="601238"/>
                  </a:cubicBezTo>
                  <a:cubicBezTo>
                    <a:pt x="84235" y="598502"/>
                    <a:pt x="82318" y="595085"/>
                    <a:pt x="81375" y="591345"/>
                  </a:cubicBezTo>
                  <a:cubicBezTo>
                    <a:pt x="80494" y="583971"/>
                    <a:pt x="77727" y="576938"/>
                    <a:pt x="73337" y="570941"/>
                  </a:cubicBezTo>
                  <a:cubicBezTo>
                    <a:pt x="68236" y="562439"/>
                    <a:pt x="60971" y="555483"/>
                    <a:pt x="55561" y="547136"/>
                  </a:cubicBezTo>
                  <a:cubicBezTo>
                    <a:pt x="50150" y="538789"/>
                    <a:pt x="40103" y="530596"/>
                    <a:pt x="34384" y="521168"/>
                  </a:cubicBezTo>
                  <a:cubicBezTo>
                    <a:pt x="33086" y="518911"/>
                    <a:pt x="32004" y="516530"/>
                    <a:pt x="31138" y="514057"/>
                  </a:cubicBezTo>
                  <a:cubicBezTo>
                    <a:pt x="28046" y="504164"/>
                    <a:pt x="24800" y="494426"/>
                    <a:pt x="21400" y="484687"/>
                  </a:cubicBezTo>
                  <a:cubicBezTo>
                    <a:pt x="17999" y="474950"/>
                    <a:pt x="17226" y="466911"/>
                    <a:pt x="14907" y="457946"/>
                  </a:cubicBezTo>
                  <a:cubicBezTo>
                    <a:pt x="13826" y="453000"/>
                    <a:pt x="13362" y="447899"/>
                    <a:pt x="12434" y="442489"/>
                  </a:cubicBezTo>
                  <a:cubicBezTo>
                    <a:pt x="7488" y="428113"/>
                    <a:pt x="6251" y="412810"/>
                    <a:pt x="223" y="398898"/>
                  </a:cubicBezTo>
                  <a:cubicBezTo>
                    <a:pt x="-164" y="396286"/>
                    <a:pt x="-164" y="393627"/>
                    <a:pt x="223" y="391015"/>
                  </a:cubicBezTo>
                  <a:cubicBezTo>
                    <a:pt x="1351" y="384384"/>
                    <a:pt x="1877" y="377644"/>
                    <a:pt x="1769" y="370920"/>
                  </a:cubicBezTo>
                  <a:cubicBezTo>
                    <a:pt x="1537" y="362356"/>
                    <a:pt x="1846" y="353793"/>
                    <a:pt x="2696" y="345260"/>
                  </a:cubicBezTo>
                  <a:cubicBezTo>
                    <a:pt x="4056" y="336357"/>
                    <a:pt x="9899" y="328767"/>
                    <a:pt x="18154" y="325166"/>
                  </a:cubicBezTo>
                  <a:cubicBezTo>
                    <a:pt x="26964" y="320838"/>
                    <a:pt x="37476" y="322074"/>
                    <a:pt x="46132" y="317128"/>
                  </a:cubicBezTo>
                  <a:cubicBezTo>
                    <a:pt x="83075" y="298579"/>
                    <a:pt x="94823" y="261480"/>
                    <a:pt x="111517" y="228092"/>
                  </a:cubicBezTo>
                  <a:cubicBezTo>
                    <a:pt x="114284" y="220673"/>
                    <a:pt x="112816" y="212325"/>
                    <a:pt x="107653" y="206297"/>
                  </a:cubicBezTo>
                  <a:cubicBezTo>
                    <a:pt x="101006" y="196744"/>
                    <a:pt x="97543" y="185321"/>
                    <a:pt x="97760" y="173681"/>
                  </a:cubicBezTo>
                  <a:cubicBezTo>
                    <a:pt x="98996" y="167298"/>
                    <a:pt x="100805" y="161037"/>
                    <a:pt x="103170" y="154978"/>
                  </a:cubicBezTo>
                  <a:cubicBezTo>
                    <a:pt x="107498" y="143076"/>
                    <a:pt x="117237" y="134574"/>
                    <a:pt x="121874" y="122981"/>
                  </a:cubicBezTo>
                  <a:cubicBezTo>
                    <a:pt x="122028" y="120507"/>
                    <a:pt x="122028" y="118034"/>
                    <a:pt x="121874" y="115561"/>
                  </a:cubicBezTo>
                  <a:cubicBezTo>
                    <a:pt x="118009" y="91602"/>
                    <a:pt x="96678" y="74598"/>
                    <a:pt x="95441" y="49557"/>
                  </a:cubicBezTo>
                  <a:cubicBezTo>
                    <a:pt x="97420" y="47115"/>
                    <a:pt x="99970" y="45198"/>
                    <a:pt x="102861" y="43993"/>
                  </a:cubicBezTo>
                  <a:cubicBezTo>
                    <a:pt x="127639" y="41056"/>
                    <a:pt x="152603" y="40128"/>
                    <a:pt x="177521" y="41210"/>
                  </a:cubicBezTo>
                  <a:lnTo>
                    <a:pt x="233168" y="41210"/>
                  </a:lnTo>
                  <a:lnTo>
                    <a:pt x="275522" y="41210"/>
                  </a:lnTo>
                  <a:cubicBezTo>
                    <a:pt x="292309" y="42447"/>
                    <a:pt x="309157" y="39695"/>
                    <a:pt x="324677" y="33172"/>
                  </a:cubicBezTo>
                  <a:cubicBezTo>
                    <a:pt x="330706" y="23280"/>
                    <a:pt x="335497" y="12768"/>
                    <a:pt x="342299" y="3494"/>
                  </a:cubicBezTo>
                  <a:cubicBezTo>
                    <a:pt x="344092" y="1732"/>
                    <a:pt x="346333" y="495"/>
                    <a:pt x="348791" y="-61"/>
                  </a:cubicBezTo>
                  <a:cubicBezTo>
                    <a:pt x="353892" y="-61"/>
                    <a:pt x="358838" y="-61"/>
                    <a:pt x="364248" y="-61"/>
                  </a:cubicBezTo>
                  <a:cubicBezTo>
                    <a:pt x="366892" y="62"/>
                    <a:pt x="369489" y="588"/>
                    <a:pt x="371977" y="1484"/>
                  </a:cubicBezTo>
                  <a:cubicBezTo>
                    <a:pt x="441444" y="41365"/>
                    <a:pt x="508869" y="84708"/>
                    <a:pt x="574007" y="131328"/>
                  </a:cubicBezTo>
                  <a:cubicBezTo>
                    <a:pt x="580638" y="137526"/>
                    <a:pt x="588893" y="141700"/>
                    <a:pt x="597812" y="143385"/>
                  </a:cubicBezTo>
                  <a:cubicBezTo>
                    <a:pt x="628882" y="159924"/>
                    <a:pt x="658514" y="179061"/>
                    <a:pt x="686384" y="200578"/>
                  </a:cubicBezTo>
                  <a:cubicBezTo>
                    <a:pt x="694112" y="211243"/>
                    <a:pt x="702923" y="221445"/>
                    <a:pt x="710034" y="232729"/>
                  </a:cubicBezTo>
                  <a:cubicBezTo>
                    <a:pt x="715861" y="241633"/>
                    <a:pt x="719463" y="251819"/>
                    <a:pt x="720545" y="262408"/>
                  </a:cubicBezTo>
                  <a:cubicBezTo>
                    <a:pt x="720545" y="274465"/>
                    <a:pt x="722091" y="285594"/>
                    <a:pt x="737548" y="286986"/>
                  </a:cubicBezTo>
                  <a:cubicBezTo>
                    <a:pt x="767706" y="301717"/>
                    <a:pt x="795530" y="320838"/>
                    <a:pt x="820092" y="343715"/>
                  </a:cubicBezTo>
                  <a:cubicBezTo>
                    <a:pt x="826275" y="352834"/>
                    <a:pt x="837095" y="361182"/>
                    <a:pt x="826275" y="374630"/>
                  </a:cubicBezTo>
                  <a:cubicBezTo>
                    <a:pt x="817943" y="404448"/>
                    <a:pt x="806968" y="433461"/>
                    <a:pt x="793505" y="461347"/>
                  </a:cubicBezTo>
                  <a:cubicBezTo>
                    <a:pt x="792268" y="475104"/>
                    <a:pt x="785467" y="489170"/>
                    <a:pt x="795978" y="502155"/>
                  </a:cubicBezTo>
                  <a:cubicBezTo>
                    <a:pt x="802161" y="519467"/>
                    <a:pt x="819164" y="528433"/>
                    <a:pt x="828284" y="543272"/>
                  </a:cubicBezTo>
                  <a:cubicBezTo>
                    <a:pt x="834004" y="549918"/>
                    <a:pt x="844206" y="553938"/>
                    <a:pt x="848534" y="56243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6" name="Forma Livre: Forma 88">
              <a:extLst>
                <a:ext uri="{FF2B5EF4-FFF2-40B4-BE49-F238E27FC236}">
                  <a16:creationId xmlns:a16="http://schemas.microsoft.com/office/drawing/2014/main" id="{AEAAD93B-E7A4-1D6F-659C-1148A49A452E}"/>
                </a:ext>
              </a:extLst>
            </p:cNvPr>
            <p:cNvSpPr/>
            <p:nvPr/>
          </p:nvSpPr>
          <p:spPr>
            <a:xfrm>
              <a:off x="7042789" y="4711006"/>
              <a:ext cx="888921" cy="1350713"/>
            </a:xfrm>
            <a:custGeom>
              <a:avLst/>
              <a:gdLst>
                <a:gd name="connsiteX0" fmla="*/ 510243 w 888921"/>
                <a:gd name="connsiteY0" fmla="*/ 73240 h 1350713"/>
                <a:gd name="connsiteX1" fmla="*/ 524000 w 888921"/>
                <a:gd name="connsiteY1" fmla="*/ 80350 h 1350713"/>
                <a:gd name="connsiteX2" fmla="*/ 562335 w 888921"/>
                <a:gd name="connsiteY2" fmla="*/ 79577 h 1350713"/>
                <a:gd name="connsiteX3" fmla="*/ 586448 w 888921"/>
                <a:gd name="connsiteY3" fmla="*/ 73240 h 1350713"/>
                <a:gd name="connsiteX4" fmla="*/ 611490 w 888921"/>
                <a:gd name="connsiteY4" fmla="*/ 72467 h 1350713"/>
                <a:gd name="connsiteX5" fmla="*/ 643796 w 888921"/>
                <a:gd name="connsiteY5" fmla="*/ 73703 h 1350713"/>
                <a:gd name="connsiteX6" fmla="*/ 667910 w 888921"/>
                <a:gd name="connsiteY6" fmla="*/ 55464 h 1350713"/>
                <a:gd name="connsiteX7" fmla="*/ 708254 w 888921"/>
                <a:gd name="connsiteY7" fmla="*/ 55464 h 1350713"/>
                <a:gd name="connsiteX8" fmla="*/ 708254 w 888921"/>
                <a:gd name="connsiteY8" fmla="*/ 55464 h 1350713"/>
                <a:gd name="connsiteX9" fmla="*/ 753699 w 888921"/>
                <a:gd name="connsiteY9" fmla="*/ 55464 h 1350713"/>
                <a:gd name="connsiteX10" fmla="*/ 767457 w 888921"/>
                <a:gd name="connsiteY10" fmla="*/ 54382 h 1350713"/>
                <a:gd name="connsiteX11" fmla="*/ 795435 w 888921"/>
                <a:gd name="connsiteY11" fmla="*/ 43561 h 1350713"/>
                <a:gd name="connsiteX12" fmla="*/ 860202 w 888921"/>
                <a:gd name="connsiteY12" fmla="*/ 8164 h 1350713"/>
                <a:gd name="connsiteX13" fmla="*/ 885243 w 888921"/>
                <a:gd name="connsiteY13" fmla="*/ 3217 h 1350713"/>
                <a:gd name="connsiteX14" fmla="*/ 888026 w 888921"/>
                <a:gd name="connsiteY14" fmla="*/ 35832 h 1350713"/>
                <a:gd name="connsiteX15" fmla="*/ 883389 w 888921"/>
                <a:gd name="connsiteY15" fmla="*/ 49126 h 1350713"/>
                <a:gd name="connsiteX16" fmla="*/ 859275 w 888921"/>
                <a:gd name="connsiteY16" fmla="*/ 89470 h 1350713"/>
                <a:gd name="connsiteX17" fmla="*/ 854792 w 888921"/>
                <a:gd name="connsiteY17" fmla="*/ 95962 h 1350713"/>
                <a:gd name="connsiteX18" fmla="*/ 856492 w 888921"/>
                <a:gd name="connsiteY18" fmla="*/ 136616 h 1350713"/>
                <a:gd name="connsiteX19" fmla="*/ 857884 w 888921"/>
                <a:gd name="connsiteY19" fmla="*/ 195973 h 1350713"/>
                <a:gd name="connsiteX20" fmla="*/ 854483 w 888921"/>
                <a:gd name="connsiteY20" fmla="*/ 211430 h 1350713"/>
                <a:gd name="connsiteX21" fmla="*/ 856338 w 888921"/>
                <a:gd name="connsiteY21" fmla="*/ 237863 h 1350713"/>
                <a:gd name="connsiteX22" fmla="*/ 853710 w 888921"/>
                <a:gd name="connsiteY22" fmla="*/ 267541 h 1350713"/>
                <a:gd name="connsiteX23" fmla="*/ 853710 w 888921"/>
                <a:gd name="connsiteY23" fmla="*/ 299693 h 1350713"/>
                <a:gd name="connsiteX24" fmla="*/ 857729 w 888921"/>
                <a:gd name="connsiteY24" fmla="*/ 310822 h 1350713"/>
                <a:gd name="connsiteX25" fmla="*/ 864685 w 888921"/>
                <a:gd name="connsiteY25" fmla="*/ 322879 h 1350713"/>
                <a:gd name="connsiteX26" fmla="*/ 859738 w 888921"/>
                <a:gd name="connsiteY26" fmla="*/ 358896 h 1350713"/>
                <a:gd name="connsiteX27" fmla="*/ 842117 w 888921"/>
                <a:gd name="connsiteY27" fmla="*/ 398621 h 1350713"/>
                <a:gd name="connsiteX28" fmla="*/ 844126 w 888921"/>
                <a:gd name="connsiteY28" fmla="*/ 423972 h 1350713"/>
                <a:gd name="connsiteX29" fmla="*/ 799763 w 888921"/>
                <a:gd name="connsiteY29" fmla="*/ 462152 h 1350713"/>
                <a:gd name="connsiteX30" fmla="*/ 776731 w 888921"/>
                <a:gd name="connsiteY30" fmla="*/ 479928 h 1350713"/>
                <a:gd name="connsiteX31" fmla="*/ 765602 w 888921"/>
                <a:gd name="connsiteY31" fmla="*/ 507752 h 1350713"/>
                <a:gd name="connsiteX32" fmla="*/ 696352 w 888921"/>
                <a:gd name="connsiteY32" fmla="*/ 555516 h 1350713"/>
                <a:gd name="connsiteX33" fmla="*/ 655698 w 888921"/>
                <a:gd name="connsiteY33" fmla="*/ 559380 h 1350713"/>
                <a:gd name="connsiteX34" fmla="*/ 553679 w 888921"/>
                <a:gd name="connsiteY34" fmla="*/ 608999 h 1350713"/>
                <a:gd name="connsiteX35" fmla="*/ 530956 w 888921"/>
                <a:gd name="connsiteY35" fmla="*/ 628939 h 1350713"/>
                <a:gd name="connsiteX36" fmla="*/ 501278 w 888921"/>
                <a:gd name="connsiteY36" fmla="*/ 670829 h 1350713"/>
                <a:gd name="connsiteX37" fmla="*/ 481956 w 888921"/>
                <a:gd name="connsiteY37" fmla="*/ 689378 h 1350713"/>
                <a:gd name="connsiteX38" fmla="*/ 474845 w 888921"/>
                <a:gd name="connsiteY38" fmla="*/ 694788 h 1350713"/>
                <a:gd name="connsiteX39" fmla="*/ 456296 w 888921"/>
                <a:gd name="connsiteY39" fmla="*/ 689378 h 1350713"/>
                <a:gd name="connsiteX40" fmla="*/ 399412 w 888921"/>
                <a:gd name="connsiteY40" fmla="*/ 740388 h 1350713"/>
                <a:gd name="connsiteX41" fmla="*/ 380399 w 888921"/>
                <a:gd name="connsiteY41" fmla="*/ 753681 h 1350713"/>
                <a:gd name="connsiteX42" fmla="*/ 364942 w 888921"/>
                <a:gd name="connsiteY42" fmla="*/ 769139 h 1350713"/>
                <a:gd name="connsiteX43" fmla="*/ 343147 w 888921"/>
                <a:gd name="connsiteY43" fmla="*/ 787997 h 1350713"/>
                <a:gd name="connsiteX44" fmla="*/ 342064 w 888921"/>
                <a:gd name="connsiteY44" fmla="*/ 792171 h 1350713"/>
                <a:gd name="connsiteX45" fmla="*/ 347166 w 888921"/>
                <a:gd name="connsiteY45" fmla="*/ 850601 h 1350713"/>
                <a:gd name="connsiteX46" fmla="*/ 364787 w 888921"/>
                <a:gd name="connsiteY46" fmla="*/ 873787 h 1350713"/>
                <a:gd name="connsiteX47" fmla="*/ 366333 w 888921"/>
                <a:gd name="connsiteY47" fmla="*/ 908876 h 1350713"/>
                <a:gd name="connsiteX48" fmla="*/ 370816 w 888921"/>
                <a:gd name="connsiteY48" fmla="*/ 920314 h 1350713"/>
                <a:gd name="connsiteX49" fmla="*/ 376380 w 888921"/>
                <a:gd name="connsiteY49" fmla="*/ 955248 h 1350713"/>
                <a:gd name="connsiteX50" fmla="*/ 381636 w 888921"/>
                <a:gd name="connsiteY50" fmla="*/ 976116 h 1350713"/>
                <a:gd name="connsiteX51" fmla="*/ 383800 w 888921"/>
                <a:gd name="connsiteY51" fmla="*/ 1005485 h 1350713"/>
                <a:gd name="connsiteX52" fmla="*/ 379781 w 888921"/>
                <a:gd name="connsiteY52" fmla="*/ 1033927 h 1350713"/>
                <a:gd name="connsiteX53" fmla="*/ 374062 w 888921"/>
                <a:gd name="connsiteY53" fmla="*/ 1057423 h 1350713"/>
                <a:gd name="connsiteX54" fmla="*/ 365251 w 888921"/>
                <a:gd name="connsiteY54" fmla="*/ 1095139 h 1350713"/>
                <a:gd name="connsiteX55" fmla="*/ 360459 w 888921"/>
                <a:gd name="connsiteY55" fmla="*/ 1113997 h 1350713"/>
                <a:gd name="connsiteX56" fmla="*/ 366333 w 888921"/>
                <a:gd name="connsiteY56" fmla="*/ 1136102 h 1350713"/>
                <a:gd name="connsiteX57" fmla="*/ 290591 w 888921"/>
                <a:gd name="connsiteY57" fmla="*/ 1197932 h 1350713"/>
                <a:gd name="connsiteX58" fmla="*/ 158583 w 888921"/>
                <a:gd name="connsiteY58" fmla="*/ 1252961 h 1350713"/>
                <a:gd name="connsiteX59" fmla="*/ 139725 w 888921"/>
                <a:gd name="connsiteY59" fmla="*/ 1280012 h 1350713"/>
                <a:gd name="connsiteX60" fmla="*/ 139725 w 888921"/>
                <a:gd name="connsiteY60" fmla="*/ 1301189 h 1350713"/>
                <a:gd name="connsiteX61" fmla="*/ 157037 w 888921"/>
                <a:gd name="connsiteY61" fmla="*/ 1316646 h 1350713"/>
                <a:gd name="connsiteX62" fmla="*/ 155646 w 888921"/>
                <a:gd name="connsiteY62" fmla="*/ 1322056 h 1350713"/>
                <a:gd name="connsiteX63" fmla="*/ 143589 w 888921"/>
                <a:gd name="connsiteY63" fmla="*/ 1348180 h 1350713"/>
                <a:gd name="connsiteX64" fmla="*/ 105719 w 888921"/>
                <a:gd name="connsiteY64" fmla="*/ 1349880 h 1350713"/>
                <a:gd name="connsiteX65" fmla="*/ 93662 w 888921"/>
                <a:gd name="connsiteY65" fmla="*/ 1350652 h 1350713"/>
                <a:gd name="connsiteX66" fmla="*/ 85315 w 888921"/>
                <a:gd name="connsiteY66" fmla="*/ 1331949 h 1350713"/>
                <a:gd name="connsiteX67" fmla="*/ 86242 w 888921"/>
                <a:gd name="connsiteY67" fmla="*/ 1265172 h 1350713"/>
                <a:gd name="connsiteX68" fmla="*/ 85160 w 888921"/>
                <a:gd name="connsiteY68" fmla="*/ 1205197 h 1350713"/>
                <a:gd name="connsiteX69" fmla="*/ 81450 w 888921"/>
                <a:gd name="connsiteY69" fmla="*/ 1106887 h 1350713"/>
                <a:gd name="connsiteX70" fmla="*/ 81450 w 888921"/>
                <a:gd name="connsiteY70" fmla="*/ 1063760 h 1350713"/>
                <a:gd name="connsiteX71" fmla="*/ 79132 w 888921"/>
                <a:gd name="connsiteY71" fmla="*/ 1025735 h 1350713"/>
                <a:gd name="connsiteX72" fmla="*/ 74494 w 888921"/>
                <a:gd name="connsiteY72" fmla="*/ 988791 h 1350713"/>
                <a:gd name="connsiteX73" fmla="*/ 88252 w 888921"/>
                <a:gd name="connsiteY73" fmla="*/ 956330 h 1350713"/>
                <a:gd name="connsiteX74" fmla="*/ 126741 w 888921"/>
                <a:gd name="connsiteY74" fmla="*/ 917068 h 1350713"/>
                <a:gd name="connsiteX75" fmla="*/ 148691 w 888921"/>
                <a:gd name="connsiteY75" fmla="*/ 879661 h 1350713"/>
                <a:gd name="connsiteX76" fmla="*/ 164148 w 888921"/>
                <a:gd name="connsiteY76" fmla="*/ 848746 h 1350713"/>
                <a:gd name="connsiteX77" fmla="*/ 190272 w 888921"/>
                <a:gd name="connsiteY77" fmla="*/ 758319 h 1350713"/>
                <a:gd name="connsiteX78" fmla="*/ 188880 w 888921"/>
                <a:gd name="connsiteY78" fmla="*/ 705299 h 1350713"/>
                <a:gd name="connsiteX79" fmla="*/ 210366 w 888921"/>
                <a:gd name="connsiteY79" fmla="*/ 624302 h 1350713"/>
                <a:gd name="connsiteX80" fmla="*/ 216549 w 888921"/>
                <a:gd name="connsiteY80" fmla="*/ 595396 h 1350713"/>
                <a:gd name="connsiteX81" fmla="*/ 218868 w 888921"/>
                <a:gd name="connsiteY81" fmla="*/ 544077 h 1350713"/>
                <a:gd name="connsiteX82" fmla="*/ 211294 w 888921"/>
                <a:gd name="connsiteY82" fmla="*/ 511925 h 1350713"/>
                <a:gd name="connsiteX83" fmla="*/ 186561 w 888921"/>
                <a:gd name="connsiteY83" fmla="*/ 485338 h 1350713"/>
                <a:gd name="connsiteX84" fmla="*/ 157501 w 888921"/>
                <a:gd name="connsiteY84" fmla="*/ 473127 h 1350713"/>
                <a:gd name="connsiteX85" fmla="*/ 67384 w 888921"/>
                <a:gd name="connsiteY85" fmla="*/ 440202 h 1350713"/>
                <a:gd name="connsiteX86" fmla="*/ 22557 w 888921"/>
                <a:gd name="connsiteY86" fmla="*/ 428918 h 1350713"/>
                <a:gd name="connsiteX87" fmla="*/ 8336 w 888921"/>
                <a:gd name="connsiteY87" fmla="*/ 407896 h 1350713"/>
                <a:gd name="connsiteX88" fmla="*/ 5554 w 888921"/>
                <a:gd name="connsiteY88" fmla="*/ 399858 h 1350713"/>
                <a:gd name="connsiteX89" fmla="*/ -11 w 888921"/>
                <a:gd name="connsiteY89" fmla="*/ 374508 h 1350713"/>
                <a:gd name="connsiteX90" fmla="*/ 3853 w 888921"/>
                <a:gd name="connsiteY90" fmla="*/ 357195 h 1350713"/>
                <a:gd name="connsiteX91" fmla="*/ 44197 w 888921"/>
                <a:gd name="connsiteY91" fmla="*/ 340037 h 1350713"/>
                <a:gd name="connsiteX92" fmla="*/ 79286 w 888921"/>
                <a:gd name="connsiteY92" fmla="*/ 328444 h 1350713"/>
                <a:gd name="connsiteX93" fmla="*/ 228297 w 888921"/>
                <a:gd name="connsiteY93" fmla="*/ 279753 h 1350713"/>
                <a:gd name="connsiteX94" fmla="*/ 261840 w 888921"/>
                <a:gd name="connsiteY94" fmla="*/ 279753 h 1350713"/>
                <a:gd name="connsiteX95" fmla="*/ 278070 w 888921"/>
                <a:gd name="connsiteY95" fmla="*/ 297683 h 1350713"/>
                <a:gd name="connsiteX96" fmla="*/ 298165 w 888921"/>
                <a:gd name="connsiteY96" fmla="*/ 321488 h 1350713"/>
                <a:gd name="connsiteX97" fmla="*/ 352267 w 888921"/>
                <a:gd name="connsiteY97" fmla="*/ 325198 h 1350713"/>
                <a:gd name="connsiteX98" fmla="*/ 363860 w 888921"/>
                <a:gd name="connsiteY98" fmla="*/ 330918 h 1350713"/>
                <a:gd name="connsiteX99" fmla="*/ 371279 w 888921"/>
                <a:gd name="connsiteY99" fmla="*/ 384710 h 1350713"/>
                <a:gd name="connsiteX100" fmla="*/ 357058 w 888921"/>
                <a:gd name="connsiteY100" fmla="*/ 429382 h 1350713"/>
                <a:gd name="connsiteX101" fmla="*/ 355977 w 888921"/>
                <a:gd name="connsiteY101" fmla="*/ 460297 h 1350713"/>
                <a:gd name="connsiteX102" fmla="*/ 398175 w 888921"/>
                <a:gd name="connsiteY102" fmla="*/ 508834 h 1350713"/>
                <a:gd name="connsiteX103" fmla="*/ 409923 w 888921"/>
                <a:gd name="connsiteY103" fmla="*/ 530320 h 1350713"/>
                <a:gd name="connsiteX104" fmla="*/ 418580 w 888921"/>
                <a:gd name="connsiteY104" fmla="*/ 523055 h 1350713"/>
                <a:gd name="connsiteX105" fmla="*/ 428008 w 888921"/>
                <a:gd name="connsiteY105" fmla="*/ 468180 h 1350713"/>
                <a:gd name="connsiteX106" fmla="*/ 455523 w 888921"/>
                <a:gd name="connsiteY106" fmla="*/ 452723 h 1350713"/>
                <a:gd name="connsiteX107" fmla="*/ 466652 w 888921"/>
                <a:gd name="connsiteY107" fmla="*/ 424590 h 1350713"/>
                <a:gd name="connsiteX108" fmla="*/ 473299 w 888921"/>
                <a:gd name="connsiteY108" fmla="*/ 389192 h 1350713"/>
                <a:gd name="connsiteX109" fmla="*/ 473299 w 888921"/>
                <a:gd name="connsiteY109" fmla="*/ 353949 h 1350713"/>
                <a:gd name="connsiteX110" fmla="*/ 430791 w 888921"/>
                <a:gd name="connsiteY110" fmla="*/ 280835 h 1350713"/>
                <a:gd name="connsiteX111" fmla="*/ 374525 w 888921"/>
                <a:gd name="connsiteY111" fmla="*/ 219004 h 1350713"/>
                <a:gd name="connsiteX112" fmla="*/ 374525 w 888921"/>
                <a:gd name="connsiteY112" fmla="*/ 191026 h 1350713"/>
                <a:gd name="connsiteX113" fmla="*/ 374525 w 888921"/>
                <a:gd name="connsiteY113" fmla="*/ 167995 h 1350713"/>
                <a:gd name="connsiteX114" fmla="*/ 374525 w 888921"/>
                <a:gd name="connsiteY114" fmla="*/ 160266 h 1350713"/>
                <a:gd name="connsiteX115" fmla="*/ 379317 w 888921"/>
                <a:gd name="connsiteY115" fmla="*/ 136770 h 1350713"/>
                <a:gd name="connsiteX116" fmla="*/ 381790 w 888921"/>
                <a:gd name="connsiteY116" fmla="*/ 112038 h 1350713"/>
                <a:gd name="connsiteX117" fmla="*/ 386428 w 888921"/>
                <a:gd name="connsiteY117" fmla="*/ 85142 h 1350713"/>
                <a:gd name="connsiteX118" fmla="*/ 411623 w 888921"/>
                <a:gd name="connsiteY118" fmla="*/ 74476 h 1350713"/>
                <a:gd name="connsiteX119" fmla="*/ 439293 w 888921"/>
                <a:gd name="connsiteY119" fmla="*/ 74476 h 1350713"/>
                <a:gd name="connsiteX120" fmla="*/ 482574 w 888921"/>
                <a:gd name="connsiteY120" fmla="*/ 73240 h 1350713"/>
                <a:gd name="connsiteX121" fmla="*/ 490457 w 888921"/>
                <a:gd name="connsiteY121" fmla="*/ 69684 h 1350713"/>
                <a:gd name="connsiteX122" fmla="*/ 510243 w 888921"/>
                <a:gd name="connsiteY122" fmla="*/ 73240 h 135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888921" h="1350713">
                  <a:moveTo>
                    <a:pt x="510243" y="73240"/>
                  </a:moveTo>
                  <a:lnTo>
                    <a:pt x="524000" y="80350"/>
                  </a:lnTo>
                  <a:cubicBezTo>
                    <a:pt x="535980" y="87059"/>
                    <a:pt x="550634" y="86765"/>
                    <a:pt x="562335" y="79577"/>
                  </a:cubicBezTo>
                  <a:cubicBezTo>
                    <a:pt x="570682" y="78341"/>
                    <a:pt x="580111" y="82051"/>
                    <a:pt x="586448" y="73240"/>
                  </a:cubicBezTo>
                  <a:cubicBezTo>
                    <a:pt x="594765" y="72436"/>
                    <a:pt x="603127" y="72189"/>
                    <a:pt x="611490" y="72467"/>
                  </a:cubicBezTo>
                  <a:cubicBezTo>
                    <a:pt x="622156" y="75095"/>
                    <a:pt x="632667" y="84369"/>
                    <a:pt x="643796" y="73703"/>
                  </a:cubicBezTo>
                  <a:lnTo>
                    <a:pt x="667910" y="55464"/>
                  </a:lnTo>
                  <a:cubicBezTo>
                    <a:pt x="681358" y="57319"/>
                    <a:pt x="694961" y="48817"/>
                    <a:pt x="708254" y="55464"/>
                  </a:cubicBezTo>
                  <a:lnTo>
                    <a:pt x="708254" y="55464"/>
                  </a:lnTo>
                  <a:cubicBezTo>
                    <a:pt x="723063" y="60023"/>
                    <a:pt x="738891" y="60023"/>
                    <a:pt x="753699" y="55464"/>
                  </a:cubicBezTo>
                  <a:lnTo>
                    <a:pt x="767457" y="54382"/>
                  </a:lnTo>
                  <a:cubicBezTo>
                    <a:pt x="776082" y="49188"/>
                    <a:pt x="785557" y="45524"/>
                    <a:pt x="795435" y="43561"/>
                  </a:cubicBezTo>
                  <a:lnTo>
                    <a:pt x="860202" y="8164"/>
                  </a:lnTo>
                  <a:cubicBezTo>
                    <a:pt x="868085" y="4299"/>
                    <a:pt x="875660" y="-4975"/>
                    <a:pt x="885243" y="3217"/>
                  </a:cubicBezTo>
                  <a:cubicBezTo>
                    <a:pt x="888783" y="13713"/>
                    <a:pt x="889741" y="24889"/>
                    <a:pt x="888026" y="35832"/>
                  </a:cubicBezTo>
                  <a:cubicBezTo>
                    <a:pt x="887253" y="40500"/>
                    <a:pt x="885692" y="44999"/>
                    <a:pt x="883389" y="49126"/>
                  </a:cubicBezTo>
                  <a:lnTo>
                    <a:pt x="859275" y="89470"/>
                  </a:lnTo>
                  <a:cubicBezTo>
                    <a:pt x="857482" y="91418"/>
                    <a:pt x="855982" y="93597"/>
                    <a:pt x="854792" y="95962"/>
                  </a:cubicBezTo>
                  <a:cubicBezTo>
                    <a:pt x="852721" y="109503"/>
                    <a:pt x="853308" y="123307"/>
                    <a:pt x="856492" y="136616"/>
                  </a:cubicBezTo>
                  <a:cubicBezTo>
                    <a:pt x="855874" y="156417"/>
                    <a:pt x="856338" y="176233"/>
                    <a:pt x="857884" y="195973"/>
                  </a:cubicBezTo>
                  <a:cubicBezTo>
                    <a:pt x="856647" y="201074"/>
                    <a:pt x="855565" y="206175"/>
                    <a:pt x="854483" y="211430"/>
                  </a:cubicBezTo>
                  <a:cubicBezTo>
                    <a:pt x="856802" y="220040"/>
                    <a:pt x="857420" y="229021"/>
                    <a:pt x="856338" y="237863"/>
                  </a:cubicBezTo>
                  <a:cubicBezTo>
                    <a:pt x="853849" y="247539"/>
                    <a:pt x="852968" y="257571"/>
                    <a:pt x="853710" y="267541"/>
                  </a:cubicBezTo>
                  <a:cubicBezTo>
                    <a:pt x="853169" y="278253"/>
                    <a:pt x="853169" y="288981"/>
                    <a:pt x="853710" y="299693"/>
                  </a:cubicBezTo>
                  <a:cubicBezTo>
                    <a:pt x="854947" y="303403"/>
                    <a:pt x="856183" y="307113"/>
                    <a:pt x="857729" y="310822"/>
                  </a:cubicBezTo>
                  <a:lnTo>
                    <a:pt x="864685" y="322879"/>
                  </a:lnTo>
                  <a:cubicBezTo>
                    <a:pt x="871022" y="334689"/>
                    <a:pt x="869013" y="349235"/>
                    <a:pt x="859738" y="358896"/>
                  </a:cubicBezTo>
                  <a:cubicBezTo>
                    <a:pt x="861748" y="375590"/>
                    <a:pt x="841653" y="382546"/>
                    <a:pt x="842117" y="398621"/>
                  </a:cubicBezTo>
                  <a:cubicBezTo>
                    <a:pt x="848300" y="406660"/>
                    <a:pt x="844745" y="415316"/>
                    <a:pt x="844126" y="423972"/>
                  </a:cubicBezTo>
                  <a:cubicBezTo>
                    <a:pt x="828669" y="435101"/>
                    <a:pt x="816612" y="451795"/>
                    <a:pt x="799763" y="462152"/>
                  </a:cubicBezTo>
                  <a:lnTo>
                    <a:pt x="776731" y="479928"/>
                  </a:lnTo>
                  <a:cubicBezTo>
                    <a:pt x="769621" y="487812"/>
                    <a:pt x="774722" y="500641"/>
                    <a:pt x="765602" y="507752"/>
                  </a:cubicBezTo>
                  <a:cubicBezTo>
                    <a:pt x="739015" y="518572"/>
                    <a:pt x="719229" y="538667"/>
                    <a:pt x="696352" y="555516"/>
                  </a:cubicBezTo>
                  <a:cubicBezTo>
                    <a:pt x="683213" y="560771"/>
                    <a:pt x="668992" y="554434"/>
                    <a:pt x="655698" y="559380"/>
                  </a:cubicBezTo>
                  <a:lnTo>
                    <a:pt x="553679" y="608999"/>
                  </a:lnTo>
                  <a:cubicBezTo>
                    <a:pt x="543925" y="612662"/>
                    <a:pt x="535856" y="619757"/>
                    <a:pt x="530956" y="628939"/>
                  </a:cubicBezTo>
                  <a:cubicBezTo>
                    <a:pt x="520909" y="642851"/>
                    <a:pt x="504060" y="651816"/>
                    <a:pt x="501278" y="670829"/>
                  </a:cubicBezTo>
                  <a:cubicBezTo>
                    <a:pt x="495867" y="677940"/>
                    <a:pt x="487675" y="682422"/>
                    <a:pt x="481956" y="689378"/>
                  </a:cubicBezTo>
                  <a:lnTo>
                    <a:pt x="474845" y="694788"/>
                  </a:lnTo>
                  <a:cubicBezTo>
                    <a:pt x="467271" y="698035"/>
                    <a:pt x="463870" y="686287"/>
                    <a:pt x="456296" y="689378"/>
                  </a:cubicBezTo>
                  <a:lnTo>
                    <a:pt x="399412" y="740388"/>
                  </a:lnTo>
                  <a:cubicBezTo>
                    <a:pt x="393646" y="745582"/>
                    <a:pt x="387247" y="750034"/>
                    <a:pt x="380399" y="753681"/>
                  </a:cubicBezTo>
                  <a:lnTo>
                    <a:pt x="364942" y="769139"/>
                  </a:lnTo>
                  <a:cubicBezTo>
                    <a:pt x="357089" y="774704"/>
                    <a:pt x="349793" y="781026"/>
                    <a:pt x="343147" y="787997"/>
                  </a:cubicBezTo>
                  <a:cubicBezTo>
                    <a:pt x="343348" y="789481"/>
                    <a:pt x="342961" y="790981"/>
                    <a:pt x="342064" y="792171"/>
                  </a:cubicBezTo>
                  <a:cubicBezTo>
                    <a:pt x="329667" y="810380"/>
                    <a:pt x="331801" y="834803"/>
                    <a:pt x="347166" y="850601"/>
                  </a:cubicBezTo>
                  <a:lnTo>
                    <a:pt x="364787" y="873787"/>
                  </a:lnTo>
                  <a:cubicBezTo>
                    <a:pt x="359223" y="885689"/>
                    <a:pt x="369270" y="896973"/>
                    <a:pt x="366333" y="908876"/>
                  </a:cubicBezTo>
                  <a:cubicBezTo>
                    <a:pt x="367724" y="912585"/>
                    <a:pt x="369270" y="916450"/>
                    <a:pt x="370816" y="920314"/>
                  </a:cubicBezTo>
                  <a:cubicBezTo>
                    <a:pt x="368110" y="932247"/>
                    <a:pt x="370105" y="944753"/>
                    <a:pt x="376380" y="955248"/>
                  </a:cubicBezTo>
                  <a:cubicBezTo>
                    <a:pt x="377926" y="962513"/>
                    <a:pt x="377617" y="974415"/>
                    <a:pt x="381636" y="976116"/>
                  </a:cubicBezTo>
                  <a:cubicBezTo>
                    <a:pt x="404049" y="985236"/>
                    <a:pt x="388901" y="995438"/>
                    <a:pt x="383800" y="1005485"/>
                  </a:cubicBezTo>
                  <a:cubicBezTo>
                    <a:pt x="389365" y="1015996"/>
                    <a:pt x="379163" y="1024189"/>
                    <a:pt x="379781" y="1033927"/>
                  </a:cubicBezTo>
                  <a:cubicBezTo>
                    <a:pt x="376875" y="1041486"/>
                    <a:pt x="374958" y="1049385"/>
                    <a:pt x="374062" y="1057423"/>
                  </a:cubicBezTo>
                  <a:cubicBezTo>
                    <a:pt x="369594" y="1069588"/>
                    <a:pt x="366642" y="1082248"/>
                    <a:pt x="365251" y="1095139"/>
                  </a:cubicBezTo>
                  <a:cubicBezTo>
                    <a:pt x="362778" y="1101168"/>
                    <a:pt x="357831" y="1106578"/>
                    <a:pt x="360459" y="1113997"/>
                  </a:cubicBezTo>
                  <a:cubicBezTo>
                    <a:pt x="371279" y="1118944"/>
                    <a:pt x="372052" y="1126673"/>
                    <a:pt x="366333" y="1136102"/>
                  </a:cubicBezTo>
                  <a:cubicBezTo>
                    <a:pt x="351262" y="1166739"/>
                    <a:pt x="323624" y="1189307"/>
                    <a:pt x="290591" y="1197932"/>
                  </a:cubicBezTo>
                  <a:cubicBezTo>
                    <a:pt x="244852" y="1211798"/>
                    <a:pt x="200628" y="1230223"/>
                    <a:pt x="158583" y="1252961"/>
                  </a:cubicBezTo>
                  <a:cubicBezTo>
                    <a:pt x="146990" y="1259299"/>
                    <a:pt x="146990" y="1271819"/>
                    <a:pt x="139725" y="1280012"/>
                  </a:cubicBezTo>
                  <a:cubicBezTo>
                    <a:pt x="142044" y="1287122"/>
                    <a:pt x="137407" y="1294078"/>
                    <a:pt x="139725" y="1301189"/>
                  </a:cubicBezTo>
                  <a:cubicBezTo>
                    <a:pt x="140962" y="1311391"/>
                    <a:pt x="154255" y="1307526"/>
                    <a:pt x="157037" y="1316646"/>
                  </a:cubicBezTo>
                  <a:lnTo>
                    <a:pt x="155646" y="1322056"/>
                  </a:lnTo>
                  <a:cubicBezTo>
                    <a:pt x="149463" y="1329785"/>
                    <a:pt x="149927" y="1340605"/>
                    <a:pt x="143589" y="1348180"/>
                  </a:cubicBezTo>
                  <a:cubicBezTo>
                    <a:pt x="131224" y="1353899"/>
                    <a:pt x="118239" y="1345552"/>
                    <a:pt x="105719" y="1349880"/>
                  </a:cubicBezTo>
                  <a:lnTo>
                    <a:pt x="93662" y="1350652"/>
                  </a:lnTo>
                  <a:cubicBezTo>
                    <a:pt x="88576" y="1345722"/>
                    <a:pt x="85593" y="1339029"/>
                    <a:pt x="85315" y="1331949"/>
                  </a:cubicBezTo>
                  <a:cubicBezTo>
                    <a:pt x="84465" y="1309690"/>
                    <a:pt x="84774" y="1287400"/>
                    <a:pt x="86242" y="1265172"/>
                  </a:cubicBezTo>
                  <a:cubicBezTo>
                    <a:pt x="88282" y="1245217"/>
                    <a:pt x="87911" y="1225075"/>
                    <a:pt x="85160" y="1205197"/>
                  </a:cubicBezTo>
                  <a:cubicBezTo>
                    <a:pt x="89024" y="1172273"/>
                    <a:pt x="79441" y="1139657"/>
                    <a:pt x="81450" y="1106887"/>
                  </a:cubicBezTo>
                  <a:lnTo>
                    <a:pt x="81450" y="1063760"/>
                  </a:lnTo>
                  <a:cubicBezTo>
                    <a:pt x="82300" y="1051039"/>
                    <a:pt x="81528" y="1038255"/>
                    <a:pt x="79132" y="1025735"/>
                  </a:cubicBezTo>
                  <a:cubicBezTo>
                    <a:pt x="78900" y="1013291"/>
                    <a:pt x="77354" y="1000910"/>
                    <a:pt x="74494" y="988791"/>
                  </a:cubicBezTo>
                  <a:cubicBezTo>
                    <a:pt x="75174" y="976703"/>
                    <a:pt x="80044" y="965234"/>
                    <a:pt x="88252" y="956330"/>
                  </a:cubicBezTo>
                  <a:cubicBezTo>
                    <a:pt x="102410" y="944614"/>
                    <a:pt x="115318" y="931459"/>
                    <a:pt x="126741" y="917068"/>
                  </a:cubicBezTo>
                  <a:cubicBezTo>
                    <a:pt x="133387" y="904238"/>
                    <a:pt x="140807" y="891872"/>
                    <a:pt x="148691" y="879661"/>
                  </a:cubicBezTo>
                  <a:cubicBezTo>
                    <a:pt x="157100" y="871329"/>
                    <a:pt x="162525" y="860463"/>
                    <a:pt x="164148" y="848746"/>
                  </a:cubicBezTo>
                  <a:cubicBezTo>
                    <a:pt x="175896" y="819531"/>
                    <a:pt x="194136" y="792171"/>
                    <a:pt x="190272" y="758319"/>
                  </a:cubicBezTo>
                  <a:cubicBezTo>
                    <a:pt x="190890" y="740635"/>
                    <a:pt x="190426" y="722921"/>
                    <a:pt x="188880" y="705299"/>
                  </a:cubicBezTo>
                  <a:cubicBezTo>
                    <a:pt x="194569" y="677924"/>
                    <a:pt x="201741" y="650889"/>
                    <a:pt x="210366" y="624302"/>
                  </a:cubicBezTo>
                  <a:cubicBezTo>
                    <a:pt x="213180" y="614842"/>
                    <a:pt x="215251" y="605181"/>
                    <a:pt x="216549" y="595396"/>
                  </a:cubicBezTo>
                  <a:cubicBezTo>
                    <a:pt x="219872" y="578501"/>
                    <a:pt x="220646" y="561204"/>
                    <a:pt x="218868" y="544077"/>
                  </a:cubicBezTo>
                  <a:cubicBezTo>
                    <a:pt x="216889" y="533241"/>
                    <a:pt x="214370" y="522514"/>
                    <a:pt x="211294" y="511925"/>
                  </a:cubicBezTo>
                  <a:cubicBezTo>
                    <a:pt x="209594" y="496468"/>
                    <a:pt x="198773" y="490594"/>
                    <a:pt x="186561" y="485338"/>
                  </a:cubicBezTo>
                  <a:cubicBezTo>
                    <a:pt x="177287" y="480392"/>
                    <a:pt x="171104" y="469881"/>
                    <a:pt x="157501" y="473127"/>
                  </a:cubicBezTo>
                  <a:cubicBezTo>
                    <a:pt x="126818" y="464022"/>
                    <a:pt x="96707" y="453032"/>
                    <a:pt x="67384" y="440202"/>
                  </a:cubicBezTo>
                  <a:cubicBezTo>
                    <a:pt x="53317" y="432937"/>
                    <a:pt x="36469" y="438502"/>
                    <a:pt x="22557" y="428918"/>
                  </a:cubicBezTo>
                  <a:cubicBezTo>
                    <a:pt x="15694" y="423616"/>
                    <a:pt x="10701" y="416243"/>
                    <a:pt x="8336" y="407896"/>
                  </a:cubicBezTo>
                  <a:cubicBezTo>
                    <a:pt x="7254" y="405268"/>
                    <a:pt x="6311" y="402594"/>
                    <a:pt x="5554" y="399858"/>
                  </a:cubicBezTo>
                  <a:cubicBezTo>
                    <a:pt x="2771" y="391635"/>
                    <a:pt x="901" y="383133"/>
                    <a:pt x="-11" y="374508"/>
                  </a:cubicBezTo>
                  <a:cubicBezTo>
                    <a:pt x="-367" y="368495"/>
                    <a:pt x="978" y="362497"/>
                    <a:pt x="3853" y="357195"/>
                  </a:cubicBezTo>
                  <a:cubicBezTo>
                    <a:pt x="14705" y="346669"/>
                    <a:pt x="29080" y="340547"/>
                    <a:pt x="44197" y="340037"/>
                  </a:cubicBezTo>
                  <a:cubicBezTo>
                    <a:pt x="56842" y="340053"/>
                    <a:pt x="69146" y="335987"/>
                    <a:pt x="79286" y="328444"/>
                  </a:cubicBezTo>
                  <a:cubicBezTo>
                    <a:pt x="127699" y="308612"/>
                    <a:pt x="177503" y="292335"/>
                    <a:pt x="228297" y="279753"/>
                  </a:cubicBezTo>
                  <a:cubicBezTo>
                    <a:pt x="239426" y="278130"/>
                    <a:pt x="250711" y="278130"/>
                    <a:pt x="261840" y="279753"/>
                  </a:cubicBezTo>
                  <a:cubicBezTo>
                    <a:pt x="269259" y="283555"/>
                    <a:pt x="275025" y="289924"/>
                    <a:pt x="278070" y="297683"/>
                  </a:cubicBezTo>
                  <a:cubicBezTo>
                    <a:pt x="281471" y="308349"/>
                    <a:pt x="283635" y="320252"/>
                    <a:pt x="298165" y="321488"/>
                  </a:cubicBezTo>
                  <a:cubicBezTo>
                    <a:pt x="316251" y="321797"/>
                    <a:pt x="334305" y="323034"/>
                    <a:pt x="352267" y="325198"/>
                  </a:cubicBezTo>
                  <a:cubicBezTo>
                    <a:pt x="356780" y="325322"/>
                    <a:pt x="361016" y="327408"/>
                    <a:pt x="363860" y="330918"/>
                  </a:cubicBezTo>
                  <a:cubicBezTo>
                    <a:pt x="372052" y="348075"/>
                    <a:pt x="366488" y="367088"/>
                    <a:pt x="371279" y="384710"/>
                  </a:cubicBezTo>
                  <a:cubicBezTo>
                    <a:pt x="370028" y="400492"/>
                    <a:pt x="365158" y="415779"/>
                    <a:pt x="357058" y="429382"/>
                  </a:cubicBezTo>
                  <a:cubicBezTo>
                    <a:pt x="349005" y="437961"/>
                    <a:pt x="348541" y="451177"/>
                    <a:pt x="355977" y="460297"/>
                  </a:cubicBezTo>
                  <a:cubicBezTo>
                    <a:pt x="368034" y="478073"/>
                    <a:pt x="377153" y="498477"/>
                    <a:pt x="398175" y="508834"/>
                  </a:cubicBezTo>
                  <a:cubicBezTo>
                    <a:pt x="405688" y="513347"/>
                    <a:pt x="410171" y="521555"/>
                    <a:pt x="409923" y="530320"/>
                  </a:cubicBezTo>
                  <a:cubicBezTo>
                    <a:pt x="422444" y="539440"/>
                    <a:pt x="418580" y="526919"/>
                    <a:pt x="418580" y="523055"/>
                  </a:cubicBezTo>
                  <a:cubicBezTo>
                    <a:pt x="418580" y="504042"/>
                    <a:pt x="414870" y="484875"/>
                    <a:pt x="428008" y="468180"/>
                  </a:cubicBezTo>
                  <a:cubicBezTo>
                    <a:pt x="436449" y="461828"/>
                    <a:pt x="445708" y="456618"/>
                    <a:pt x="455523" y="452723"/>
                  </a:cubicBezTo>
                  <a:cubicBezTo>
                    <a:pt x="468353" y="447004"/>
                    <a:pt x="467426" y="435720"/>
                    <a:pt x="466652" y="424590"/>
                  </a:cubicBezTo>
                  <a:cubicBezTo>
                    <a:pt x="467302" y="412549"/>
                    <a:pt x="469543" y="400646"/>
                    <a:pt x="473299" y="389192"/>
                  </a:cubicBezTo>
                  <a:cubicBezTo>
                    <a:pt x="482636" y="379299"/>
                    <a:pt x="482636" y="363842"/>
                    <a:pt x="473299" y="353949"/>
                  </a:cubicBezTo>
                  <a:cubicBezTo>
                    <a:pt x="464798" y="326280"/>
                    <a:pt x="443775" y="305876"/>
                    <a:pt x="430791" y="280835"/>
                  </a:cubicBezTo>
                  <a:cubicBezTo>
                    <a:pt x="417807" y="255794"/>
                    <a:pt x="393384" y="239563"/>
                    <a:pt x="374525" y="219004"/>
                  </a:cubicBezTo>
                  <a:cubicBezTo>
                    <a:pt x="371047" y="210008"/>
                    <a:pt x="371047" y="200023"/>
                    <a:pt x="374525" y="191026"/>
                  </a:cubicBezTo>
                  <a:cubicBezTo>
                    <a:pt x="376071" y="183421"/>
                    <a:pt x="376071" y="175600"/>
                    <a:pt x="374525" y="167995"/>
                  </a:cubicBezTo>
                  <a:cubicBezTo>
                    <a:pt x="374216" y="165429"/>
                    <a:pt x="374216" y="162832"/>
                    <a:pt x="374525" y="160266"/>
                  </a:cubicBezTo>
                  <a:cubicBezTo>
                    <a:pt x="376071" y="152382"/>
                    <a:pt x="377462" y="144808"/>
                    <a:pt x="379317" y="136770"/>
                  </a:cubicBezTo>
                  <a:cubicBezTo>
                    <a:pt x="381450" y="128717"/>
                    <a:pt x="382285" y="120354"/>
                    <a:pt x="381790" y="112038"/>
                  </a:cubicBezTo>
                  <a:cubicBezTo>
                    <a:pt x="381157" y="102826"/>
                    <a:pt x="382733" y="93597"/>
                    <a:pt x="386428" y="85142"/>
                  </a:cubicBezTo>
                  <a:cubicBezTo>
                    <a:pt x="392240" y="77228"/>
                    <a:pt x="401901" y="73147"/>
                    <a:pt x="411623" y="74476"/>
                  </a:cubicBezTo>
                  <a:lnTo>
                    <a:pt x="439293" y="74476"/>
                  </a:lnTo>
                  <a:cubicBezTo>
                    <a:pt x="453730" y="74987"/>
                    <a:pt x="468183" y="74585"/>
                    <a:pt x="482574" y="73240"/>
                  </a:cubicBezTo>
                  <a:cubicBezTo>
                    <a:pt x="485109" y="71864"/>
                    <a:pt x="487752" y="70674"/>
                    <a:pt x="490457" y="69684"/>
                  </a:cubicBezTo>
                  <a:cubicBezTo>
                    <a:pt x="497258" y="68201"/>
                    <a:pt x="504384" y="69483"/>
                    <a:pt x="510243" y="73240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7" name="Forma Livre: Forma 91">
              <a:extLst>
                <a:ext uri="{FF2B5EF4-FFF2-40B4-BE49-F238E27FC236}">
                  <a16:creationId xmlns:a16="http://schemas.microsoft.com/office/drawing/2014/main" id="{5BA9B235-500F-92FE-6B65-9E4DE6CAB1F1}"/>
                </a:ext>
              </a:extLst>
            </p:cNvPr>
            <p:cNvSpPr/>
            <p:nvPr/>
          </p:nvSpPr>
          <p:spPr>
            <a:xfrm>
              <a:off x="8041866" y="4882589"/>
              <a:ext cx="639334" cy="1148969"/>
            </a:xfrm>
            <a:custGeom>
              <a:avLst/>
              <a:gdLst>
                <a:gd name="connsiteX0" fmla="*/ 503541 w 639334"/>
                <a:gd name="connsiteY0" fmla="*/ 606367 h 1148969"/>
                <a:gd name="connsiteX1" fmla="*/ 433363 w 639334"/>
                <a:gd name="connsiteY1" fmla="*/ 758006 h 1148969"/>
                <a:gd name="connsiteX2" fmla="*/ 375552 w 639334"/>
                <a:gd name="connsiteY2" fmla="*/ 884294 h 1148969"/>
                <a:gd name="connsiteX3" fmla="*/ 296718 w 639334"/>
                <a:gd name="connsiteY3" fmla="*/ 1046135 h 1148969"/>
                <a:gd name="connsiteX4" fmla="*/ 286825 w 639334"/>
                <a:gd name="connsiteY4" fmla="*/ 1066230 h 1148969"/>
                <a:gd name="connsiteX5" fmla="*/ 245399 w 639334"/>
                <a:gd name="connsiteY5" fmla="*/ 1120640 h 1148969"/>
                <a:gd name="connsiteX6" fmla="*/ 220822 w 639334"/>
                <a:gd name="connsiteY6" fmla="*/ 1118631 h 1148969"/>
                <a:gd name="connsiteX7" fmla="*/ 184651 w 639334"/>
                <a:gd name="connsiteY7" fmla="*/ 1117239 h 1148969"/>
                <a:gd name="connsiteX8" fmla="*/ 138278 w 639334"/>
                <a:gd name="connsiteY8" fmla="*/ 1145372 h 1148969"/>
                <a:gd name="connsiteX9" fmla="*/ 104581 w 639334"/>
                <a:gd name="connsiteY9" fmla="*/ 1145372 h 1148969"/>
                <a:gd name="connsiteX10" fmla="*/ 33631 w 639334"/>
                <a:gd name="connsiteY10" fmla="*/ 1081687 h 1148969"/>
                <a:gd name="connsiteX11" fmla="*/ 22810 w 639334"/>
                <a:gd name="connsiteY11" fmla="*/ 1046135 h 1148969"/>
                <a:gd name="connsiteX12" fmla="*/ 22810 w 639334"/>
                <a:gd name="connsiteY12" fmla="*/ 1009191 h 1148969"/>
                <a:gd name="connsiteX13" fmla="*/ 25593 w 639334"/>
                <a:gd name="connsiteY13" fmla="*/ 987860 h 1148969"/>
                <a:gd name="connsiteX14" fmla="*/ 28375 w 639334"/>
                <a:gd name="connsiteY14" fmla="*/ 948598 h 1148969"/>
                <a:gd name="connsiteX15" fmla="*/ 22501 w 639334"/>
                <a:gd name="connsiteY15" fmla="*/ 942569 h 1148969"/>
                <a:gd name="connsiteX16" fmla="*/ 22501 w 639334"/>
                <a:gd name="connsiteY16" fmla="*/ 919538 h 1148969"/>
                <a:gd name="connsiteX17" fmla="*/ 4571 w 639334"/>
                <a:gd name="connsiteY17" fmla="*/ 890168 h 1148969"/>
                <a:gd name="connsiteX18" fmla="*/ -67 w 639334"/>
                <a:gd name="connsiteY18" fmla="*/ 854770 h 1148969"/>
                <a:gd name="connsiteX19" fmla="*/ 5034 w 639334"/>
                <a:gd name="connsiteY19" fmla="*/ 848433 h 1148969"/>
                <a:gd name="connsiteX20" fmla="*/ 3952 w 639334"/>
                <a:gd name="connsiteY20" fmla="*/ 825401 h 1148969"/>
                <a:gd name="connsiteX21" fmla="*/ 21110 w 639334"/>
                <a:gd name="connsiteY21" fmla="*/ 791394 h 1148969"/>
                <a:gd name="connsiteX22" fmla="*/ 57281 w 639334"/>
                <a:gd name="connsiteY22" fmla="*/ 752132 h 1148969"/>
                <a:gd name="connsiteX23" fmla="*/ 127613 w 639334"/>
                <a:gd name="connsiteY23" fmla="*/ 628471 h 1148969"/>
                <a:gd name="connsiteX24" fmla="*/ 131168 w 639334"/>
                <a:gd name="connsiteY24" fmla="*/ 604976 h 1148969"/>
                <a:gd name="connsiteX25" fmla="*/ 127922 w 639334"/>
                <a:gd name="connsiteY25" fmla="*/ 587354 h 1148969"/>
                <a:gd name="connsiteX26" fmla="*/ 127922 w 639334"/>
                <a:gd name="connsiteY26" fmla="*/ 582253 h 1148969"/>
                <a:gd name="connsiteX27" fmla="*/ 127922 w 639334"/>
                <a:gd name="connsiteY27" fmla="*/ 542837 h 1148969"/>
                <a:gd name="connsiteX28" fmla="*/ 126067 w 639334"/>
                <a:gd name="connsiteY28" fmla="*/ 511922 h 1148969"/>
                <a:gd name="connsiteX29" fmla="*/ 123130 w 639334"/>
                <a:gd name="connsiteY29" fmla="*/ 482398 h 1148969"/>
                <a:gd name="connsiteX30" fmla="*/ 98243 w 639334"/>
                <a:gd name="connsiteY30" fmla="*/ 442363 h 1148969"/>
                <a:gd name="connsiteX31" fmla="*/ 100717 w 639334"/>
                <a:gd name="connsiteY31" fmla="*/ 435561 h 1148969"/>
                <a:gd name="connsiteX32" fmla="*/ 156054 w 639334"/>
                <a:gd name="connsiteY32" fmla="*/ 354409 h 1148969"/>
                <a:gd name="connsiteX33" fmla="*/ 156054 w 639334"/>
                <a:gd name="connsiteY33" fmla="*/ 329986 h 1148969"/>
                <a:gd name="connsiteX34" fmla="*/ 186970 w 639334"/>
                <a:gd name="connsiteY34" fmla="*/ 322257 h 1148969"/>
                <a:gd name="connsiteX35" fmla="*/ 209847 w 639334"/>
                <a:gd name="connsiteY35" fmla="*/ 313756 h 1148969"/>
                <a:gd name="connsiteX36" fmla="*/ 240762 w 639334"/>
                <a:gd name="connsiteY36" fmla="*/ 317002 h 1148969"/>
                <a:gd name="connsiteX37" fmla="*/ 260857 w 639334"/>
                <a:gd name="connsiteY37" fmla="*/ 301544 h 1148969"/>
                <a:gd name="connsiteX38" fmla="*/ 260857 w 639334"/>
                <a:gd name="connsiteY38" fmla="*/ 301544 h 1148969"/>
                <a:gd name="connsiteX39" fmla="*/ 296718 w 639334"/>
                <a:gd name="connsiteY39" fmla="*/ 296598 h 1148969"/>
                <a:gd name="connsiteX40" fmla="*/ 302901 w 639334"/>
                <a:gd name="connsiteY40" fmla="*/ 304172 h 1148969"/>
                <a:gd name="connsiteX41" fmla="*/ 318359 w 639334"/>
                <a:gd name="connsiteY41" fmla="*/ 321330 h 1148969"/>
                <a:gd name="connsiteX42" fmla="*/ 318359 w 639334"/>
                <a:gd name="connsiteY42" fmla="*/ 294743 h 1148969"/>
                <a:gd name="connsiteX43" fmla="*/ 352211 w 639334"/>
                <a:gd name="connsiteY43" fmla="*/ 256408 h 1148969"/>
                <a:gd name="connsiteX44" fmla="*/ 369678 w 639334"/>
                <a:gd name="connsiteY44" fmla="*/ 268001 h 1148969"/>
                <a:gd name="connsiteX45" fmla="*/ 385136 w 639334"/>
                <a:gd name="connsiteY45" fmla="*/ 273411 h 1148969"/>
                <a:gd name="connsiteX46" fmla="*/ 383899 w 639334"/>
                <a:gd name="connsiteY46" fmla="*/ 243423 h 1148969"/>
                <a:gd name="connsiteX47" fmla="*/ 395028 w 639334"/>
                <a:gd name="connsiteY47" fmla="*/ 220237 h 1148969"/>
                <a:gd name="connsiteX48" fmla="*/ 423625 w 639334"/>
                <a:gd name="connsiteY48" fmla="*/ 220237 h 1148969"/>
                <a:gd name="connsiteX49" fmla="*/ 439082 w 639334"/>
                <a:gd name="connsiteY49" fmla="*/ 212508 h 1148969"/>
                <a:gd name="connsiteX50" fmla="*/ 446347 w 639334"/>
                <a:gd name="connsiteY50" fmla="*/ 201843 h 1148969"/>
                <a:gd name="connsiteX51" fmla="*/ 440937 w 639334"/>
                <a:gd name="connsiteY51" fmla="*/ 173555 h 1148969"/>
                <a:gd name="connsiteX52" fmla="*/ 458095 w 639334"/>
                <a:gd name="connsiteY52" fmla="*/ 155161 h 1148969"/>
                <a:gd name="connsiteX53" fmla="*/ 459023 w 639334"/>
                <a:gd name="connsiteY53" fmla="*/ 149905 h 1148969"/>
                <a:gd name="connsiteX54" fmla="*/ 459023 w 639334"/>
                <a:gd name="connsiteY54" fmla="*/ 130429 h 1148969"/>
                <a:gd name="connsiteX55" fmla="*/ 474480 w 639334"/>
                <a:gd name="connsiteY55" fmla="*/ 121000 h 1148969"/>
                <a:gd name="connsiteX56" fmla="*/ 502922 w 639334"/>
                <a:gd name="connsiteY56" fmla="*/ 114198 h 1148969"/>
                <a:gd name="connsiteX57" fmla="*/ 513588 w 639334"/>
                <a:gd name="connsiteY57" fmla="*/ 94877 h 1148969"/>
                <a:gd name="connsiteX58" fmla="*/ 536774 w 639334"/>
                <a:gd name="connsiteY58" fmla="*/ 77255 h 1148969"/>
                <a:gd name="connsiteX59" fmla="*/ 542185 w 639334"/>
                <a:gd name="connsiteY59" fmla="*/ 44948 h 1148969"/>
                <a:gd name="connsiteX60" fmla="*/ 546049 w 639334"/>
                <a:gd name="connsiteY60" fmla="*/ 15579 h 1148969"/>
                <a:gd name="connsiteX61" fmla="*/ 562743 w 639334"/>
                <a:gd name="connsiteY61" fmla="*/ 2286 h 1148969"/>
                <a:gd name="connsiteX62" fmla="*/ 582637 w 639334"/>
                <a:gd name="connsiteY62" fmla="*/ 6444 h 1148969"/>
                <a:gd name="connsiteX63" fmla="*/ 584383 w 639334"/>
                <a:gd name="connsiteY63" fmla="*/ 10169 h 1148969"/>
                <a:gd name="connsiteX64" fmla="*/ 615299 w 639334"/>
                <a:gd name="connsiteY64" fmla="*/ 45258 h 1148969"/>
                <a:gd name="connsiteX65" fmla="*/ 617463 w 639334"/>
                <a:gd name="connsiteY65" fmla="*/ 73854 h 1148969"/>
                <a:gd name="connsiteX66" fmla="*/ 621172 w 639334"/>
                <a:gd name="connsiteY66" fmla="*/ 120227 h 1148969"/>
                <a:gd name="connsiteX67" fmla="*/ 625501 w 639334"/>
                <a:gd name="connsiteY67" fmla="*/ 131975 h 1148969"/>
                <a:gd name="connsiteX68" fmla="*/ 629056 w 639334"/>
                <a:gd name="connsiteY68" fmla="*/ 179584 h 1148969"/>
                <a:gd name="connsiteX69" fmla="*/ 629056 w 639334"/>
                <a:gd name="connsiteY69" fmla="*/ 206480 h 1148969"/>
                <a:gd name="connsiteX70" fmla="*/ 632766 w 639334"/>
                <a:gd name="connsiteY70" fmla="*/ 242342 h 1148969"/>
                <a:gd name="connsiteX71" fmla="*/ 638176 w 639334"/>
                <a:gd name="connsiteY71" fmla="*/ 276194 h 1148969"/>
                <a:gd name="connsiteX72" fmla="*/ 633384 w 639334"/>
                <a:gd name="connsiteY72" fmla="*/ 312519 h 1148969"/>
                <a:gd name="connsiteX73" fmla="*/ 621636 w 639334"/>
                <a:gd name="connsiteY73" fmla="*/ 306336 h 1148969"/>
                <a:gd name="connsiteX74" fmla="*/ 598141 w 639334"/>
                <a:gd name="connsiteY74" fmla="*/ 286705 h 1148969"/>
                <a:gd name="connsiteX75" fmla="*/ 590567 w 639334"/>
                <a:gd name="connsiteY75" fmla="*/ 317620 h 1148969"/>
                <a:gd name="connsiteX76" fmla="*/ 588248 w 639334"/>
                <a:gd name="connsiteY76" fmla="*/ 353018 h 1148969"/>
                <a:gd name="connsiteX77" fmla="*/ 589794 w 639334"/>
                <a:gd name="connsiteY77" fmla="*/ 389034 h 1148969"/>
                <a:gd name="connsiteX78" fmla="*/ 556715 w 639334"/>
                <a:gd name="connsiteY78" fmla="*/ 438962 h 1148969"/>
                <a:gd name="connsiteX79" fmla="*/ 541257 w 639334"/>
                <a:gd name="connsiteY79" fmla="*/ 469877 h 1148969"/>
                <a:gd name="connsiteX80" fmla="*/ 532601 w 639334"/>
                <a:gd name="connsiteY80" fmla="*/ 504193 h 1148969"/>
                <a:gd name="connsiteX81" fmla="*/ 531210 w 639334"/>
                <a:gd name="connsiteY81" fmla="*/ 509448 h 1148969"/>
                <a:gd name="connsiteX82" fmla="*/ 520853 w 639334"/>
                <a:gd name="connsiteY82" fmla="*/ 544692 h 1148969"/>
                <a:gd name="connsiteX83" fmla="*/ 519307 w 639334"/>
                <a:gd name="connsiteY83" fmla="*/ 550411 h 1148969"/>
                <a:gd name="connsiteX84" fmla="*/ 510496 w 639334"/>
                <a:gd name="connsiteY84" fmla="*/ 574216 h 1148969"/>
                <a:gd name="connsiteX85" fmla="*/ 503541 w 639334"/>
                <a:gd name="connsiteY85" fmla="*/ 606367 h 114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9334" h="1148969">
                  <a:moveTo>
                    <a:pt x="503541" y="606367"/>
                  </a:moveTo>
                  <a:cubicBezTo>
                    <a:pt x="480200" y="656913"/>
                    <a:pt x="457168" y="707460"/>
                    <a:pt x="433363" y="758006"/>
                  </a:cubicBezTo>
                  <a:cubicBezTo>
                    <a:pt x="414041" y="800050"/>
                    <a:pt x="395338" y="842559"/>
                    <a:pt x="375552" y="884294"/>
                  </a:cubicBezTo>
                  <a:cubicBezTo>
                    <a:pt x="349738" y="938550"/>
                    <a:pt x="323151" y="992497"/>
                    <a:pt x="296718" y="1046135"/>
                  </a:cubicBezTo>
                  <a:cubicBezTo>
                    <a:pt x="292406" y="1052287"/>
                    <a:pt x="289083" y="1059058"/>
                    <a:pt x="286825" y="1066230"/>
                  </a:cubicBezTo>
                  <a:cubicBezTo>
                    <a:pt x="283410" y="1090328"/>
                    <a:pt x="267720" y="1110933"/>
                    <a:pt x="245399" y="1120640"/>
                  </a:cubicBezTo>
                  <a:cubicBezTo>
                    <a:pt x="237361" y="1118322"/>
                    <a:pt x="229014" y="1120640"/>
                    <a:pt x="220822" y="1118631"/>
                  </a:cubicBezTo>
                  <a:cubicBezTo>
                    <a:pt x="209074" y="1113066"/>
                    <a:pt x="196553" y="1123423"/>
                    <a:pt x="184651" y="1117239"/>
                  </a:cubicBezTo>
                  <a:lnTo>
                    <a:pt x="138278" y="1145372"/>
                  </a:lnTo>
                  <a:cubicBezTo>
                    <a:pt x="127535" y="1150087"/>
                    <a:pt x="115324" y="1150087"/>
                    <a:pt x="104581" y="1145372"/>
                  </a:cubicBezTo>
                  <a:cubicBezTo>
                    <a:pt x="84332" y="1120176"/>
                    <a:pt x="49552" y="1111366"/>
                    <a:pt x="33631" y="1081687"/>
                  </a:cubicBezTo>
                  <a:cubicBezTo>
                    <a:pt x="26999" y="1070975"/>
                    <a:pt x="23274" y="1058717"/>
                    <a:pt x="22810" y="1046135"/>
                  </a:cubicBezTo>
                  <a:cubicBezTo>
                    <a:pt x="22810" y="1033769"/>
                    <a:pt x="22810" y="1021558"/>
                    <a:pt x="22810" y="1009191"/>
                  </a:cubicBezTo>
                  <a:cubicBezTo>
                    <a:pt x="23119" y="1002019"/>
                    <a:pt x="24047" y="994878"/>
                    <a:pt x="25593" y="987860"/>
                  </a:cubicBezTo>
                  <a:cubicBezTo>
                    <a:pt x="28143" y="974937"/>
                    <a:pt x="29071" y="961752"/>
                    <a:pt x="28375" y="948598"/>
                  </a:cubicBezTo>
                  <a:lnTo>
                    <a:pt x="22501" y="942569"/>
                  </a:lnTo>
                  <a:cubicBezTo>
                    <a:pt x="21419" y="934995"/>
                    <a:pt x="25902" y="927112"/>
                    <a:pt x="22501" y="919538"/>
                  </a:cubicBezTo>
                  <a:cubicBezTo>
                    <a:pt x="15391" y="910418"/>
                    <a:pt x="5807" y="902843"/>
                    <a:pt x="4571" y="890168"/>
                  </a:cubicBezTo>
                  <a:cubicBezTo>
                    <a:pt x="-4395" y="879348"/>
                    <a:pt x="5343" y="866054"/>
                    <a:pt x="-67" y="854770"/>
                  </a:cubicBezTo>
                  <a:lnTo>
                    <a:pt x="5034" y="848433"/>
                  </a:lnTo>
                  <a:cubicBezTo>
                    <a:pt x="10445" y="840549"/>
                    <a:pt x="706" y="832975"/>
                    <a:pt x="3952" y="825401"/>
                  </a:cubicBezTo>
                  <a:cubicBezTo>
                    <a:pt x="18482" y="818445"/>
                    <a:pt x="1479" y="795722"/>
                    <a:pt x="21110" y="791394"/>
                  </a:cubicBezTo>
                  <a:cubicBezTo>
                    <a:pt x="29581" y="775411"/>
                    <a:pt x="42039" y="761886"/>
                    <a:pt x="57281" y="752132"/>
                  </a:cubicBezTo>
                  <a:cubicBezTo>
                    <a:pt x="86032" y="713952"/>
                    <a:pt x="114319" y="675617"/>
                    <a:pt x="127613" y="628471"/>
                  </a:cubicBezTo>
                  <a:cubicBezTo>
                    <a:pt x="133409" y="622072"/>
                    <a:pt x="134816" y="612813"/>
                    <a:pt x="131168" y="604976"/>
                  </a:cubicBezTo>
                  <a:cubicBezTo>
                    <a:pt x="129158" y="599257"/>
                    <a:pt x="132095" y="592764"/>
                    <a:pt x="127922" y="587354"/>
                  </a:cubicBezTo>
                  <a:cubicBezTo>
                    <a:pt x="126855" y="585824"/>
                    <a:pt x="126855" y="583784"/>
                    <a:pt x="127922" y="582253"/>
                  </a:cubicBezTo>
                  <a:cubicBezTo>
                    <a:pt x="133796" y="569114"/>
                    <a:pt x="124985" y="555975"/>
                    <a:pt x="127922" y="542837"/>
                  </a:cubicBezTo>
                  <a:cubicBezTo>
                    <a:pt x="128679" y="532496"/>
                    <a:pt x="128046" y="522093"/>
                    <a:pt x="126067" y="511922"/>
                  </a:cubicBezTo>
                  <a:cubicBezTo>
                    <a:pt x="123439" y="502183"/>
                    <a:pt x="127304" y="491981"/>
                    <a:pt x="123130" y="482398"/>
                  </a:cubicBezTo>
                  <a:cubicBezTo>
                    <a:pt x="110146" y="472041"/>
                    <a:pt x="113082" y="451483"/>
                    <a:pt x="98243" y="442363"/>
                  </a:cubicBezTo>
                  <a:cubicBezTo>
                    <a:pt x="92524" y="438807"/>
                    <a:pt x="98243" y="438035"/>
                    <a:pt x="100717" y="435561"/>
                  </a:cubicBezTo>
                  <a:cubicBezTo>
                    <a:pt x="119420" y="408665"/>
                    <a:pt x="137660" y="381460"/>
                    <a:pt x="156054" y="354409"/>
                  </a:cubicBezTo>
                  <a:cubicBezTo>
                    <a:pt x="163011" y="346371"/>
                    <a:pt x="151572" y="338024"/>
                    <a:pt x="156054" y="329986"/>
                  </a:cubicBezTo>
                  <a:cubicBezTo>
                    <a:pt x="163180" y="320341"/>
                    <a:pt x="176150" y="317095"/>
                    <a:pt x="186970" y="322257"/>
                  </a:cubicBezTo>
                  <a:cubicBezTo>
                    <a:pt x="199800" y="327822"/>
                    <a:pt x="203509" y="319784"/>
                    <a:pt x="209847" y="313756"/>
                  </a:cubicBezTo>
                  <a:cubicBezTo>
                    <a:pt x="221285" y="304790"/>
                    <a:pt x="229633" y="326740"/>
                    <a:pt x="240762" y="317002"/>
                  </a:cubicBezTo>
                  <a:cubicBezTo>
                    <a:pt x="248769" y="313817"/>
                    <a:pt x="255725" y="308469"/>
                    <a:pt x="260857" y="301544"/>
                  </a:cubicBezTo>
                  <a:lnTo>
                    <a:pt x="260857" y="301544"/>
                  </a:lnTo>
                  <a:cubicBezTo>
                    <a:pt x="270255" y="291852"/>
                    <a:pt x="285048" y="289812"/>
                    <a:pt x="296718" y="296598"/>
                  </a:cubicBezTo>
                  <a:cubicBezTo>
                    <a:pt x="298728" y="299071"/>
                    <a:pt x="300738" y="301699"/>
                    <a:pt x="302901" y="304172"/>
                  </a:cubicBezTo>
                  <a:cubicBezTo>
                    <a:pt x="304602" y="313446"/>
                    <a:pt x="308157" y="320711"/>
                    <a:pt x="318359" y="321330"/>
                  </a:cubicBezTo>
                  <a:cubicBezTo>
                    <a:pt x="339690" y="312365"/>
                    <a:pt x="320523" y="303554"/>
                    <a:pt x="318359" y="294743"/>
                  </a:cubicBezTo>
                  <a:cubicBezTo>
                    <a:pt x="325160" y="278049"/>
                    <a:pt x="331962" y="261200"/>
                    <a:pt x="352211" y="256408"/>
                  </a:cubicBezTo>
                  <a:cubicBezTo>
                    <a:pt x="359631" y="257954"/>
                    <a:pt x="367669" y="257799"/>
                    <a:pt x="369678" y="268001"/>
                  </a:cubicBezTo>
                  <a:cubicBezTo>
                    <a:pt x="372924" y="275575"/>
                    <a:pt x="376479" y="282222"/>
                    <a:pt x="385136" y="273411"/>
                  </a:cubicBezTo>
                  <a:cubicBezTo>
                    <a:pt x="383559" y="263503"/>
                    <a:pt x="383142" y="253440"/>
                    <a:pt x="383899" y="243423"/>
                  </a:cubicBezTo>
                  <a:cubicBezTo>
                    <a:pt x="379107" y="231676"/>
                    <a:pt x="391937" y="227966"/>
                    <a:pt x="395028" y="220237"/>
                  </a:cubicBezTo>
                  <a:cubicBezTo>
                    <a:pt x="404767" y="210654"/>
                    <a:pt x="414041" y="226266"/>
                    <a:pt x="423625" y="220237"/>
                  </a:cubicBezTo>
                  <a:lnTo>
                    <a:pt x="439082" y="212508"/>
                  </a:lnTo>
                  <a:cubicBezTo>
                    <a:pt x="441247" y="208799"/>
                    <a:pt x="454540" y="212508"/>
                    <a:pt x="446347" y="201843"/>
                  </a:cubicBezTo>
                  <a:cubicBezTo>
                    <a:pt x="442638" y="192723"/>
                    <a:pt x="427644" y="186386"/>
                    <a:pt x="440937" y="173555"/>
                  </a:cubicBezTo>
                  <a:cubicBezTo>
                    <a:pt x="445420" y="166290"/>
                    <a:pt x="455004" y="163817"/>
                    <a:pt x="458095" y="155161"/>
                  </a:cubicBezTo>
                  <a:cubicBezTo>
                    <a:pt x="457863" y="153352"/>
                    <a:pt x="458188" y="151529"/>
                    <a:pt x="459023" y="149905"/>
                  </a:cubicBezTo>
                  <a:cubicBezTo>
                    <a:pt x="463042" y="143413"/>
                    <a:pt x="458250" y="136766"/>
                    <a:pt x="459023" y="130429"/>
                  </a:cubicBezTo>
                  <a:cubicBezTo>
                    <a:pt x="459795" y="124091"/>
                    <a:pt x="463969" y="114971"/>
                    <a:pt x="474480" y="121000"/>
                  </a:cubicBezTo>
                  <a:cubicBezTo>
                    <a:pt x="489010" y="140013"/>
                    <a:pt x="493339" y="116208"/>
                    <a:pt x="502922" y="114198"/>
                  </a:cubicBezTo>
                  <a:cubicBezTo>
                    <a:pt x="509724" y="109561"/>
                    <a:pt x="503695" y="97814"/>
                    <a:pt x="513588" y="94877"/>
                  </a:cubicBezTo>
                  <a:cubicBezTo>
                    <a:pt x="524563" y="95371"/>
                    <a:pt x="534317" y="87967"/>
                    <a:pt x="536774" y="77255"/>
                  </a:cubicBezTo>
                  <a:cubicBezTo>
                    <a:pt x="540020" y="66744"/>
                    <a:pt x="539402" y="55460"/>
                    <a:pt x="542185" y="44948"/>
                  </a:cubicBezTo>
                  <a:cubicBezTo>
                    <a:pt x="541118" y="34994"/>
                    <a:pt x="542447" y="24916"/>
                    <a:pt x="546049" y="15579"/>
                  </a:cubicBezTo>
                  <a:cubicBezTo>
                    <a:pt x="549635" y="9118"/>
                    <a:pt x="555648" y="4342"/>
                    <a:pt x="562743" y="2286"/>
                  </a:cubicBezTo>
                  <a:cubicBezTo>
                    <a:pt x="569390" y="-2058"/>
                    <a:pt x="578293" y="-203"/>
                    <a:pt x="582637" y="6444"/>
                  </a:cubicBezTo>
                  <a:cubicBezTo>
                    <a:pt x="583394" y="7588"/>
                    <a:pt x="583982" y="8855"/>
                    <a:pt x="584383" y="10169"/>
                  </a:cubicBezTo>
                  <a:cubicBezTo>
                    <a:pt x="596889" y="19737"/>
                    <a:pt x="607384" y="31655"/>
                    <a:pt x="615299" y="45258"/>
                  </a:cubicBezTo>
                  <a:cubicBezTo>
                    <a:pt x="617710" y="54579"/>
                    <a:pt x="618452" y="64270"/>
                    <a:pt x="617463" y="73854"/>
                  </a:cubicBezTo>
                  <a:cubicBezTo>
                    <a:pt x="614835" y="89312"/>
                    <a:pt x="625501" y="104769"/>
                    <a:pt x="621172" y="120227"/>
                  </a:cubicBezTo>
                  <a:cubicBezTo>
                    <a:pt x="622718" y="124091"/>
                    <a:pt x="624109" y="127955"/>
                    <a:pt x="625501" y="131975"/>
                  </a:cubicBezTo>
                  <a:cubicBezTo>
                    <a:pt x="619163" y="148360"/>
                    <a:pt x="627820" y="163663"/>
                    <a:pt x="629056" y="179584"/>
                  </a:cubicBezTo>
                  <a:cubicBezTo>
                    <a:pt x="629056" y="188549"/>
                    <a:pt x="629056" y="197515"/>
                    <a:pt x="629056" y="206480"/>
                  </a:cubicBezTo>
                  <a:cubicBezTo>
                    <a:pt x="631529" y="218274"/>
                    <a:pt x="632766" y="230285"/>
                    <a:pt x="632766" y="242342"/>
                  </a:cubicBezTo>
                  <a:cubicBezTo>
                    <a:pt x="631066" y="254244"/>
                    <a:pt x="642813" y="263828"/>
                    <a:pt x="638176" y="276194"/>
                  </a:cubicBezTo>
                  <a:cubicBezTo>
                    <a:pt x="633539" y="288560"/>
                    <a:pt x="644359" y="301699"/>
                    <a:pt x="633384" y="312519"/>
                  </a:cubicBezTo>
                  <a:cubicBezTo>
                    <a:pt x="627046" y="314838"/>
                    <a:pt x="623491" y="312519"/>
                    <a:pt x="621636" y="306336"/>
                  </a:cubicBezTo>
                  <a:cubicBezTo>
                    <a:pt x="614990" y="297834"/>
                    <a:pt x="609734" y="282841"/>
                    <a:pt x="598141" y="286705"/>
                  </a:cubicBezTo>
                  <a:cubicBezTo>
                    <a:pt x="586548" y="290569"/>
                    <a:pt x="593967" y="307263"/>
                    <a:pt x="590567" y="317620"/>
                  </a:cubicBezTo>
                  <a:cubicBezTo>
                    <a:pt x="588016" y="329244"/>
                    <a:pt x="587243" y="341162"/>
                    <a:pt x="588248" y="353018"/>
                  </a:cubicBezTo>
                  <a:cubicBezTo>
                    <a:pt x="587676" y="365044"/>
                    <a:pt x="588202" y="377101"/>
                    <a:pt x="589794" y="389034"/>
                  </a:cubicBezTo>
                  <a:cubicBezTo>
                    <a:pt x="575789" y="403502"/>
                    <a:pt x="564567" y="420428"/>
                    <a:pt x="556715" y="438962"/>
                  </a:cubicBezTo>
                  <a:cubicBezTo>
                    <a:pt x="548522" y="447772"/>
                    <a:pt x="548213" y="460293"/>
                    <a:pt x="541257" y="469877"/>
                  </a:cubicBezTo>
                  <a:cubicBezTo>
                    <a:pt x="537671" y="481130"/>
                    <a:pt x="534780" y="492584"/>
                    <a:pt x="532601" y="504193"/>
                  </a:cubicBezTo>
                  <a:cubicBezTo>
                    <a:pt x="532925" y="506063"/>
                    <a:pt x="532415" y="507980"/>
                    <a:pt x="531210" y="509448"/>
                  </a:cubicBezTo>
                  <a:cubicBezTo>
                    <a:pt x="524485" y="519975"/>
                    <a:pt x="520899" y="532202"/>
                    <a:pt x="520853" y="544692"/>
                  </a:cubicBezTo>
                  <a:lnTo>
                    <a:pt x="519307" y="550411"/>
                  </a:lnTo>
                  <a:cubicBezTo>
                    <a:pt x="514995" y="557768"/>
                    <a:pt x="512011" y="565822"/>
                    <a:pt x="510496" y="574216"/>
                  </a:cubicBezTo>
                  <a:cubicBezTo>
                    <a:pt x="505241" y="585499"/>
                    <a:pt x="509878" y="597556"/>
                    <a:pt x="503541" y="6063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8" name="Forma Livre: Forma 92">
              <a:extLst>
                <a:ext uri="{FF2B5EF4-FFF2-40B4-BE49-F238E27FC236}">
                  <a16:creationId xmlns:a16="http://schemas.microsoft.com/office/drawing/2014/main" id="{924A75B9-E8F3-4B63-D525-C1FAEEC95E58}"/>
                </a:ext>
              </a:extLst>
            </p:cNvPr>
            <p:cNvSpPr/>
            <p:nvPr/>
          </p:nvSpPr>
          <p:spPr>
            <a:xfrm>
              <a:off x="7368566" y="3402324"/>
              <a:ext cx="685531" cy="788811"/>
            </a:xfrm>
            <a:custGeom>
              <a:avLst/>
              <a:gdLst>
                <a:gd name="connsiteX0" fmla="*/ 661331 w 685531"/>
                <a:gd name="connsiteY0" fmla="*/ 522018 h 788811"/>
                <a:gd name="connsiteX1" fmla="*/ 667514 w 685531"/>
                <a:gd name="connsiteY1" fmla="*/ 528510 h 788811"/>
                <a:gd name="connsiteX2" fmla="*/ 652057 w 685531"/>
                <a:gd name="connsiteY2" fmla="*/ 554788 h 788811"/>
                <a:gd name="connsiteX3" fmla="*/ 597337 w 685531"/>
                <a:gd name="connsiteY3" fmla="*/ 603943 h 788811"/>
                <a:gd name="connsiteX4" fmla="*/ 546172 w 685531"/>
                <a:gd name="connsiteY4" fmla="*/ 675357 h 788811"/>
                <a:gd name="connsiteX5" fmla="*/ 481405 w 685531"/>
                <a:gd name="connsiteY5" fmla="*/ 784333 h 788811"/>
                <a:gd name="connsiteX6" fmla="*/ 457601 w 685531"/>
                <a:gd name="connsiteY6" fmla="*/ 784333 h 788811"/>
                <a:gd name="connsiteX7" fmla="*/ 375057 w 685531"/>
                <a:gd name="connsiteY7" fmla="*/ 731313 h 788811"/>
                <a:gd name="connsiteX8" fmla="*/ 358672 w 685531"/>
                <a:gd name="connsiteY8" fmla="*/ 702098 h 788811"/>
                <a:gd name="connsiteX9" fmla="*/ 346770 w 685531"/>
                <a:gd name="connsiteY9" fmla="*/ 673811 h 788811"/>
                <a:gd name="connsiteX10" fmla="*/ 324666 w 685531"/>
                <a:gd name="connsiteY10" fmla="*/ 644287 h 788811"/>
                <a:gd name="connsiteX11" fmla="*/ 237176 w 685531"/>
                <a:gd name="connsiteY11" fmla="*/ 585858 h 788811"/>
                <a:gd name="connsiteX12" fmla="*/ 215690 w 685531"/>
                <a:gd name="connsiteY12" fmla="*/ 575346 h 788811"/>
                <a:gd name="connsiteX13" fmla="*/ 4694 w 685531"/>
                <a:gd name="connsiteY13" fmla="*/ 440247 h 788811"/>
                <a:gd name="connsiteX14" fmla="*/ 211 w 685531"/>
                <a:gd name="connsiteY14" fmla="*/ 433137 h 788811"/>
                <a:gd name="connsiteX15" fmla="*/ 211 w 685531"/>
                <a:gd name="connsiteY15" fmla="*/ 424789 h 788811"/>
                <a:gd name="connsiteX16" fmla="*/ 72862 w 685531"/>
                <a:gd name="connsiteY16" fmla="*/ 309785 h 788811"/>
                <a:gd name="connsiteX17" fmla="*/ 106405 w 685531"/>
                <a:gd name="connsiteY17" fmla="*/ 258930 h 788811"/>
                <a:gd name="connsiteX18" fmla="*/ 111042 w 685531"/>
                <a:gd name="connsiteY18" fmla="*/ 252129 h 788811"/>
                <a:gd name="connsiteX19" fmla="*/ 111042 w 685531"/>
                <a:gd name="connsiteY19" fmla="*/ 166648 h 788811"/>
                <a:gd name="connsiteX20" fmla="*/ 101458 w 685531"/>
                <a:gd name="connsiteY20" fmla="*/ 159692 h 788811"/>
                <a:gd name="connsiteX21" fmla="*/ 75799 w 685531"/>
                <a:gd name="connsiteY21" fmla="*/ 134033 h 788811"/>
                <a:gd name="connsiteX22" fmla="*/ 64979 w 685531"/>
                <a:gd name="connsiteY22" fmla="*/ 99872 h 788811"/>
                <a:gd name="connsiteX23" fmla="*/ 52612 w 685531"/>
                <a:gd name="connsiteY23" fmla="*/ 71739 h 788811"/>
                <a:gd name="connsiteX24" fmla="*/ 32981 w 685531"/>
                <a:gd name="connsiteY24" fmla="*/ 45461 h 788811"/>
                <a:gd name="connsiteX25" fmla="*/ 43801 w 685531"/>
                <a:gd name="connsiteY25" fmla="*/ 24902 h 788811"/>
                <a:gd name="connsiteX26" fmla="*/ 53386 w 685531"/>
                <a:gd name="connsiteY26" fmla="*/ 16710 h 788811"/>
                <a:gd name="connsiteX27" fmla="*/ 103313 w 685531"/>
                <a:gd name="connsiteY27" fmla="*/ 3107 h 788811"/>
                <a:gd name="connsiteX28" fmla="*/ 128045 w 685531"/>
                <a:gd name="connsiteY28" fmla="*/ 3107 h 788811"/>
                <a:gd name="connsiteX29" fmla="*/ 190648 w 685531"/>
                <a:gd name="connsiteY29" fmla="*/ 170 h 788811"/>
                <a:gd name="connsiteX30" fmla="*/ 198687 w 685531"/>
                <a:gd name="connsiteY30" fmla="*/ 170 h 788811"/>
                <a:gd name="connsiteX31" fmla="*/ 226046 w 685531"/>
                <a:gd name="connsiteY31" fmla="*/ 3880 h 788811"/>
                <a:gd name="connsiteX32" fmla="*/ 256961 w 685531"/>
                <a:gd name="connsiteY32" fmla="*/ 6353 h 788811"/>
                <a:gd name="connsiteX33" fmla="*/ 329612 w 685531"/>
                <a:gd name="connsiteY33" fmla="*/ 49635 h 788811"/>
                <a:gd name="connsiteX34" fmla="*/ 354808 w 685531"/>
                <a:gd name="connsiteY34" fmla="*/ 68338 h 788811"/>
                <a:gd name="connsiteX35" fmla="*/ 390051 w 685531"/>
                <a:gd name="connsiteY35" fmla="*/ 76995 h 788811"/>
                <a:gd name="connsiteX36" fmla="*/ 397625 w 685531"/>
                <a:gd name="connsiteY36" fmla="*/ 77768 h 788811"/>
                <a:gd name="connsiteX37" fmla="*/ 431323 w 685531"/>
                <a:gd name="connsiteY37" fmla="*/ 84723 h 788811"/>
                <a:gd name="connsiteX38" fmla="*/ 466412 w 685531"/>
                <a:gd name="connsiteY38" fmla="*/ 86578 h 788811"/>
                <a:gd name="connsiteX39" fmla="*/ 525459 w 685531"/>
                <a:gd name="connsiteY39" fmla="*/ 55663 h 788811"/>
                <a:gd name="connsiteX40" fmla="*/ 562403 w 685531"/>
                <a:gd name="connsiteY40" fmla="*/ 35877 h 788811"/>
                <a:gd name="connsiteX41" fmla="*/ 608776 w 685531"/>
                <a:gd name="connsiteY41" fmla="*/ 33868 h 788811"/>
                <a:gd name="connsiteX42" fmla="*/ 627634 w 685531"/>
                <a:gd name="connsiteY42" fmla="*/ 41906 h 788811"/>
                <a:gd name="connsiteX43" fmla="*/ 643091 w 685531"/>
                <a:gd name="connsiteY43" fmla="*/ 53808 h 788811"/>
                <a:gd name="connsiteX44" fmla="*/ 678798 w 685531"/>
                <a:gd name="connsiteY44" fmla="*/ 59064 h 788811"/>
                <a:gd name="connsiteX45" fmla="*/ 685445 w 685531"/>
                <a:gd name="connsiteY45" fmla="*/ 68802 h 788811"/>
                <a:gd name="connsiteX46" fmla="*/ 626861 w 685531"/>
                <a:gd name="connsiteY46" fmla="*/ 151500 h 788811"/>
                <a:gd name="connsiteX47" fmla="*/ 621605 w 685531"/>
                <a:gd name="connsiteY47" fmla="*/ 164175 h 788811"/>
                <a:gd name="connsiteX48" fmla="*/ 621605 w 685531"/>
                <a:gd name="connsiteY48" fmla="*/ 235898 h 788811"/>
                <a:gd name="connsiteX49" fmla="*/ 621605 w 685531"/>
                <a:gd name="connsiteY49" fmla="*/ 397121 h 788811"/>
                <a:gd name="connsiteX50" fmla="*/ 621605 w 685531"/>
                <a:gd name="connsiteY50" fmla="*/ 469153 h 788811"/>
                <a:gd name="connsiteX51" fmla="*/ 626861 w 685531"/>
                <a:gd name="connsiteY51" fmla="*/ 481828 h 788811"/>
                <a:gd name="connsiteX52" fmla="*/ 645410 w 685531"/>
                <a:gd name="connsiteY52" fmla="*/ 500377 h 788811"/>
                <a:gd name="connsiteX53" fmla="*/ 661331 w 685531"/>
                <a:gd name="connsiteY53" fmla="*/ 522018 h 7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85531" h="788811">
                  <a:moveTo>
                    <a:pt x="661331" y="522018"/>
                  </a:moveTo>
                  <a:lnTo>
                    <a:pt x="667514" y="528510"/>
                  </a:lnTo>
                  <a:cubicBezTo>
                    <a:pt x="668302" y="539624"/>
                    <a:pt x="662151" y="550073"/>
                    <a:pt x="652057" y="554788"/>
                  </a:cubicBezTo>
                  <a:cubicBezTo>
                    <a:pt x="630261" y="567927"/>
                    <a:pt x="617741" y="592350"/>
                    <a:pt x="597337" y="603943"/>
                  </a:cubicBezTo>
                  <a:cubicBezTo>
                    <a:pt x="567658" y="620946"/>
                    <a:pt x="558229" y="650316"/>
                    <a:pt x="546172" y="675357"/>
                  </a:cubicBezTo>
                  <a:cubicBezTo>
                    <a:pt x="527824" y="713522"/>
                    <a:pt x="506153" y="749986"/>
                    <a:pt x="481405" y="784333"/>
                  </a:cubicBezTo>
                  <a:cubicBezTo>
                    <a:pt x="474557" y="790222"/>
                    <a:pt x="464448" y="790222"/>
                    <a:pt x="457601" y="784333"/>
                  </a:cubicBezTo>
                  <a:cubicBezTo>
                    <a:pt x="428540" y="768875"/>
                    <a:pt x="406745" y="742597"/>
                    <a:pt x="375057" y="731313"/>
                  </a:cubicBezTo>
                  <a:cubicBezTo>
                    <a:pt x="364330" y="725640"/>
                    <a:pt x="357930" y="714202"/>
                    <a:pt x="358672" y="702098"/>
                  </a:cubicBezTo>
                  <a:lnTo>
                    <a:pt x="346770" y="673811"/>
                  </a:lnTo>
                  <a:cubicBezTo>
                    <a:pt x="345317" y="660688"/>
                    <a:pt x="336846" y="649373"/>
                    <a:pt x="324666" y="644287"/>
                  </a:cubicBezTo>
                  <a:cubicBezTo>
                    <a:pt x="298542" y="620328"/>
                    <a:pt x="265000" y="607343"/>
                    <a:pt x="237176" y="585858"/>
                  </a:cubicBezTo>
                  <a:cubicBezTo>
                    <a:pt x="230993" y="580447"/>
                    <a:pt x="221718" y="579984"/>
                    <a:pt x="215690" y="575346"/>
                  </a:cubicBezTo>
                  <a:lnTo>
                    <a:pt x="4694" y="440247"/>
                  </a:lnTo>
                  <a:cubicBezTo>
                    <a:pt x="2607" y="438300"/>
                    <a:pt x="1062" y="435857"/>
                    <a:pt x="211" y="433137"/>
                  </a:cubicBezTo>
                  <a:cubicBezTo>
                    <a:pt x="-160" y="430370"/>
                    <a:pt x="-160" y="427557"/>
                    <a:pt x="211" y="424789"/>
                  </a:cubicBezTo>
                  <a:cubicBezTo>
                    <a:pt x="18760" y="382900"/>
                    <a:pt x="49057" y="348429"/>
                    <a:pt x="72862" y="309785"/>
                  </a:cubicBezTo>
                  <a:cubicBezTo>
                    <a:pt x="83527" y="292473"/>
                    <a:pt x="95121" y="275933"/>
                    <a:pt x="106405" y="258930"/>
                  </a:cubicBezTo>
                  <a:cubicBezTo>
                    <a:pt x="107796" y="256611"/>
                    <a:pt x="109342" y="254447"/>
                    <a:pt x="111042" y="252129"/>
                  </a:cubicBezTo>
                  <a:cubicBezTo>
                    <a:pt x="115679" y="223826"/>
                    <a:pt x="115679" y="194951"/>
                    <a:pt x="111042" y="166648"/>
                  </a:cubicBezTo>
                  <a:cubicBezTo>
                    <a:pt x="108105" y="163990"/>
                    <a:pt x="104890" y="161655"/>
                    <a:pt x="101458" y="159692"/>
                  </a:cubicBezTo>
                  <a:cubicBezTo>
                    <a:pt x="90097" y="154514"/>
                    <a:pt x="80977" y="145394"/>
                    <a:pt x="75799" y="134033"/>
                  </a:cubicBezTo>
                  <a:cubicBezTo>
                    <a:pt x="73063" y="122393"/>
                    <a:pt x="69446" y="110970"/>
                    <a:pt x="64979" y="99872"/>
                  </a:cubicBezTo>
                  <a:cubicBezTo>
                    <a:pt x="61269" y="90288"/>
                    <a:pt x="56322" y="81323"/>
                    <a:pt x="52612" y="71739"/>
                  </a:cubicBezTo>
                  <a:cubicBezTo>
                    <a:pt x="50294" y="59837"/>
                    <a:pt x="39473" y="54272"/>
                    <a:pt x="32981" y="45461"/>
                  </a:cubicBezTo>
                  <a:cubicBezTo>
                    <a:pt x="32981" y="36341"/>
                    <a:pt x="39319" y="31395"/>
                    <a:pt x="43801" y="24902"/>
                  </a:cubicBezTo>
                  <a:cubicBezTo>
                    <a:pt x="46584" y="21734"/>
                    <a:pt x="49815" y="18967"/>
                    <a:pt x="53386" y="16710"/>
                  </a:cubicBezTo>
                  <a:cubicBezTo>
                    <a:pt x="68209" y="7111"/>
                    <a:pt x="85661" y="2350"/>
                    <a:pt x="103313" y="3107"/>
                  </a:cubicBezTo>
                  <a:cubicBezTo>
                    <a:pt x="111506" y="3107"/>
                    <a:pt x="119853" y="3107"/>
                    <a:pt x="128045" y="3107"/>
                  </a:cubicBezTo>
                  <a:cubicBezTo>
                    <a:pt x="148959" y="3370"/>
                    <a:pt x="169858" y="2381"/>
                    <a:pt x="190648" y="170"/>
                  </a:cubicBezTo>
                  <a:cubicBezTo>
                    <a:pt x="193322" y="-139"/>
                    <a:pt x="196012" y="-139"/>
                    <a:pt x="198687" y="170"/>
                  </a:cubicBezTo>
                  <a:cubicBezTo>
                    <a:pt x="207652" y="2335"/>
                    <a:pt x="216818" y="3571"/>
                    <a:pt x="226046" y="3880"/>
                  </a:cubicBezTo>
                  <a:cubicBezTo>
                    <a:pt x="236264" y="5612"/>
                    <a:pt x="246605" y="6446"/>
                    <a:pt x="256961" y="6353"/>
                  </a:cubicBezTo>
                  <a:cubicBezTo>
                    <a:pt x="286949" y="10991"/>
                    <a:pt x="305498" y="35104"/>
                    <a:pt x="329612" y="49635"/>
                  </a:cubicBezTo>
                  <a:cubicBezTo>
                    <a:pt x="338423" y="55292"/>
                    <a:pt x="346847" y="61537"/>
                    <a:pt x="354808" y="68338"/>
                  </a:cubicBezTo>
                  <a:cubicBezTo>
                    <a:pt x="365134" y="75372"/>
                    <a:pt x="377639" y="78447"/>
                    <a:pt x="390051" y="76995"/>
                  </a:cubicBezTo>
                  <a:cubicBezTo>
                    <a:pt x="392601" y="77025"/>
                    <a:pt x="395136" y="77288"/>
                    <a:pt x="397625" y="77768"/>
                  </a:cubicBezTo>
                  <a:cubicBezTo>
                    <a:pt x="408909" y="79777"/>
                    <a:pt x="419884" y="83487"/>
                    <a:pt x="431323" y="84723"/>
                  </a:cubicBezTo>
                  <a:cubicBezTo>
                    <a:pt x="442870" y="86965"/>
                    <a:pt x="454679" y="87583"/>
                    <a:pt x="466412" y="86578"/>
                  </a:cubicBezTo>
                  <a:cubicBezTo>
                    <a:pt x="489752" y="85728"/>
                    <a:pt x="511455" y="74367"/>
                    <a:pt x="525459" y="55663"/>
                  </a:cubicBezTo>
                  <a:cubicBezTo>
                    <a:pt x="534286" y="43993"/>
                    <a:pt x="547795" y="36759"/>
                    <a:pt x="562403" y="35877"/>
                  </a:cubicBezTo>
                  <a:cubicBezTo>
                    <a:pt x="577860" y="37269"/>
                    <a:pt x="593318" y="32013"/>
                    <a:pt x="608776" y="33868"/>
                  </a:cubicBezTo>
                  <a:cubicBezTo>
                    <a:pt x="615716" y="34610"/>
                    <a:pt x="622285" y="37408"/>
                    <a:pt x="627634" y="41906"/>
                  </a:cubicBezTo>
                  <a:cubicBezTo>
                    <a:pt x="631916" y="46883"/>
                    <a:pt x="637186" y="50933"/>
                    <a:pt x="643091" y="53808"/>
                  </a:cubicBezTo>
                  <a:cubicBezTo>
                    <a:pt x="654530" y="58446"/>
                    <a:pt x="667360" y="54890"/>
                    <a:pt x="678798" y="59064"/>
                  </a:cubicBezTo>
                  <a:cubicBezTo>
                    <a:pt x="682987" y="60409"/>
                    <a:pt x="685723" y="64412"/>
                    <a:pt x="685445" y="68802"/>
                  </a:cubicBezTo>
                  <a:cubicBezTo>
                    <a:pt x="671070" y="99717"/>
                    <a:pt x="646801" y="124295"/>
                    <a:pt x="626861" y="151500"/>
                  </a:cubicBezTo>
                  <a:cubicBezTo>
                    <a:pt x="624110" y="155241"/>
                    <a:pt x="622301" y="159584"/>
                    <a:pt x="621605" y="164175"/>
                  </a:cubicBezTo>
                  <a:cubicBezTo>
                    <a:pt x="620678" y="187980"/>
                    <a:pt x="621605" y="211939"/>
                    <a:pt x="621605" y="235898"/>
                  </a:cubicBezTo>
                  <a:lnTo>
                    <a:pt x="621605" y="397121"/>
                  </a:lnTo>
                  <a:cubicBezTo>
                    <a:pt x="621605" y="421080"/>
                    <a:pt x="621605" y="445194"/>
                    <a:pt x="621605" y="469153"/>
                  </a:cubicBezTo>
                  <a:cubicBezTo>
                    <a:pt x="622301" y="473744"/>
                    <a:pt x="624110" y="478087"/>
                    <a:pt x="626861" y="481828"/>
                  </a:cubicBezTo>
                  <a:cubicBezTo>
                    <a:pt x="630787" y="489912"/>
                    <a:pt x="637325" y="496451"/>
                    <a:pt x="645410" y="500377"/>
                  </a:cubicBezTo>
                  <a:cubicBezTo>
                    <a:pt x="649104" y="508647"/>
                    <a:pt x="654530" y="516036"/>
                    <a:pt x="661331" y="522018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9" name="Forma Livre: Forma 93">
              <a:extLst>
                <a:ext uri="{FF2B5EF4-FFF2-40B4-BE49-F238E27FC236}">
                  <a16:creationId xmlns:a16="http://schemas.microsoft.com/office/drawing/2014/main" id="{95ABF6C0-EEEF-C2D9-5134-D40A38189B8C}"/>
                </a:ext>
              </a:extLst>
            </p:cNvPr>
            <p:cNvSpPr/>
            <p:nvPr/>
          </p:nvSpPr>
          <p:spPr>
            <a:xfrm>
              <a:off x="7568247" y="2262288"/>
              <a:ext cx="540241" cy="461372"/>
            </a:xfrm>
            <a:custGeom>
              <a:avLst/>
              <a:gdLst>
                <a:gd name="connsiteX0" fmla="*/ 41514 w 540241"/>
                <a:gd name="connsiteY0" fmla="*/ 76263 h 461372"/>
                <a:gd name="connsiteX1" fmla="*/ 98089 w 540241"/>
                <a:gd name="connsiteY1" fmla="*/ 39474 h 461372"/>
                <a:gd name="connsiteX2" fmla="*/ 134259 w 540241"/>
                <a:gd name="connsiteY2" fmla="*/ 1448 h 461372"/>
                <a:gd name="connsiteX3" fmla="*/ 154509 w 540241"/>
                <a:gd name="connsiteY3" fmla="*/ 6704 h 461372"/>
                <a:gd name="connsiteX4" fmla="*/ 205673 w 540241"/>
                <a:gd name="connsiteY4" fmla="*/ 127273 h 461372"/>
                <a:gd name="connsiteX5" fmla="*/ 263484 w 540241"/>
                <a:gd name="connsiteY5" fmla="*/ 232075 h 461372"/>
                <a:gd name="connsiteX6" fmla="*/ 286053 w 540241"/>
                <a:gd name="connsiteY6" fmla="*/ 220173 h 461372"/>
                <a:gd name="connsiteX7" fmla="*/ 310166 w 540241"/>
                <a:gd name="connsiteY7" fmla="*/ 254643 h 461372"/>
                <a:gd name="connsiteX8" fmla="*/ 333662 w 540241"/>
                <a:gd name="connsiteY8" fmla="*/ 254643 h 461372"/>
                <a:gd name="connsiteX9" fmla="*/ 386217 w 540241"/>
                <a:gd name="connsiteY9" fmla="*/ 283549 h 461372"/>
                <a:gd name="connsiteX10" fmla="*/ 438619 w 540241"/>
                <a:gd name="connsiteY10" fmla="*/ 337650 h 461372"/>
                <a:gd name="connsiteX11" fmla="*/ 466442 w 540241"/>
                <a:gd name="connsiteY11" fmla="*/ 359754 h 461372"/>
                <a:gd name="connsiteX12" fmla="*/ 536001 w 540241"/>
                <a:gd name="connsiteY12" fmla="*/ 418648 h 461372"/>
                <a:gd name="connsiteX13" fmla="*/ 531364 w 540241"/>
                <a:gd name="connsiteY13" fmla="*/ 443998 h 461372"/>
                <a:gd name="connsiteX14" fmla="*/ 504159 w 540241"/>
                <a:gd name="connsiteY14" fmla="*/ 461311 h 461372"/>
                <a:gd name="connsiteX15" fmla="*/ 487774 w 540241"/>
                <a:gd name="connsiteY15" fmla="*/ 458992 h 461372"/>
                <a:gd name="connsiteX16" fmla="*/ 463041 w 540241"/>
                <a:gd name="connsiteY16" fmla="*/ 438743 h 461372"/>
                <a:gd name="connsiteX17" fmla="*/ 429653 w 540241"/>
                <a:gd name="connsiteY17" fmla="*/ 400717 h 461372"/>
                <a:gd name="connsiteX18" fmla="*/ 423779 w 540241"/>
                <a:gd name="connsiteY18" fmla="*/ 395461 h 461372"/>
                <a:gd name="connsiteX19" fmla="*/ 378180 w 540241"/>
                <a:gd name="connsiteY19" fmla="*/ 353417 h 461372"/>
                <a:gd name="connsiteX20" fmla="*/ 348192 w 540241"/>
                <a:gd name="connsiteY20" fmla="*/ 327757 h 461372"/>
                <a:gd name="connsiteX21" fmla="*/ 321914 w 540241"/>
                <a:gd name="connsiteY21" fmla="*/ 314464 h 461372"/>
                <a:gd name="connsiteX22" fmla="*/ 287753 w 540241"/>
                <a:gd name="connsiteY22" fmla="*/ 299006 h 461372"/>
                <a:gd name="connsiteX23" fmla="*/ 269513 w 540241"/>
                <a:gd name="connsiteY23" fmla="*/ 299006 h 461372"/>
                <a:gd name="connsiteX24" fmla="*/ 261784 w 540241"/>
                <a:gd name="connsiteY24" fmla="*/ 297924 h 461372"/>
                <a:gd name="connsiteX25" fmla="*/ 233033 w 540241"/>
                <a:gd name="connsiteY25" fmla="*/ 297924 h 461372"/>
                <a:gd name="connsiteX26" fmla="*/ 213866 w 540241"/>
                <a:gd name="connsiteY26" fmla="*/ 297924 h 461372"/>
                <a:gd name="connsiteX27" fmla="*/ 209074 w 540241"/>
                <a:gd name="connsiteY27" fmla="*/ 294524 h 461372"/>
                <a:gd name="connsiteX28" fmla="*/ 201036 w 540241"/>
                <a:gd name="connsiteY28" fmla="*/ 296997 h 461372"/>
                <a:gd name="connsiteX29" fmla="*/ 195007 w 540241"/>
                <a:gd name="connsiteY29" fmla="*/ 300397 h 461372"/>
                <a:gd name="connsiteX30" fmla="*/ 161155 w 540241"/>
                <a:gd name="connsiteY30" fmla="*/ 305035 h 461372"/>
                <a:gd name="connsiteX31" fmla="*/ 149871 w 540241"/>
                <a:gd name="connsiteY31" fmla="*/ 301480 h 461372"/>
                <a:gd name="connsiteX32" fmla="*/ 144461 w 540241"/>
                <a:gd name="connsiteY32" fmla="*/ 299161 h 461372"/>
                <a:gd name="connsiteX33" fmla="*/ 99016 w 540241"/>
                <a:gd name="connsiteY33" fmla="*/ 312764 h 461372"/>
                <a:gd name="connsiteX34" fmla="*/ 87887 w 540241"/>
                <a:gd name="connsiteY34" fmla="*/ 325439 h 461372"/>
                <a:gd name="connsiteX35" fmla="*/ 76139 w 540241"/>
                <a:gd name="connsiteY35" fmla="*/ 323429 h 461372"/>
                <a:gd name="connsiteX36" fmla="*/ 63618 w 540241"/>
                <a:gd name="connsiteY36" fmla="*/ 314618 h 461372"/>
                <a:gd name="connsiteX37" fmla="*/ 41204 w 540241"/>
                <a:gd name="connsiteY37" fmla="*/ 316319 h 461372"/>
                <a:gd name="connsiteX38" fmla="*/ 33321 w 540241"/>
                <a:gd name="connsiteY38" fmla="*/ 318637 h 461372"/>
                <a:gd name="connsiteX39" fmla="*/ 7662 w 540241"/>
                <a:gd name="connsiteY39" fmla="*/ 314000 h 461372"/>
                <a:gd name="connsiteX40" fmla="*/ 860 w 540241"/>
                <a:gd name="connsiteY40" fmla="*/ 284013 h 461372"/>
                <a:gd name="connsiteX41" fmla="*/ -67 w 540241"/>
                <a:gd name="connsiteY41" fmla="*/ 244596 h 461372"/>
                <a:gd name="connsiteX42" fmla="*/ 13381 w 540241"/>
                <a:gd name="connsiteY42" fmla="*/ 172563 h 461372"/>
                <a:gd name="connsiteX43" fmla="*/ 13381 w 540241"/>
                <a:gd name="connsiteY43" fmla="*/ 160816 h 461372"/>
                <a:gd name="connsiteX44" fmla="*/ 19719 w 540241"/>
                <a:gd name="connsiteY44" fmla="*/ 129901 h 461372"/>
                <a:gd name="connsiteX45" fmla="*/ 25283 w 540241"/>
                <a:gd name="connsiteY45" fmla="*/ 102231 h 461372"/>
                <a:gd name="connsiteX46" fmla="*/ 41514 w 540241"/>
                <a:gd name="connsiteY46" fmla="*/ 76263 h 46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0241" h="461372">
                  <a:moveTo>
                    <a:pt x="41514" y="76263"/>
                  </a:moveTo>
                  <a:cubicBezTo>
                    <a:pt x="58100" y="60821"/>
                    <a:pt x="77252" y="48377"/>
                    <a:pt x="98089" y="39474"/>
                  </a:cubicBezTo>
                  <a:cubicBezTo>
                    <a:pt x="115401" y="33105"/>
                    <a:pt x="128772" y="19054"/>
                    <a:pt x="134259" y="1448"/>
                  </a:cubicBezTo>
                  <a:cubicBezTo>
                    <a:pt x="141401" y="-1829"/>
                    <a:pt x="149871" y="366"/>
                    <a:pt x="154509" y="6704"/>
                  </a:cubicBezTo>
                  <a:cubicBezTo>
                    <a:pt x="188824" y="39628"/>
                    <a:pt x="195780" y="83992"/>
                    <a:pt x="205673" y="127273"/>
                  </a:cubicBezTo>
                  <a:cubicBezTo>
                    <a:pt x="215566" y="170554"/>
                    <a:pt x="245863" y="196368"/>
                    <a:pt x="263484" y="232075"/>
                  </a:cubicBezTo>
                  <a:cubicBezTo>
                    <a:pt x="276314" y="213681"/>
                    <a:pt x="276314" y="213681"/>
                    <a:pt x="286053" y="220173"/>
                  </a:cubicBezTo>
                  <a:cubicBezTo>
                    <a:pt x="290071" y="234548"/>
                    <a:pt x="291926" y="250315"/>
                    <a:pt x="310166" y="254643"/>
                  </a:cubicBezTo>
                  <a:cubicBezTo>
                    <a:pt x="318049" y="245059"/>
                    <a:pt x="325624" y="248306"/>
                    <a:pt x="333662" y="254643"/>
                  </a:cubicBezTo>
                  <a:cubicBezTo>
                    <a:pt x="349800" y="266592"/>
                    <a:pt x="367483" y="276315"/>
                    <a:pt x="386217" y="283549"/>
                  </a:cubicBezTo>
                  <a:cubicBezTo>
                    <a:pt x="407503" y="297445"/>
                    <a:pt x="425418" y="315932"/>
                    <a:pt x="438619" y="337650"/>
                  </a:cubicBezTo>
                  <a:cubicBezTo>
                    <a:pt x="447429" y="345534"/>
                    <a:pt x="462114" y="346152"/>
                    <a:pt x="466442" y="359754"/>
                  </a:cubicBezTo>
                  <a:cubicBezTo>
                    <a:pt x="487774" y="381472"/>
                    <a:pt x="511068" y="401181"/>
                    <a:pt x="536001" y="418648"/>
                  </a:cubicBezTo>
                  <a:cubicBezTo>
                    <a:pt x="545739" y="429159"/>
                    <a:pt x="536001" y="435960"/>
                    <a:pt x="531364" y="443998"/>
                  </a:cubicBezTo>
                  <a:cubicBezTo>
                    <a:pt x="524578" y="452763"/>
                    <a:pt x="514964" y="458884"/>
                    <a:pt x="504159" y="461311"/>
                  </a:cubicBezTo>
                  <a:cubicBezTo>
                    <a:pt x="498640" y="461079"/>
                    <a:pt x="493153" y="460306"/>
                    <a:pt x="487774" y="458992"/>
                  </a:cubicBezTo>
                  <a:cubicBezTo>
                    <a:pt x="476845" y="456426"/>
                    <a:pt x="467710" y="448945"/>
                    <a:pt x="463041" y="438743"/>
                  </a:cubicBezTo>
                  <a:cubicBezTo>
                    <a:pt x="455653" y="423223"/>
                    <a:pt x="444091" y="410053"/>
                    <a:pt x="429653" y="400717"/>
                  </a:cubicBezTo>
                  <a:cubicBezTo>
                    <a:pt x="427520" y="399171"/>
                    <a:pt x="425541" y="397409"/>
                    <a:pt x="423779" y="395461"/>
                  </a:cubicBezTo>
                  <a:cubicBezTo>
                    <a:pt x="412171" y="377995"/>
                    <a:pt x="396527" y="363573"/>
                    <a:pt x="378180" y="353417"/>
                  </a:cubicBezTo>
                  <a:cubicBezTo>
                    <a:pt x="366664" y="346817"/>
                    <a:pt x="356492" y="338114"/>
                    <a:pt x="348192" y="327757"/>
                  </a:cubicBezTo>
                  <a:cubicBezTo>
                    <a:pt x="341236" y="320415"/>
                    <a:pt x="331946" y="315716"/>
                    <a:pt x="321914" y="314464"/>
                  </a:cubicBezTo>
                  <a:cubicBezTo>
                    <a:pt x="309239" y="312145"/>
                    <a:pt x="300273" y="301634"/>
                    <a:pt x="287753" y="299006"/>
                  </a:cubicBezTo>
                  <a:cubicBezTo>
                    <a:pt x="281725" y="297847"/>
                    <a:pt x="275541" y="297847"/>
                    <a:pt x="269513" y="299006"/>
                  </a:cubicBezTo>
                  <a:cubicBezTo>
                    <a:pt x="266885" y="299115"/>
                    <a:pt x="264273" y="298744"/>
                    <a:pt x="261784" y="297924"/>
                  </a:cubicBezTo>
                  <a:cubicBezTo>
                    <a:pt x="253437" y="291030"/>
                    <a:pt x="241380" y="291030"/>
                    <a:pt x="233033" y="297924"/>
                  </a:cubicBezTo>
                  <a:cubicBezTo>
                    <a:pt x="226695" y="301789"/>
                    <a:pt x="220358" y="304726"/>
                    <a:pt x="213866" y="297924"/>
                  </a:cubicBezTo>
                  <a:cubicBezTo>
                    <a:pt x="212366" y="296657"/>
                    <a:pt x="210774" y="295513"/>
                    <a:pt x="209074" y="294524"/>
                  </a:cubicBezTo>
                  <a:cubicBezTo>
                    <a:pt x="206152" y="294091"/>
                    <a:pt x="203200" y="295003"/>
                    <a:pt x="201036" y="296997"/>
                  </a:cubicBezTo>
                  <a:cubicBezTo>
                    <a:pt x="199166" y="298373"/>
                    <a:pt x="197141" y="299516"/>
                    <a:pt x="195007" y="300397"/>
                  </a:cubicBezTo>
                  <a:cubicBezTo>
                    <a:pt x="184512" y="305529"/>
                    <a:pt x="172640" y="307152"/>
                    <a:pt x="161155" y="305035"/>
                  </a:cubicBezTo>
                  <a:cubicBezTo>
                    <a:pt x="157322" y="304076"/>
                    <a:pt x="153550" y="302902"/>
                    <a:pt x="149871" y="301480"/>
                  </a:cubicBezTo>
                  <a:cubicBezTo>
                    <a:pt x="148001" y="300861"/>
                    <a:pt x="146193" y="300088"/>
                    <a:pt x="144461" y="299161"/>
                  </a:cubicBezTo>
                  <a:cubicBezTo>
                    <a:pt x="114319" y="281848"/>
                    <a:pt x="114319" y="281848"/>
                    <a:pt x="99016" y="312764"/>
                  </a:cubicBezTo>
                  <a:cubicBezTo>
                    <a:pt x="96960" y="318189"/>
                    <a:pt x="93003" y="322687"/>
                    <a:pt x="87887" y="325439"/>
                  </a:cubicBezTo>
                  <a:cubicBezTo>
                    <a:pt x="83852" y="326026"/>
                    <a:pt x="79740" y="325315"/>
                    <a:pt x="76139" y="323429"/>
                  </a:cubicBezTo>
                  <a:cubicBezTo>
                    <a:pt x="71563" y="321095"/>
                    <a:pt x="67359" y="318143"/>
                    <a:pt x="63618" y="314618"/>
                  </a:cubicBezTo>
                  <a:cubicBezTo>
                    <a:pt x="55426" y="305499"/>
                    <a:pt x="48161" y="312454"/>
                    <a:pt x="41204" y="316319"/>
                  </a:cubicBezTo>
                  <a:cubicBezTo>
                    <a:pt x="38669" y="317401"/>
                    <a:pt x="36026" y="318174"/>
                    <a:pt x="33321" y="318637"/>
                  </a:cubicBezTo>
                  <a:cubicBezTo>
                    <a:pt x="24495" y="320322"/>
                    <a:pt x="15344" y="318668"/>
                    <a:pt x="7662" y="314000"/>
                  </a:cubicBezTo>
                  <a:cubicBezTo>
                    <a:pt x="-67" y="305189"/>
                    <a:pt x="4570" y="293596"/>
                    <a:pt x="860" y="284013"/>
                  </a:cubicBezTo>
                  <a:cubicBezTo>
                    <a:pt x="1247" y="270873"/>
                    <a:pt x="938" y="257704"/>
                    <a:pt x="-67" y="244596"/>
                  </a:cubicBezTo>
                  <a:cubicBezTo>
                    <a:pt x="2653" y="220296"/>
                    <a:pt x="7152" y="196213"/>
                    <a:pt x="13381" y="172563"/>
                  </a:cubicBezTo>
                  <a:lnTo>
                    <a:pt x="13381" y="160816"/>
                  </a:lnTo>
                  <a:cubicBezTo>
                    <a:pt x="14927" y="150304"/>
                    <a:pt x="18018" y="140103"/>
                    <a:pt x="19719" y="129901"/>
                  </a:cubicBezTo>
                  <a:cubicBezTo>
                    <a:pt x="21419" y="119699"/>
                    <a:pt x="23428" y="111506"/>
                    <a:pt x="25283" y="102231"/>
                  </a:cubicBezTo>
                  <a:cubicBezTo>
                    <a:pt x="25871" y="91365"/>
                    <a:pt x="32007" y="81549"/>
                    <a:pt x="41514" y="76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0" name="Forma Livre: Forma 96">
              <a:extLst>
                <a:ext uri="{FF2B5EF4-FFF2-40B4-BE49-F238E27FC236}">
                  <a16:creationId xmlns:a16="http://schemas.microsoft.com/office/drawing/2014/main" id="{518CABC7-5739-C052-ACBA-91FF56234069}"/>
                </a:ext>
              </a:extLst>
            </p:cNvPr>
            <p:cNvSpPr/>
            <p:nvPr/>
          </p:nvSpPr>
          <p:spPr>
            <a:xfrm>
              <a:off x="7312232" y="2537799"/>
              <a:ext cx="1230237" cy="956840"/>
            </a:xfrm>
            <a:custGeom>
              <a:avLst/>
              <a:gdLst>
                <a:gd name="connsiteX0" fmla="*/ 751981 w 1230237"/>
                <a:gd name="connsiteY0" fmla="*/ 186263 h 956840"/>
                <a:gd name="connsiteX1" fmla="*/ 746261 w 1230237"/>
                <a:gd name="connsiteY1" fmla="*/ 206203 h 956840"/>
                <a:gd name="connsiteX2" fmla="*/ 740696 w 1230237"/>
                <a:gd name="connsiteY2" fmla="*/ 240828 h 956840"/>
                <a:gd name="connsiteX3" fmla="*/ 722766 w 1230237"/>
                <a:gd name="connsiteY3" fmla="*/ 282873 h 956840"/>
                <a:gd name="connsiteX4" fmla="*/ 720246 w 1230237"/>
                <a:gd name="connsiteY4" fmla="*/ 302612 h 956840"/>
                <a:gd name="connsiteX5" fmla="*/ 722766 w 1230237"/>
                <a:gd name="connsiteY5" fmla="*/ 305132 h 956840"/>
                <a:gd name="connsiteX6" fmla="*/ 722766 w 1230237"/>
                <a:gd name="connsiteY6" fmla="*/ 311933 h 956840"/>
                <a:gd name="connsiteX7" fmla="*/ 756309 w 1230237"/>
                <a:gd name="connsiteY7" fmla="*/ 311933 h 956840"/>
                <a:gd name="connsiteX8" fmla="*/ 786142 w 1230237"/>
                <a:gd name="connsiteY8" fmla="*/ 305750 h 956840"/>
                <a:gd name="connsiteX9" fmla="*/ 801599 w 1230237"/>
                <a:gd name="connsiteY9" fmla="*/ 330018 h 956840"/>
                <a:gd name="connsiteX10" fmla="*/ 804227 w 1230237"/>
                <a:gd name="connsiteY10" fmla="*/ 357687 h 956840"/>
                <a:gd name="connsiteX11" fmla="*/ 821849 w 1230237"/>
                <a:gd name="connsiteY11" fmla="*/ 387366 h 956840"/>
                <a:gd name="connsiteX12" fmla="*/ 890790 w 1230237"/>
                <a:gd name="connsiteY12" fmla="*/ 449969 h 956840"/>
                <a:gd name="connsiteX13" fmla="*/ 998993 w 1230237"/>
                <a:gd name="connsiteY13" fmla="*/ 502370 h 956840"/>
                <a:gd name="connsiteX14" fmla="*/ 1047374 w 1230237"/>
                <a:gd name="connsiteY14" fmla="*/ 520764 h 956840"/>
                <a:gd name="connsiteX15" fmla="*/ 1076280 w 1230237"/>
                <a:gd name="connsiteY15" fmla="*/ 532048 h 956840"/>
                <a:gd name="connsiteX16" fmla="*/ 1157742 w 1230237"/>
                <a:gd name="connsiteY16" fmla="*/ 555544 h 956840"/>
                <a:gd name="connsiteX17" fmla="*/ 1193757 w 1230237"/>
                <a:gd name="connsiteY17" fmla="*/ 555544 h 956840"/>
                <a:gd name="connsiteX18" fmla="*/ 1222045 w 1230237"/>
                <a:gd name="connsiteY18" fmla="*/ 556626 h 956840"/>
                <a:gd name="connsiteX19" fmla="*/ 1228537 w 1230237"/>
                <a:gd name="connsiteY19" fmla="*/ 572083 h 956840"/>
                <a:gd name="connsiteX20" fmla="*/ 1209679 w 1230237"/>
                <a:gd name="connsiteY20" fmla="*/ 591096 h 956840"/>
                <a:gd name="connsiteX21" fmla="*/ 1181701 w 1230237"/>
                <a:gd name="connsiteY21" fmla="*/ 625103 h 956840"/>
                <a:gd name="connsiteX22" fmla="*/ 1169026 w 1230237"/>
                <a:gd name="connsiteY22" fmla="*/ 637624 h 956840"/>
                <a:gd name="connsiteX23" fmla="*/ 1141048 w 1230237"/>
                <a:gd name="connsiteY23" fmla="*/ 671630 h 956840"/>
                <a:gd name="connsiteX24" fmla="*/ 1128372 w 1230237"/>
                <a:gd name="connsiteY24" fmla="*/ 684151 h 956840"/>
                <a:gd name="connsiteX25" fmla="*/ 1100394 w 1230237"/>
                <a:gd name="connsiteY25" fmla="*/ 718158 h 956840"/>
                <a:gd name="connsiteX26" fmla="*/ 1087719 w 1230237"/>
                <a:gd name="connsiteY26" fmla="*/ 730523 h 956840"/>
                <a:gd name="connsiteX27" fmla="*/ 1065305 w 1230237"/>
                <a:gd name="connsiteY27" fmla="*/ 760202 h 956840"/>
                <a:gd name="connsiteX28" fmla="*/ 1046911 w 1230237"/>
                <a:gd name="connsiteY28" fmla="*/ 777051 h 956840"/>
                <a:gd name="connsiteX29" fmla="*/ 1018932 w 1230237"/>
                <a:gd name="connsiteY29" fmla="*/ 811057 h 956840"/>
                <a:gd name="connsiteX30" fmla="*/ 1006721 w 1230237"/>
                <a:gd name="connsiteY30" fmla="*/ 823114 h 956840"/>
                <a:gd name="connsiteX31" fmla="*/ 942572 w 1230237"/>
                <a:gd name="connsiteY31" fmla="*/ 826361 h 956840"/>
                <a:gd name="connsiteX32" fmla="*/ 903001 w 1230237"/>
                <a:gd name="connsiteY32" fmla="*/ 827906 h 956840"/>
                <a:gd name="connsiteX33" fmla="*/ 762955 w 1230237"/>
                <a:gd name="connsiteY33" fmla="*/ 916169 h 956840"/>
                <a:gd name="connsiteX34" fmla="*/ 724930 w 1230237"/>
                <a:gd name="connsiteY34" fmla="*/ 921734 h 956840"/>
                <a:gd name="connsiteX35" fmla="*/ 705763 w 1230237"/>
                <a:gd name="connsiteY35" fmla="*/ 923898 h 956840"/>
                <a:gd name="connsiteX36" fmla="*/ 682267 w 1230237"/>
                <a:gd name="connsiteY36" fmla="*/ 910295 h 956840"/>
                <a:gd name="connsiteX37" fmla="*/ 663100 w 1230237"/>
                <a:gd name="connsiteY37" fmla="*/ 903648 h 956840"/>
                <a:gd name="connsiteX38" fmla="*/ 618582 w 1230237"/>
                <a:gd name="connsiteY38" fmla="*/ 903648 h 956840"/>
                <a:gd name="connsiteX39" fmla="*/ 578238 w 1230237"/>
                <a:gd name="connsiteY39" fmla="*/ 932708 h 956840"/>
                <a:gd name="connsiteX40" fmla="*/ 519808 w 1230237"/>
                <a:gd name="connsiteY40" fmla="*/ 956049 h 956840"/>
                <a:gd name="connsiteX41" fmla="*/ 481473 w 1230237"/>
                <a:gd name="connsiteY41" fmla="*/ 951103 h 956840"/>
                <a:gd name="connsiteX42" fmla="*/ 450558 w 1230237"/>
                <a:gd name="connsiteY42" fmla="*/ 944765 h 956840"/>
                <a:gd name="connsiteX43" fmla="*/ 444839 w 1230237"/>
                <a:gd name="connsiteY43" fmla="*/ 944765 h 956840"/>
                <a:gd name="connsiteX44" fmla="*/ 410059 w 1230237"/>
                <a:gd name="connsiteY44" fmla="*/ 939201 h 956840"/>
                <a:gd name="connsiteX45" fmla="*/ 311285 w 1230237"/>
                <a:gd name="connsiteY45" fmla="*/ 875052 h 956840"/>
                <a:gd name="connsiteX46" fmla="*/ 283307 w 1230237"/>
                <a:gd name="connsiteY46" fmla="*/ 871960 h 956840"/>
                <a:gd name="connsiteX47" fmla="*/ 252392 w 1230237"/>
                <a:gd name="connsiteY47" fmla="*/ 869178 h 956840"/>
                <a:gd name="connsiteX48" fmla="*/ 245282 w 1230237"/>
                <a:gd name="connsiteY48" fmla="*/ 869178 h 956840"/>
                <a:gd name="connsiteX49" fmla="*/ 240645 w 1230237"/>
                <a:gd name="connsiteY49" fmla="*/ 862222 h 956840"/>
                <a:gd name="connsiteX50" fmla="*/ 229051 w 1230237"/>
                <a:gd name="connsiteY50" fmla="*/ 806729 h 956840"/>
                <a:gd name="connsiteX51" fmla="*/ 195354 w 1230237"/>
                <a:gd name="connsiteY51" fmla="*/ 796837 h 956840"/>
                <a:gd name="connsiteX52" fmla="*/ 160265 w 1230237"/>
                <a:gd name="connsiteY52" fmla="*/ 757729 h 956840"/>
                <a:gd name="connsiteX53" fmla="*/ 109410 w 1230237"/>
                <a:gd name="connsiteY53" fmla="*/ 681678 h 956840"/>
                <a:gd name="connsiteX54" fmla="*/ 69375 w 1230237"/>
                <a:gd name="connsiteY54" fmla="*/ 629431 h 956840"/>
                <a:gd name="connsiteX55" fmla="*/ 49898 w 1230237"/>
                <a:gd name="connsiteY55" fmla="*/ 606863 h 956840"/>
                <a:gd name="connsiteX56" fmla="*/ 12182 w 1230237"/>
                <a:gd name="connsiteY56" fmla="*/ 604235 h 956840"/>
                <a:gd name="connsiteX57" fmla="*/ -30 w 1230237"/>
                <a:gd name="connsiteY57" fmla="*/ 589705 h 956840"/>
                <a:gd name="connsiteX58" fmla="*/ 11563 w 1230237"/>
                <a:gd name="connsiteY58" fmla="*/ 549670 h 956840"/>
                <a:gd name="connsiteX59" fmla="*/ 22847 w 1230237"/>
                <a:gd name="connsiteY59" fmla="*/ 545651 h 956840"/>
                <a:gd name="connsiteX60" fmla="*/ 57009 w 1230237"/>
                <a:gd name="connsiteY60" fmla="*/ 546424 h 956840"/>
                <a:gd name="connsiteX61" fmla="*/ 62573 w 1230237"/>
                <a:gd name="connsiteY61" fmla="*/ 541941 h 956840"/>
                <a:gd name="connsiteX62" fmla="*/ 70766 w 1230237"/>
                <a:gd name="connsiteY62" fmla="*/ 535140 h 956840"/>
                <a:gd name="connsiteX63" fmla="*/ 80968 w 1230237"/>
                <a:gd name="connsiteY63" fmla="*/ 525865 h 956840"/>
                <a:gd name="connsiteX64" fmla="*/ 86378 w 1230237"/>
                <a:gd name="connsiteY64" fmla="*/ 510408 h 956840"/>
                <a:gd name="connsiteX65" fmla="*/ 89160 w 1230237"/>
                <a:gd name="connsiteY65" fmla="*/ 424773 h 956840"/>
                <a:gd name="connsiteX66" fmla="*/ 94107 w 1230237"/>
                <a:gd name="connsiteY66" fmla="*/ 362943 h 956840"/>
                <a:gd name="connsiteX67" fmla="*/ 107864 w 1230237"/>
                <a:gd name="connsiteY67" fmla="*/ 339138 h 956840"/>
                <a:gd name="connsiteX68" fmla="*/ 135842 w 1230237"/>
                <a:gd name="connsiteY68" fmla="*/ 330636 h 956840"/>
                <a:gd name="connsiteX69" fmla="*/ 140171 w 1230237"/>
                <a:gd name="connsiteY69" fmla="*/ 320125 h 956840"/>
                <a:gd name="connsiteX70" fmla="*/ 146199 w 1230237"/>
                <a:gd name="connsiteY70" fmla="*/ 293847 h 956840"/>
                <a:gd name="connsiteX71" fmla="*/ 234616 w 1230237"/>
                <a:gd name="connsiteY71" fmla="*/ 158594 h 956840"/>
                <a:gd name="connsiteX72" fmla="*/ 245282 w 1230237"/>
                <a:gd name="connsiteY72" fmla="*/ 121650 h 956840"/>
                <a:gd name="connsiteX73" fmla="*/ 250228 w 1230237"/>
                <a:gd name="connsiteY73" fmla="*/ 88726 h 956840"/>
                <a:gd name="connsiteX74" fmla="*/ 266922 w 1230237"/>
                <a:gd name="connsiteY74" fmla="*/ 44826 h 956840"/>
                <a:gd name="connsiteX75" fmla="*/ 304175 w 1230237"/>
                <a:gd name="connsiteY75" fmla="*/ 35242 h 956840"/>
                <a:gd name="connsiteX76" fmla="*/ 320869 w 1230237"/>
                <a:gd name="connsiteY76" fmla="*/ 37252 h 956840"/>
                <a:gd name="connsiteX77" fmla="*/ 332153 w 1230237"/>
                <a:gd name="connsiteY77" fmla="*/ 43126 h 956840"/>
                <a:gd name="connsiteX78" fmla="*/ 339727 w 1230237"/>
                <a:gd name="connsiteY78" fmla="*/ 49309 h 956840"/>
                <a:gd name="connsiteX79" fmla="*/ 351475 w 1230237"/>
                <a:gd name="connsiteY79" fmla="*/ 26586 h 956840"/>
                <a:gd name="connsiteX80" fmla="*/ 393983 w 1230237"/>
                <a:gd name="connsiteY80" fmla="*/ 13602 h 956840"/>
                <a:gd name="connsiteX81" fmla="*/ 409441 w 1230237"/>
                <a:gd name="connsiteY81" fmla="*/ 20403 h 956840"/>
                <a:gd name="connsiteX82" fmla="*/ 414079 w 1230237"/>
                <a:gd name="connsiteY82" fmla="*/ 25659 h 956840"/>
                <a:gd name="connsiteX83" fmla="*/ 455968 w 1230237"/>
                <a:gd name="connsiteY83" fmla="*/ 19939 h 956840"/>
                <a:gd name="connsiteX84" fmla="*/ 467098 w 1230237"/>
                <a:gd name="connsiteY84" fmla="*/ 14529 h 956840"/>
                <a:gd name="connsiteX85" fmla="*/ 485029 w 1230237"/>
                <a:gd name="connsiteY85" fmla="*/ 19939 h 956840"/>
                <a:gd name="connsiteX86" fmla="*/ 518571 w 1230237"/>
                <a:gd name="connsiteY86" fmla="*/ 19939 h 956840"/>
                <a:gd name="connsiteX87" fmla="*/ 525527 w 1230237"/>
                <a:gd name="connsiteY87" fmla="*/ 19939 h 956840"/>
                <a:gd name="connsiteX88" fmla="*/ 540985 w 1230237"/>
                <a:gd name="connsiteY88" fmla="*/ 19939 h 956840"/>
                <a:gd name="connsiteX89" fmla="*/ 579010 w 1230237"/>
                <a:gd name="connsiteY89" fmla="*/ 33233 h 956840"/>
                <a:gd name="connsiteX90" fmla="*/ 605752 w 1230237"/>
                <a:gd name="connsiteY90" fmla="*/ 48690 h 956840"/>
                <a:gd name="connsiteX91" fmla="*/ 635740 w 1230237"/>
                <a:gd name="connsiteY91" fmla="*/ 72341 h 956840"/>
                <a:gd name="connsiteX92" fmla="*/ 682113 w 1230237"/>
                <a:gd name="connsiteY92" fmla="*/ 118713 h 956840"/>
                <a:gd name="connsiteX93" fmla="*/ 688914 w 1230237"/>
                <a:gd name="connsiteY93" fmla="*/ 118713 h 956840"/>
                <a:gd name="connsiteX94" fmla="*/ 722766 w 1230237"/>
                <a:gd name="connsiteY94" fmla="*/ 158594 h 956840"/>
                <a:gd name="connsiteX95" fmla="*/ 744870 w 1230237"/>
                <a:gd name="connsiteY95" fmla="*/ 176061 h 956840"/>
                <a:gd name="connsiteX96" fmla="*/ 751981 w 1230237"/>
                <a:gd name="connsiteY96" fmla="*/ 186263 h 95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30237" h="956840">
                  <a:moveTo>
                    <a:pt x="751981" y="186263"/>
                  </a:moveTo>
                  <a:cubicBezTo>
                    <a:pt x="747173" y="191704"/>
                    <a:pt x="745071" y="199031"/>
                    <a:pt x="746261" y="206203"/>
                  </a:cubicBezTo>
                  <a:cubicBezTo>
                    <a:pt x="740696" y="217178"/>
                    <a:pt x="746261" y="229853"/>
                    <a:pt x="740696" y="240828"/>
                  </a:cubicBezTo>
                  <a:cubicBezTo>
                    <a:pt x="733029" y="254060"/>
                    <a:pt x="727001" y="268172"/>
                    <a:pt x="722766" y="282873"/>
                  </a:cubicBezTo>
                  <a:cubicBezTo>
                    <a:pt x="716614" y="287618"/>
                    <a:pt x="715485" y="296460"/>
                    <a:pt x="720246" y="302612"/>
                  </a:cubicBezTo>
                  <a:cubicBezTo>
                    <a:pt x="720973" y="303555"/>
                    <a:pt x="721823" y="304405"/>
                    <a:pt x="722766" y="305132"/>
                  </a:cubicBezTo>
                  <a:lnTo>
                    <a:pt x="722766" y="311933"/>
                  </a:lnTo>
                  <a:cubicBezTo>
                    <a:pt x="732736" y="319275"/>
                    <a:pt x="746339" y="319275"/>
                    <a:pt x="756309" y="311933"/>
                  </a:cubicBezTo>
                  <a:lnTo>
                    <a:pt x="786142" y="305750"/>
                  </a:lnTo>
                  <a:cubicBezTo>
                    <a:pt x="796529" y="308980"/>
                    <a:pt x="803068" y="319244"/>
                    <a:pt x="801599" y="330018"/>
                  </a:cubicBezTo>
                  <a:cubicBezTo>
                    <a:pt x="799528" y="339293"/>
                    <a:pt x="800455" y="348969"/>
                    <a:pt x="804227" y="357687"/>
                  </a:cubicBezTo>
                  <a:lnTo>
                    <a:pt x="821849" y="387366"/>
                  </a:lnTo>
                  <a:cubicBezTo>
                    <a:pt x="845653" y="407306"/>
                    <a:pt x="865284" y="431883"/>
                    <a:pt x="890790" y="449969"/>
                  </a:cubicBezTo>
                  <a:cubicBezTo>
                    <a:pt x="914903" y="492168"/>
                    <a:pt x="962358" y="486912"/>
                    <a:pt x="998993" y="502370"/>
                  </a:cubicBezTo>
                  <a:cubicBezTo>
                    <a:pt x="1015486" y="507471"/>
                    <a:pt x="1031654" y="513623"/>
                    <a:pt x="1047374" y="520764"/>
                  </a:cubicBezTo>
                  <a:cubicBezTo>
                    <a:pt x="1058056" y="520904"/>
                    <a:pt x="1068319" y="524923"/>
                    <a:pt x="1076280" y="532048"/>
                  </a:cubicBezTo>
                  <a:cubicBezTo>
                    <a:pt x="1106113" y="530657"/>
                    <a:pt x="1130536" y="547506"/>
                    <a:pt x="1157742" y="555544"/>
                  </a:cubicBezTo>
                  <a:cubicBezTo>
                    <a:pt x="1169474" y="559177"/>
                    <a:pt x="1182026" y="559177"/>
                    <a:pt x="1193757" y="555544"/>
                  </a:cubicBezTo>
                  <a:cubicBezTo>
                    <a:pt x="1203202" y="554972"/>
                    <a:pt x="1212677" y="555343"/>
                    <a:pt x="1222045" y="556626"/>
                  </a:cubicBezTo>
                  <a:cubicBezTo>
                    <a:pt x="1228692" y="559872"/>
                    <a:pt x="1232556" y="564200"/>
                    <a:pt x="1228537" y="572083"/>
                  </a:cubicBezTo>
                  <a:cubicBezTo>
                    <a:pt x="1224688" y="580446"/>
                    <a:pt x="1218010" y="587186"/>
                    <a:pt x="1209679" y="591096"/>
                  </a:cubicBezTo>
                  <a:cubicBezTo>
                    <a:pt x="1202553" y="604081"/>
                    <a:pt x="1193062" y="615612"/>
                    <a:pt x="1181701" y="625103"/>
                  </a:cubicBezTo>
                  <a:cubicBezTo>
                    <a:pt x="1179382" y="630853"/>
                    <a:pt x="1174807" y="635382"/>
                    <a:pt x="1169026" y="637624"/>
                  </a:cubicBezTo>
                  <a:cubicBezTo>
                    <a:pt x="1161807" y="650546"/>
                    <a:pt x="1152331" y="662062"/>
                    <a:pt x="1141048" y="671630"/>
                  </a:cubicBezTo>
                  <a:cubicBezTo>
                    <a:pt x="1138729" y="677381"/>
                    <a:pt x="1134153" y="681910"/>
                    <a:pt x="1128372" y="684151"/>
                  </a:cubicBezTo>
                  <a:cubicBezTo>
                    <a:pt x="1121153" y="697073"/>
                    <a:pt x="1111678" y="708589"/>
                    <a:pt x="1100394" y="718158"/>
                  </a:cubicBezTo>
                  <a:cubicBezTo>
                    <a:pt x="1098076" y="723861"/>
                    <a:pt x="1093484" y="728344"/>
                    <a:pt x="1087719" y="730523"/>
                  </a:cubicBezTo>
                  <a:cubicBezTo>
                    <a:pt x="1083854" y="743199"/>
                    <a:pt x="1071489" y="749382"/>
                    <a:pt x="1065305" y="760202"/>
                  </a:cubicBezTo>
                  <a:cubicBezTo>
                    <a:pt x="1060962" y="767513"/>
                    <a:pt x="1054563" y="773372"/>
                    <a:pt x="1046911" y="777051"/>
                  </a:cubicBezTo>
                  <a:cubicBezTo>
                    <a:pt x="1039831" y="790066"/>
                    <a:pt x="1030340" y="801613"/>
                    <a:pt x="1018932" y="811057"/>
                  </a:cubicBezTo>
                  <a:cubicBezTo>
                    <a:pt x="1016877" y="816700"/>
                    <a:pt x="1012394" y="821120"/>
                    <a:pt x="1006721" y="823114"/>
                  </a:cubicBezTo>
                  <a:cubicBezTo>
                    <a:pt x="985854" y="835171"/>
                    <a:pt x="963904" y="825278"/>
                    <a:pt x="942572" y="826361"/>
                  </a:cubicBezTo>
                  <a:cubicBezTo>
                    <a:pt x="929372" y="825093"/>
                    <a:pt x="916062" y="825618"/>
                    <a:pt x="903001" y="827906"/>
                  </a:cubicBezTo>
                  <a:cubicBezTo>
                    <a:pt x="856628" y="858821"/>
                    <a:pt x="814583" y="894528"/>
                    <a:pt x="762955" y="916169"/>
                  </a:cubicBezTo>
                  <a:cubicBezTo>
                    <a:pt x="750729" y="920327"/>
                    <a:pt x="737837" y="922213"/>
                    <a:pt x="724930" y="921734"/>
                  </a:cubicBezTo>
                  <a:cubicBezTo>
                    <a:pt x="718437" y="921734"/>
                    <a:pt x="712409" y="925598"/>
                    <a:pt x="705763" y="923898"/>
                  </a:cubicBezTo>
                  <a:cubicBezTo>
                    <a:pt x="697183" y="920806"/>
                    <a:pt x="689223" y="916200"/>
                    <a:pt x="682267" y="910295"/>
                  </a:cubicBezTo>
                  <a:lnTo>
                    <a:pt x="663100" y="903648"/>
                  </a:lnTo>
                  <a:cubicBezTo>
                    <a:pt x="647642" y="893601"/>
                    <a:pt x="633421" y="905967"/>
                    <a:pt x="618582" y="903648"/>
                  </a:cubicBezTo>
                  <a:cubicBezTo>
                    <a:pt x="602305" y="908626"/>
                    <a:pt x="588115" y="918843"/>
                    <a:pt x="578238" y="932708"/>
                  </a:cubicBezTo>
                  <a:cubicBezTo>
                    <a:pt x="564465" y="950562"/>
                    <a:pt x="542082" y="959496"/>
                    <a:pt x="519808" y="956049"/>
                  </a:cubicBezTo>
                  <a:cubicBezTo>
                    <a:pt x="506978" y="954504"/>
                    <a:pt x="494458" y="951412"/>
                    <a:pt x="481473" y="951103"/>
                  </a:cubicBezTo>
                  <a:cubicBezTo>
                    <a:pt x="471580" y="945693"/>
                    <a:pt x="459987" y="949712"/>
                    <a:pt x="450558" y="944765"/>
                  </a:cubicBezTo>
                  <a:lnTo>
                    <a:pt x="444839" y="944765"/>
                  </a:lnTo>
                  <a:cubicBezTo>
                    <a:pt x="433400" y="942292"/>
                    <a:pt x="421653" y="941519"/>
                    <a:pt x="410059" y="939201"/>
                  </a:cubicBezTo>
                  <a:cubicBezTo>
                    <a:pt x="375744" y="920033"/>
                    <a:pt x="349002" y="889118"/>
                    <a:pt x="311285" y="875052"/>
                  </a:cubicBezTo>
                  <a:cubicBezTo>
                    <a:pt x="302042" y="873398"/>
                    <a:pt x="292690" y="872378"/>
                    <a:pt x="283307" y="871960"/>
                  </a:cubicBezTo>
                  <a:cubicBezTo>
                    <a:pt x="273105" y="871960"/>
                    <a:pt x="263367" y="865932"/>
                    <a:pt x="252392" y="869178"/>
                  </a:cubicBezTo>
                  <a:lnTo>
                    <a:pt x="245282" y="869178"/>
                  </a:lnTo>
                  <a:cubicBezTo>
                    <a:pt x="243210" y="867261"/>
                    <a:pt x="241618" y="864881"/>
                    <a:pt x="240645" y="862222"/>
                  </a:cubicBezTo>
                  <a:cubicBezTo>
                    <a:pt x="233380" y="844446"/>
                    <a:pt x="248373" y="822032"/>
                    <a:pt x="229051" y="806729"/>
                  </a:cubicBezTo>
                  <a:cubicBezTo>
                    <a:pt x="218432" y="801613"/>
                    <a:pt x="207055" y="798274"/>
                    <a:pt x="195354" y="796837"/>
                  </a:cubicBezTo>
                  <a:cubicBezTo>
                    <a:pt x="174177" y="792354"/>
                    <a:pt x="166912" y="774887"/>
                    <a:pt x="160265" y="757729"/>
                  </a:cubicBezTo>
                  <a:cubicBezTo>
                    <a:pt x="151130" y="727942"/>
                    <a:pt x="133446" y="701494"/>
                    <a:pt x="109410" y="681678"/>
                  </a:cubicBezTo>
                  <a:cubicBezTo>
                    <a:pt x="91587" y="668199"/>
                    <a:pt x="77752" y="650144"/>
                    <a:pt x="69375" y="629431"/>
                  </a:cubicBezTo>
                  <a:cubicBezTo>
                    <a:pt x="65217" y="620172"/>
                    <a:pt x="58446" y="612335"/>
                    <a:pt x="49898" y="606863"/>
                  </a:cubicBezTo>
                  <a:cubicBezTo>
                    <a:pt x="37687" y="600371"/>
                    <a:pt x="24703" y="604854"/>
                    <a:pt x="12182" y="604235"/>
                  </a:cubicBezTo>
                  <a:cubicBezTo>
                    <a:pt x="4839" y="603493"/>
                    <a:pt x="-571" y="597063"/>
                    <a:pt x="-30" y="589705"/>
                  </a:cubicBezTo>
                  <a:cubicBezTo>
                    <a:pt x="6772" y="577339"/>
                    <a:pt x="4453" y="562191"/>
                    <a:pt x="11563" y="549670"/>
                  </a:cubicBezTo>
                  <a:cubicBezTo>
                    <a:pt x="14624" y="546872"/>
                    <a:pt x="18705" y="545419"/>
                    <a:pt x="22847" y="545651"/>
                  </a:cubicBezTo>
                  <a:cubicBezTo>
                    <a:pt x="33992" y="548758"/>
                    <a:pt x="45740" y="549036"/>
                    <a:pt x="57009" y="546424"/>
                  </a:cubicBezTo>
                  <a:lnTo>
                    <a:pt x="62573" y="541941"/>
                  </a:lnTo>
                  <a:cubicBezTo>
                    <a:pt x="65093" y="539422"/>
                    <a:pt x="67829" y="537149"/>
                    <a:pt x="70766" y="535140"/>
                  </a:cubicBezTo>
                  <a:cubicBezTo>
                    <a:pt x="74785" y="532821"/>
                    <a:pt x="78263" y="529653"/>
                    <a:pt x="80968" y="525865"/>
                  </a:cubicBezTo>
                  <a:cubicBezTo>
                    <a:pt x="83441" y="520965"/>
                    <a:pt x="85250" y="515772"/>
                    <a:pt x="86378" y="510408"/>
                  </a:cubicBezTo>
                  <a:cubicBezTo>
                    <a:pt x="86378" y="481811"/>
                    <a:pt x="90397" y="453369"/>
                    <a:pt x="89160" y="424773"/>
                  </a:cubicBezTo>
                  <a:cubicBezTo>
                    <a:pt x="91170" y="404214"/>
                    <a:pt x="84523" y="383038"/>
                    <a:pt x="94107" y="362943"/>
                  </a:cubicBezTo>
                  <a:cubicBezTo>
                    <a:pt x="94107" y="351968"/>
                    <a:pt x="104309" y="347485"/>
                    <a:pt x="107864" y="339138"/>
                  </a:cubicBezTo>
                  <a:cubicBezTo>
                    <a:pt x="115438" y="330482"/>
                    <a:pt x="127649" y="337438"/>
                    <a:pt x="135842" y="330636"/>
                  </a:cubicBezTo>
                  <a:cubicBezTo>
                    <a:pt x="137790" y="327359"/>
                    <a:pt x="139258" y="323820"/>
                    <a:pt x="140171" y="320125"/>
                  </a:cubicBezTo>
                  <a:cubicBezTo>
                    <a:pt x="143015" y="311577"/>
                    <a:pt x="145039" y="302782"/>
                    <a:pt x="146199" y="293847"/>
                  </a:cubicBezTo>
                  <a:cubicBezTo>
                    <a:pt x="161301" y="240859"/>
                    <a:pt x="192139" y="193682"/>
                    <a:pt x="234616" y="158594"/>
                  </a:cubicBezTo>
                  <a:cubicBezTo>
                    <a:pt x="252856" y="150556"/>
                    <a:pt x="241108" y="133862"/>
                    <a:pt x="245282" y="121650"/>
                  </a:cubicBezTo>
                  <a:cubicBezTo>
                    <a:pt x="249455" y="109439"/>
                    <a:pt x="249146" y="99700"/>
                    <a:pt x="250228" y="88726"/>
                  </a:cubicBezTo>
                  <a:cubicBezTo>
                    <a:pt x="254247" y="73268"/>
                    <a:pt x="248373" y="54410"/>
                    <a:pt x="266922" y="44826"/>
                  </a:cubicBezTo>
                  <a:cubicBezTo>
                    <a:pt x="279134" y="40498"/>
                    <a:pt x="294591" y="49154"/>
                    <a:pt x="304175" y="35242"/>
                  </a:cubicBezTo>
                  <a:cubicBezTo>
                    <a:pt x="309570" y="32151"/>
                    <a:pt x="316355" y="32970"/>
                    <a:pt x="320869" y="37252"/>
                  </a:cubicBezTo>
                  <a:lnTo>
                    <a:pt x="332153" y="43126"/>
                  </a:lnTo>
                  <a:lnTo>
                    <a:pt x="339727" y="49309"/>
                  </a:lnTo>
                  <a:cubicBezTo>
                    <a:pt x="345539" y="42878"/>
                    <a:pt x="349589" y="35057"/>
                    <a:pt x="351475" y="26586"/>
                  </a:cubicBezTo>
                  <a:cubicBezTo>
                    <a:pt x="362605" y="-6029"/>
                    <a:pt x="365233" y="-6647"/>
                    <a:pt x="393983" y="13602"/>
                  </a:cubicBezTo>
                  <a:cubicBezTo>
                    <a:pt x="398914" y="16338"/>
                    <a:pt x="404093" y="18610"/>
                    <a:pt x="409441" y="20403"/>
                  </a:cubicBezTo>
                  <a:lnTo>
                    <a:pt x="414079" y="25659"/>
                  </a:lnTo>
                  <a:cubicBezTo>
                    <a:pt x="428763" y="28750"/>
                    <a:pt x="441593" y="19321"/>
                    <a:pt x="455968" y="19939"/>
                  </a:cubicBezTo>
                  <a:cubicBezTo>
                    <a:pt x="458581" y="16431"/>
                    <a:pt x="462723" y="14421"/>
                    <a:pt x="467098" y="14529"/>
                  </a:cubicBezTo>
                  <a:cubicBezTo>
                    <a:pt x="472353" y="18703"/>
                    <a:pt x="476681" y="26277"/>
                    <a:pt x="485029" y="19939"/>
                  </a:cubicBezTo>
                  <a:cubicBezTo>
                    <a:pt x="495122" y="12968"/>
                    <a:pt x="508478" y="12968"/>
                    <a:pt x="518571" y="19939"/>
                  </a:cubicBezTo>
                  <a:lnTo>
                    <a:pt x="525527" y="19939"/>
                  </a:lnTo>
                  <a:cubicBezTo>
                    <a:pt x="530164" y="16678"/>
                    <a:pt x="536347" y="16678"/>
                    <a:pt x="540985" y="19939"/>
                  </a:cubicBezTo>
                  <a:cubicBezTo>
                    <a:pt x="558143" y="11438"/>
                    <a:pt x="564171" y="35397"/>
                    <a:pt x="579010" y="33233"/>
                  </a:cubicBezTo>
                  <a:cubicBezTo>
                    <a:pt x="585503" y="42662"/>
                    <a:pt x="599723" y="39261"/>
                    <a:pt x="605752" y="48690"/>
                  </a:cubicBezTo>
                  <a:lnTo>
                    <a:pt x="635740" y="72341"/>
                  </a:lnTo>
                  <a:cubicBezTo>
                    <a:pt x="650270" y="88571"/>
                    <a:pt x="666655" y="103256"/>
                    <a:pt x="682113" y="118713"/>
                  </a:cubicBezTo>
                  <a:lnTo>
                    <a:pt x="688914" y="118713"/>
                  </a:lnTo>
                  <a:cubicBezTo>
                    <a:pt x="698003" y="133723"/>
                    <a:pt x="709426" y="147186"/>
                    <a:pt x="722766" y="158594"/>
                  </a:cubicBezTo>
                  <a:cubicBezTo>
                    <a:pt x="726305" y="168069"/>
                    <a:pt x="734823" y="174809"/>
                    <a:pt x="744870" y="176061"/>
                  </a:cubicBezTo>
                  <a:cubicBezTo>
                    <a:pt x="748425" y="179925"/>
                    <a:pt x="753835" y="180389"/>
                    <a:pt x="751981" y="186263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1" name="Forma Livre: Forma 98">
              <a:extLst>
                <a:ext uri="{FF2B5EF4-FFF2-40B4-BE49-F238E27FC236}">
                  <a16:creationId xmlns:a16="http://schemas.microsoft.com/office/drawing/2014/main" id="{E50555BD-7AC3-5713-76A5-456D81BBB8B8}"/>
                </a:ext>
              </a:extLst>
            </p:cNvPr>
            <p:cNvSpPr/>
            <p:nvPr/>
          </p:nvSpPr>
          <p:spPr>
            <a:xfrm>
              <a:off x="6567761" y="2732625"/>
              <a:ext cx="986573" cy="757901"/>
            </a:xfrm>
            <a:custGeom>
              <a:avLst/>
              <a:gdLst>
                <a:gd name="connsiteX0" fmla="*/ 747378 w 986573"/>
                <a:gd name="connsiteY0" fmla="*/ 396270 h 757901"/>
                <a:gd name="connsiteX1" fmla="*/ 759744 w 986573"/>
                <a:gd name="connsiteY1" fmla="*/ 406472 h 757901"/>
                <a:gd name="connsiteX2" fmla="*/ 763454 w 986573"/>
                <a:gd name="connsiteY2" fmla="*/ 406472 h 757901"/>
                <a:gd name="connsiteX3" fmla="*/ 794369 w 986573"/>
                <a:gd name="connsiteY3" fmla="*/ 408018 h 757901"/>
                <a:gd name="connsiteX4" fmla="*/ 816937 w 986573"/>
                <a:gd name="connsiteY4" fmla="*/ 429813 h 757901"/>
                <a:gd name="connsiteX5" fmla="*/ 917257 w 986573"/>
                <a:gd name="connsiteY5" fmla="*/ 571095 h 757901"/>
                <a:gd name="connsiteX6" fmla="*/ 944462 w 986573"/>
                <a:gd name="connsiteY6" fmla="*/ 598610 h 757901"/>
                <a:gd name="connsiteX7" fmla="*/ 978469 w 986573"/>
                <a:gd name="connsiteY7" fmla="*/ 608039 h 757901"/>
                <a:gd name="connsiteX8" fmla="*/ 984652 w 986573"/>
                <a:gd name="connsiteY8" fmla="*/ 614686 h 757901"/>
                <a:gd name="connsiteX9" fmla="*/ 984652 w 986573"/>
                <a:gd name="connsiteY9" fmla="*/ 664150 h 757901"/>
                <a:gd name="connsiteX10" fmla="*/ 938279 w 986573"/>
                <a:gd name="connsiteY10" fmla="*/ 673115 h 757901"/>
                <a:gd name="connsiteX11" fmla="*/ 910301 w 986573"/>
                <a:gd name="connsiteY11" fmla="*/ 674043 h 757901"/>
                <a:gd name="connsiteX12" fmla="*/ 877067 w 986573"/>
                <a:gd name="connsiteY12" fmla="*/ 675743 h 757901"/>
                <a:gd name="connsiteX13" fmla="*/ 854499 w 986573"/>
                <a:gd name="connsiteY13" fmla="*/ 690428 h 757901"/>
                <a:gd name="connsiteX14" fmla="*/ 846461 w 986573"/>
                <a:gd name="connsiteY14" fmla="*/ 698157 h 757901"/>
                <a:gd name="connsiteX15" fmla="*/ 815546 w 986573"/>
                <a:gd name="connsiteY15" fmla="*/ 732627 h 757901"/>
                <a:gd name="connsiteX16" fmla="*/ 787104 w 986573"/>
                <a:gd name="connsiteY16" fmla="*/ 749939 h 757901"/>
                <a:gd name="connsiteX17" fmla="*/ 760981 w 986573"/>
                <a:gd name="connsiteY17" fmla="*/ 751485 h 757901"/>
                <a:gd name="connsiteX18" fmla="*/ 735167 w 986573"/>
                <a:gd name="connsiteY18" fmla="*/ 755040 h 757901"/>
                <a:gd name="connsiteX19" fmla="*/ 712289 w 986573"/>
                <a:gd name="connsiteY19" fmla="*/ 757359 h 757901"/>
                <a:gd name="connsiteX20" fmla="*/ 693122 w 986573"/>
                <a:gd name="connsiteY20" fmla="*/ 757359 h 757901"/>
                <a:gd name="connsiteX21" fmla="*/ 634847 w 986573"/>
                <a:gd name="connsiteY21" fmla="*/ 757359 h 757901"/>
                <a:gd name="connsiteX22" fmla="*/ 598213 w 986573"/>
                <a:gd name="connsiteY22" fmla="*/ 757359 h 757901"/>
                <a:gd name="connsiteX23" fmla="*/ 577499 w 986573"/>
                <a:gd name="connsiteY23" fmla="*/ 757359 h 757901"/>
                <a:gd name="connsiteX24" fmla="*/ 562042 w 986573"/>
                <a:gd name="connsiteY24" fmla="*/ 757359 h 757901"/>
                <a:gd name="connsiteX25" fmla="*/ 546584 w 986573"/>
                <a:gd name="connsiteY25" fmla="*/ 746230 h 757901"/>
                <a:gd name="connsiteX26" fmla="*/ 515669 w 986573"/>
                <a:gd name="connsiteY26" fmla="*/ 718870 h 757901"/>
                <a:gd name="connsiteX27" fmla="*/ 506549 w 986573"/>
                <a:gd name="connsiteY27" fmla="*/ 711450 h 757901"/>
                <a:gd name="connsiteX28" fmla="*/ 477953 w 986573"/>
                <a:gd name="connsiteY28" fmla="*/ 685018 h 757901"/>
                <a:gd name="connsiteX29" fmla="*/ 443173 w 986573"/>
                <a:gd name="connsiteY29" fmla="*/ 691819 h 757901"/>
                <a:gd name="connsiteX30" fmla="*/ 382889 w 986573"/>
                <a:gd name="connsiteY30" fmla="*/ 695529 h 757901"/>
                <a:gd name="connsiteX31" fmla="*/ 340380 w 986573"/>
                <a:gd name="connsiteY31" fmla="*/ 692283 h 757901"/>
                <a:gd name="connsiteX32" fmla="*/ 333579 w 986573"/>
                <a:gd name="connsiteY32" fmla="*/ 687182 h 757901"/>
                <a:gd name="connsiteX33" fmla="*/ 310239 w 986573"/>
                <a:gd name="connsiteY33" fmla="*/ 655030 h 757901"/>
                <a:gd name="connsiteX34" fmla="*/ 296481 w 986573"/>
                <a:gd name="connsiteY34" fmla="*/ 640964 h 757901"/>
                <a:gd name="connsiteX35" fmla="*/ 277159 w 986573"/>
                <a:gd name="connsiteY35" fmla="*/ 606802 h 757901"/>
                <a:gd name="connsiteX36" fmla="*/ 251500 w 986573"/>
                <a:gd name="connsiteY36" fmla="*/ 575887 h 757901"/>
                <a:gd name="connsiteX37" fmla="*/ 227695 w 986573"/>
                <a:gd name="connsiteY37" fmla="*/ 564603 h 757901"/>
                <a:gd name="connsiteX38" fmla="*/ 204199 w 986573"/>
                <a:gd name="connsiteY38" fmla="*/ 550537 h 757901"/>
                <a:gd name="connsiteX39" fmla="*/ 198016 w 986573"/>
                <a:gd name="connsiteY39" fmla="*/ 536316 h 757901"/>
                <a:gd name="connsiteX40" fmla="*/ 177767 w 986573"/>
                <a:gd name="connsiteY40" fmla="*/ 492571 h 757901"/>
                <a:gd name="connsiteX41" fmla="*/ 169111 w 986573"/>
                <a:gd name="connsiteY41" fmla="*/ 484842 h 757901"/>
                <a:gd name="connsiteX42" fmla="*/ 135259 w 986573"/>
                <a:gd name="connsiteY42" fmla="*/ 459337 h 757901"/>
                <a:gd name="connsiteX43" fmla="*/ 111764 w 986573"/>
                <a:gd name="connsiteY43" fmla="*/ 446044 h 757901"/>
                <a:gd name="connsiteX44" fmla="*/ 98006 w 986573"/>
                <a:gd name="connsiteY44" fmla="*/ 431514 h 757901"/>
                <a:gd name="connsiteX45" fmla="*/ 89350 w 986573"/>
                <a:gd name="connsiteY45" fmla="*/ 404463 h 757901"/>
                <a:gd name="connsiteX46" fmla="*/ 27520 w 986573"/>
                <a:gd name="connsiteY46" fmla="*/ 370147 h 757901"/>
                <a:gd name="connsiteX47" fmla="*/ 5 w 986573"/>
                <a:gd name="connsiteY47" fmla="*/ 343096 h 757901"/>
                <a:gd name="connsiteX48" fmla="*/ 3715 w 986573"/>
                <a:gd name="connsiteY48" fmla="*/ 325475 h 757901"/>
                <a:gd name="connsiteX49" fmla="*/ 63999 w 986573"/>
                <a:gd name="connsiteY49" fmla="*/ 203515 h 757901"/>
                <a:gd name="connsiteX50" fmla="*/ 130003 w 986573"/>
                <a:gd name="connsiteY50" fmla="*/ 198259 h 757901"/>
                <a:gd name="connsiteX51" fmla="*/ 143451 w 986573"/>
                <a:gd name="connsiteY51" fmla="*/ 209234 h 757901"/>
                <a:gd name="connsiteX52" fmla="*/ 152262 w 986573"/>
                <a:gd name="connsiteY52" fmla="*/ 227319 h 757901"/>
                <a:gd name="connsiteX53" fmla="*/ 186269 w 986573"/>
                <a:gd name="connsiteY53" fmla="*/ 238449 h 757901"/>
                <a:gd name="connsiteX54" fmla="*/ 282724 w 986573"/>
                <a:gd name="connsiteY54" fmla="*/ 236748 h 757901"/>
                <a:gd name="connsiteX55" fmla="*/ 334661 w 986573"/>
                <a:gd name="connsiteY55" fmla="*/ 203515 h 757901"/>
                <a:gd name="connsiteX56" fmla="*/ 371759 w 986573"/>
                <a:gd name="connsiteY56" fmla="*/ 203515 h 757901"/>
                <a:gd name="connsiteX57" fmla="*/ 379952 w 986573"/>
                <a:gd name="connsiteY57" fmla="*/ 205215 h 757901"/>
                <a:gd name="connsiteX58" fmla="*/ 398037 w 986573"/>
                <a:gd name="connsiteY58" fmla="*/ 230565 h 757901"/>
                <a:gd name="connsiteX59" fmla="*/ 411794 w 986573"/>
                <a:gd name="connsiteY59" fmla="*/ 227474 h 757901"/>
                <a:gd name="connsiteX60" fmla="*/ 418287 w 986573"/>
                <a:gd name="connsiteY60" fmla="*/ 225155 h 757901"/>
                <a:gd name="connsiteX61" fmla="*/ 435599 w 986573"/>
                <a:gd name="connsiteY61" fmla="*/ 202742 h 757901"/>
                <a:gd name="connsiteX62" fmla="*/ 451057 w 986573"/>
                <a:gd name="connsiteY62" fmla="*/ 182029 h 757901"/>
                <a:gd name="connsiteX63" fmla="*/ 481972 w 986573"/>
                <a:gd name="connsiteY63" fmla="*/ 173527 h 757901"/>
                <a:gd name="connsiteX64" fmla="*/ 484290 w 986573"/>
                <a:gd name="connsiteY64" fmla="*/ 173527 h 757901"/>
                <a:gd name="connsiteX65" fmla="*/ 489392 w 986573"/>
                <a:gd name="connsiteY65" fmla="*/ 173527 h 757901"/>
                <a:gd name="connsiteX66" fmla="*/ 491710 w 986573"/>
                <a:gd name="connsiteY66" fmla="*/ 173527 h 757901"/>
                <a:gd name="connsiteX67" fmla="*/ 555705 w 986573"/>
                <a:gd name="connsiteY67" fmla="*/ 211707 h 757901"/>
                <a:gd name="connsiteX68" fmla="*/ 573326 w 986573"/>
                <a:gd name="connsiteY68" fmla="*/ 214335 h 757901"/>
                <a:gd name="connsiteX69" fmla="*/ 597440 w 986573"/>
                <a:gd name="connsiteY69" fmla="*/ 185893 h 757901"/>
                <a:gd name="connsiteX70" fmla="*/ 620317 w 986573"/>
                <a:gd name="connsiteY70" fmla="*/ 156987 h 757901"/>
                <a:gd name="connsiteX71" fmla="*/ 622327 w 986573"/>
                <a:gd name="connsiteY71" fmla="*/ 155596 h 757901"/>
                <a:gd name="connsiteX72" fmla="*/ 637011 w 986573"/>
                <a:gd name="connsiteY72" fmla="*/ 133646 h 757901"/>
                <a:gd name="connsiteX73" fmla="*/ 650459 w 986573"/>
                <a:gd name="connsiteY73" fmla="*/ 122517 h 757901"/>
                <a:gd name="connsiteX74" fmla="*/ 653242 w 986573"/>
                <a:gd name="connsiteY74" fmla="*/ 92684 h 757901"/>
                <a:gd name="connsiteX75" fmla="*/ 650305 w 986573"/>
                <a:gd name="connsiteY75" fmla="*/ 70270 h 757901"/>
                <a:gd name="connsiteX76" fmla="*/ 649223 w 986573"/>
                <a:gd name="connsiteY76" fmla="*/ 70270 h 757901"/>
                <a:gd name="connsiteX77" fmla="*/ 640567 w 986573"/>
                <a:gd name="connsiteY77" fmla="*/ 38273 h 757901"/>
                <a:gd name="connsiteX78" fmla="*/ 643967 w 986573"/>
                <a:gd name="connsiteY78" fmla="*/ 27144 h 757901"/>
                <a:gd name="connsiteX79" fmla="*/ 671482 w 986573"/>
                <a:gd name="connsiteY79" fmla="*/ 23125 h 757901"/>
                <a:gd name="connsiteX80" fmla="*/ 686012 w 986573"/>
                <a:gd name="connsiteY80" fmla="*/ 1639 h 757901"/>
                <a:gd name="connsiteX81" fmla="*/ 689567 w 986573"/>
                <a:gd name="connsiteY81" fmla="*/ -61 h 757901"/>
                <a:gd name="connsiteX82" fmla="*/ 713372 w 986573"/>
                <a:gd name="connsiteY82" fmla="*/ 28844 h 757901"/>
                <a:gd name="connsiteX83" fmla="*/ 718473 w 986573"/>
                <a:gd name="connsiteY83" fmla="*/ 58368 h 757901"/>
                <a:gd name="connsiteX84" fmla="*/ 719245 w 986573"/>
                <a:gd name="connsiteY84" fmla="*/ 63624 h 757901"/>
                <a:gd name="connsiteX85" fmla="*/ 723110 w 986573"/>
                <a:gd name="connsiteY85" fmla="*/ 93457 h 757901"/>
                <a:gd name="connsiteX86" fmla="*/ 726047 w 986573"/>
                <a:gd name="connsiteY86" fmla="*/ 110924 h 757901"/>
                <a:gd name="connsiteX87" fmla="*/ 734239 w 986573"/>
                <a:gd name="connsiteY87" fmla="*/ 151422 h 757901"/>
                <a:gd name="connsiteX88" fmla="*/ 743204 w 986573"/>
                <a:gd name="connsiteY88" fmla="*/ 174454 h 757901"/>
                <a:gd name="connsiteX89" fmla="*/ 795761 w 986573"/>
                <a:gd name="connsiteY89" fmla="*/ 227010 h 757901"/>
                <a:gd name="connsiteX90" fmla="*/ 800861 w 986573"/>
                <a:gd name="connsiteY90" fmla="*/ 269055 h 757901"/>
                <a:gd name="connsiteX91" fmla="*/ 811991 w 986573"/>
                <a:gd name="connsiteY91" fmla="*/ 286212 h 757901"/>
                <a:gd name="connsiteX92" fmla="*/ 818328 w 986573"/>
                <a:gd name="connsiteY92" fmla="*/ 284048 h 757901"/>
                <a:gd name="connsiteX93" fmla="*/ 835177 w 986573"/>
                <a:gd name="connsiteY93" fmla="*/ 299506 h 757901"/>
                <a:gd name="connsiteX94" fmla="*/ 829922 w 986573"/>
                <a:gd name="connsiteY94" fmla="*/ 336141 h 757901"/>
                <a:gd name="connsiteX95" fmla="*/ 816319 w 986573"/>
                <a:gd name="connsiteY95" fmla="*/ 343560 h 757901"/>
                <a:gd name="connsiteX96" fmla="*/ 774893 w 986573"/>
                <a:gd name="connsiteY96" fmla="*/ 350825 h 757901"/>
                <a:gd name="connsiteX97" fmla="*/ 759435 w 986573"/>
                <a:gd name="connsiteY97" fmla="*/ 352062 h 757901"/>
                <a:gd name="connsiteX98" fmla="*/ 753716 w 986573"/>
                <a:gd name="connsiteY98" fmla="*/ 375248 h 757901"/>
                <a:gd name="connsiteX99" fmla="*/ 747378 w 986573"/>
                <a:gd name="connsiteY99" fmla="*/ 396270 h 75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86573" h="757901">
                  <a:moveTo>
                    <a:pt x="747378" y="396270"/>
                  </a:moveTo>
                  <a:cubicBezTo>
                    <a:pt x="749589" y="401495"/>
                    <a:pt x="754195" y="405298"/>
                    <a:pt x="759744" y="406472"/>
                  </a:cubicBezTo>
                  <a:lnTo>
                    <a:pt x="763454" y="406472"/>
                  </a:lnTo>
                  <a:cubicBezTo>
                    <a:pt x="773779" y="406426"/>
                    <a:pt x="784105" y="406952"/>
                    <a:pt x="794369" y="408018"/>
                  </a:cubicBezTo>
                  <a:cubicBezTo>
                    <a:pt x="803953" y="412795"/>
                    <a:pt x="811836" y="420400"/>
                    <a:pt x="816937" y="429813"/>
                  </a:cubicBezTo>
                  <a:cubicBezTo>
                    <a:pt x="847852" y="478968"/>
                    <a:pt x="904581" y="509110"/>
                    <a:pt x="917257" y="571095"/>
                  </a:cubicBezTo>
                  <a:cubicBezTo>
                    <a:pt x="921028" y="584312"/>
                    <a:pt x="931292" y="594699"/>
                    <a:pt x="944462" y="598610"/>
                  </a:cubicBezTo>
                  <a:cubicBezTo>
                    <a:pt x="955267" y="603433"/>
                    <a:pt x="966721" y="606617"/>
                    <a:pt x="978469" y="608039"/>
                  </a:cubicBezTo>
                  <a:cubicBezTo>
                    <a:pt x="981390" y="609260"/>
                    <a:pt x="983647" y="611687"/>
                    <a:pt x="984652" y="614686"/>
                  </a:cubicBezTo>
                  <a:cubicBezTo>
                    <a:pt x="987125" y="631086"/>
                    <a:pt x="987125" y="647749"/>
                    <a:pt x="984652" y="664150"/>
                  </a:cubicBezTo>
                  <a:cubicBezTo>
                    <a:pt x="971358" y="679608"/>
                    <a:pt x="953737" y="670024"/>
                    <a:pt x="938279" y="673115"/>
                  </a:cubicBezTo>
                  <a:cubicBezTo>
                    <a:pt x="928989" y="674043"/>
                    <a:pt x="919637" y="674352"/>
                    <a:pt x="910301" y="674043"/>
                  </a:cubicBezTo>
                  <a:cubicBezTo>
                    <a:pt x="899187" y="673378"/>
                    <a:pt x="888042" y="673935"/>
                    <a:pt x="877067" y="675743"/>
                  </a:cubicBezTo>
                  <a:cubicBezTo>
                    <a:pt x="869029" y="679917"/>
                    <a:pt x="861609" y="685945"/>
                    <a:pt x="854499" y="690428"/>
                  </a:cubicBezTo>
                  <a:lnTo>
                    <a:pt x="846461" y="698157"/>
                  </a:lnTo>
                  <a:cubicBezTo>
                    <a:pt x="834389" y="707926"/>
                    <a:pt x="823940" y="719565"/>
                    <a:pt x="815546" y="732627"/>
                  </a:cubicBezTo>
                  <a:cubicBezTo>
                    <a:pt x="808358" y="741515"/>
                    <a:pt x="798296" y="747636"/>
                    <a:pt x="787104" y="749939"/>
                  </a:cubicBezTo>
                  <a:cubicBezTo>
                    <a:pt x="778448" y="751145"/>
                    <a:pt x="769714" y="751671"/>
                    <a:pt x="760981" y="751485"/>
                  </a:cubicBezTo>
                  <a:cubicBezTo>
                    <a:pt x="752232" y="751207"/>
                    <a:pt x="743514" y="752397"/>
                    <a:pt x="735167" y="755040"/>
                  </a:cubicBezTo>
                  <a:cubicBezTo>
                    <a:pt x="727639" y="756571"/>
                    <a:pt x="719972" y="757359"/>
                    <a:pt x="712289" y="757359"/>
                  </a:cubicBezTo>
                  <a:lnTo>
                    <a:pt x="693122" y="757359"/>
                  </a:lnTo>
                  <a:lnTo>
                    <a:pt x="634847" y="757359"/>
                  </a:lnTo>
                  <a:cubicBezTo>
                    <a:pt x="622636" y="757359"/>
                    <a:pt x="610424" y="757359"/>
                    <a:pt x="598213" y="757359"/>
                  </a:cubicBezTo>
                  <a:cubicBezTo>
                    <a:pt x="591412" y="757359"/>
                    <a:pt x="584456" y="758441"/>
                    <a:pt x="577499" y="757359"/>
                  </a:cubicBezTo>
                  <a:cubicBezTo>
                    <a:pt x="572708" y="751021"/>
                    <a:pt x="567298" y="757359"/>
                    <a:pt x="562042" y="757359"/>
                  </a:cubicBezTo>
                  <a:cubicBezTo>
                    <a:pt x="556168" y="754762"/>
                    <a:pt x="550912" y="750975"/>
                    <a:pt x="546584" y="746230"/>
                  </a:cubicBezTo>
                  <a:cubicBezTo>
                    <a:pt x="537464" y="735842"/>
                    <a:pt x="527077" y="726660"/>
                    <a:pt x="515669" y="718870"/>
                  </a:cubicBezTo>
                  <a:cubicBezTo>
                    <a:pt x="512454" y="716613"/>
                    <a:pt x="509409" y="714140"/>
                    <a:pt x="506549" y="711450"/>
                  </a:cubicBezTo>
                  <a:cubicBezTo>
                    <a:pt x="497769" y="701851"/>
                    <a:pt x="488217" y="693009"/>
                    <a:pt x="477953" y="685018"/>
                  </a:cubicBezTo>
                  <a:cubicBezTo>
                    <a:pt x="464350" y="677289"/>
                    <a:pt x="454921" y="690737"/>
                    <a:pt x="443173" y="691819"/>
                  </a:cubicBezTo>
                  <a:cubicBezTo>
                    <a:pt x="423388" y="697847"/>
                    <a:pt x="402365" y="683163"/>
                    <a:pt x="382889" y="695529"/>
                  </a:cubicBezTo>
                  <a:cubicBezTo>
                    <a:pt x="368853" y="700197"/>
                    <a:pt x="353535" y="699038"/>
                    <a:pt x="340380" y="692283"/>
                  </a:cubicBezTo>
                  <a:cubicBezTo>
                    <a:pt x="337892" y="690907"/>
                    <a:pt x="335604" y="689191"/>
                    <a:pt x="333579" y="687182"/>
                  </a:cubicBezTo>
                  <a:cubicBezTo>
                    <a:pt x="327180" y="675527"/>
                    <a:pt x="319343" y="664722"/>
                    <a:pt x="310239" y="655030"/>
                  </a:cubicBezTo>
                  <a:lnTo>
                    <a:pt x="296481" y="640964"/>
                  </a:lnTo>
                  <a:cubicBezTo>
                    <a:pt x="286913" y="631658"/>
                    <a:pt x="280204" y="619802"/>
                    <a:pt x="277159" y="606802"/>
                  </a:cubicBezTo>
                  <a:cubicBezTo>
                    <a:pt x="272924" y="593571"/>
                    <a:pt x="263727" y="582488"/>
                    <a:pt x="251500" y="575887"/>
                  </a:cubicBezTo>
                  <a:cubicBezTo>
                    <a:pt x="244018" y="571235"/>
                    <a:pt x="236027" y="567447"/>
                    <a:pt x="227695" y="564603"/>
                  </a:cubicBezTo>
                  <a:cubicBezTo>
                    <a:pt x="219039" y="561450"/>
                    <a:pt x="211063" y="556674"/>
                    <a:pt x="204199" y="550537"/>
                  </a:cubicBezTo>
                  <a:cubicBezTo>
                    <a:pt x="200227" y="546873"/>
                    <a:pt x="197985" y="541711"/>
                    <a:pt x="198016" y="536316"/>
                  </a:cubicBezTo>
                  <a:cubicBezTo>
                    <a:pt x="198001" y="519467"/>
                    <a:pt x="190597" y="503484"/>
                    <a:pt x="177767" y="492571"/>
                  </a:cubicBezTo>
                  <a:lnTo>
                    <a:pt x="169111" y="484842"/>
                  </a:lnTo>
                  <a:cubicBezTo>
                    <a:pt x="158816" y="475089"/>
                    <a:pt x="147470" y="466540"/>
                    <a:pt x="135259" y="459337"/>
                  </a:cubicBezTo>
                  <a:cubicBezTo>
                    <a:pt x="127932" y="454082"/>
                    <a:pt x="120048" y="449614"/>
                    <a:pt x="111764" y="446044"/>
                  </a:cubicBezTo>
                  <a:cubicBezTo>
                    <a:pt x="105642" y="442921"/>
                    <a:pt x="100788" y="437789"/>
                    <a:pt x="98006" y="431514"/>
                  </a:cubicBezTo>
                  <a:cubicBezTo>
                    <a:pt x="94512" y="422703"/>
                    <a:pt x="91622" y="413660"/>
                    <a:pt x="89350" y="404463"/>
                  </a:cubicBezTo>
                  <a:cubicBezTo>
                    <a:pt x="77448" y="376948"/>
                    <a:pt x="52716" y="372775"/>
                    <a:pt x="27520" y="370147"/>
                  </a:cubicBezTo>
                  <a:cubicBezTo>
                    <a:pt x="14551" y="366051"/>
                    <a:pt x="4318" y="356003"/>
                    <a:pt x="5" y="343096"/>
                  </a:cubicBezTo>
                  <a:cubicBezTo>
                    <a:pt x="-397" y="336991"/>
                    <a:pt x="886" y="330900"/>
                    <a:pt x="3715" y="325475"/>
                  </a:cubicBezTo>
                  <a:cubicBezTo>
                    <a:pt x="22883" y="284358"/>
                    <a:pt x="48387" y="246332"/>
                    <a:pt x="63999" y="203515"/>
                  </a:cubicBezTo>
                  <a:cubicBezTo>
                    <a:pt x="85331" y="193622"/>
                    <a:pt x="107899" y="198877"/>
                    <a:pt x="130003" y="198259"/>
                  </a:cubicBezTo>
                  <a:cubicBezTo>
                    <a:pt x="136109" y="199279"/>
                    <a:pt x="141225" y="203453"/>
                    <a:pt x="143451" y="209234"/>
                  </a:cubicBezTo>
                  <a:lnTo>
                    <a:pt x="152262" y="227319"/>
                  </a:lnTo>
                  <a:cubicBezTo>
                    <a:pt x="159218" y="244477"/>
                    <a:pt x="174366" y="236285"/>
                    <a:pt x="186269" y="238449"/>
                  </a:cubicBezTo>
                  <a:cubicBezTo>
                    <a:pt x="218421" y="237521"/>
                    <a:pt x="250572" y="240458"/>
                    <a:pt x="282724" y="236748"/>
                  </a:cubicBezTo>
                  <a:cubicBezTo>
                    <a:pt x="288752" y="208152"/>
                    <a:pt x="306992" y="198568"/>
                    <a:pt x="334661" y="203515"/>
                  </a:cubicBezTo>
                  <a:cubicBezTo>
                    <a:pt x="347028" y="203515"/>
                    <a:pt x="359393" y="203515"/>
                    <a:pt x="371759" y="203515"/>
                  </a:cubicBezTo>
                  <a:cubicBezTo>
                    <a:pt x="374557" y="203700"/>
                    <a:pt x="377309" y="204272"/>
                    <a:pt x="379952" y="205215"/>
                  </a:cubicBezTo>
                  <a:cubicBezTo>
                    <a:pt x="392782" y="208770"/>
                    <a:pt x="382116" y="229174"/>
                    <a:pt x="398037" y="230565"/>
                  </a:cubicBezTo>
                  <a:cubicBezTo>
                    <a:pt x="402674" y="229329"/>
                    <a:pt x="407621" y="230565"/>
                    <a:pt x="411794" y="227474"/>
                  </a:cubicBezTo>
                  <a:lnTo>
                    <a:pt x="418287" y="225155"/>
                  </a:lnTo>
                  <a:cubicBezTo>
                    <a:pt x="428334" y="220982"/>
                    <a:pt x="436836" y="216499"/>
                    <a:pt x="435599" y="202742"/>
                  </a:cubicBezTo>
                  <a:cubicBezTo>
                    <a:pt x="434842" y="192942"/>
                    <a:pt x="441442" y="184084"/>
                    <a:pt x="451057" y="182029"/>
                  </a:cubicBezTo>
                  <a:lnTo>
                    <a:pt x="481972" y="173527"/>
                  </a:lnTo>
                  <a:lnTo>
                    <a:pt x="484290" y="173527"/>
                  </a:lnTo>
                  <a:lnTo>
                    <a:pt x="489392" y="173527"/>
                  </a:lnTo>
                  <a:lnTo>
                    <a:pt x="491710" y="173527"/>
                  </a:lnTo>
                  <a:lnTo>
                    <a:pt x="555705" y="211707"/>
                  </a:lnTo>
                  <a:cubicBezTo>
                    <a:pt x="561269" y="215417"/>
                    <a:pt x="565752" y="224691"/>
                    <a:pt x="573326" y="214335"/>
                  </a:cubicBezTo>
                  <a:lnTo>
                    <a:pt x="597440" y="185893"/>
                  </a:lnTo>
                  <a:cubicBezTo>
                    <a:pt x="606884" y="177855"/>
                    <a:pt x="614660" y="168024"/>
                    <a:pt x="620317" y="156987"/>
                  </a:cubicBezTo>
                  <a:lnTo>
                    <a:pt x="622327" y="155596"/>
                  </a:lnTo>
                  <a:cubicBezTo>
                    <a:pt x="628834" y="149490"/>
                    <a:pt x="633858" y="141993"/>
                    <a:pt x="637011" y="133646"/>
                  </a:cubicBezTo>
                  <a:lnTo>
                    <a:pt x="650459" y="122517"/>
                  </a:lnTo>
                  <a:cubicBezTo>
                    <a:pt x="656225" y="113629"/>
                    <a:pt x="657260" y="102484"/>
                    <a:pt x="653242" y="92684"/>
                  </a:cubicBezTo>
                  <a:cubicBezTo>
                    <a:pt x="651078" y="85419"/>
                    <a:pt x="654942" y="77226"/>
                    <a:pt x="650305" y="70270"/>
                  </a:cubicBezTo>
                  <a:lnTo>
                    <a:pt x="649223" y="70270"/>
                  </a:lnTo>
                  <a:cubicBezTo>
                    <a:pt x="645204" y="59914"/>
                    <a:pt x="651696" y="46775"/>
                    <a:pt x="640567" y="38273"/>
                  </a:cubicBezTo>
                  <a:cubicBezTo>
                    <a:pt x="639747" y="34223"/>
                    <a:pt x="641030" y="30034"/>
                    <a:pt x="643967" y="27144"/>
                  </a:cubicBezTo>
                  <a:cubicBezTo>
                    <a:pt x="652623" y="21734"/>
                    <a:pt x="662362" y="24825"/>
                    <a:pt x="671482" y="23125"/>
                  </a:cubicBezTo>
                  <a:cubicBezTo>
                    <a:pt x="680602" y="21425"/>
                    <a:pt x="677510" y="6276"/>
                    <a:pt x="686012" y="1639"/>
                  </a:cubicBezTo>
                  <a:lnTo>
                    <a:pt x="689567" y="-61"/>
                  </a:lnTo>
                  <a:cubicBezTo>
                    <a:pt x="703092" y="3123"/>
                    <a:pt x="712830" y="14948"/>
                    <a:pt x="713372" y="28844"/>
                  </a:cubicBezTo>
                  <a:cubicBezTo>
                    <a:pt x="717391" y="38273"/>
                    <a:pt x="714454" y="48939"/>
                    <a:pt x="718473" y="58368"/>
                  </a:cubicBezTo>
                  <a:cubicBezTo>
                    <a:pt x="719029" y="60068"/>
                    <a:pt x="719292" y="61846"/>
                    <a:pt x="719245" y="63624"/>
                  </a:cubicBezTo>
                  <a:cubicBezTo>
                    <a:pt x="721456" y="73424"/>
                    <a:pt x="722739" y="83409"/>
                    <a:pt x="723110" y="93457"/>
                  </a:cubicBezTo>
                  <a:cubicBezTo>
                    <a:pt x="724192" y="99176"/>
                    <a:pt x="725119" y="105050"/>
                    <a:pt x="726047" y="110924"/>
                  </a:cubicBezTo>
                  <a:cubicBezTo>
                    <a:pt x="730622" y="123985"/>
                    <a:pt x="733374" y="137603"/>
                    <a:pt x="734239" y="151422"/>
                  </a:cubicBezTo>
                  <a:cubicBezTo>
                    <a:pt x="738258" y="158688"/>
                    <a:pt x="734239" y="169044"/>
                    <a:pt x="743204" y="174454"/>
                  </a:cubicBezTo>
                  <a:cubicBezTo>
                    <a:pt x="767890" y="182925"/>
                    <a:pt x="787290" y="202324"/>
                    <a:pt x="795761" y="227010"/>
                  </a:cubicBezTo>
                  <a:cubicBezTo>
                    <a:pt x="804417" y="240149"/>
                    <a:pt x="798852" y="255143"/>
                    <a:pt x="800861" y="269055"/>
                  </a:cubicBezTo>
                  <a:cubicBezTo>
                    <a:pt x="801789" y="276165"/>
                    <a:pt x="796533" y="288376"/>
                    <a:pt x="811991" y="286212"/>
                  </a:cubicBezTo>
                  <a:lnTo>
                    <a:pt x="818328" y="284048"/>
                  </a:lnTo>
                  <a:cubicBezTo>
                    <a:pt x="833013" y="280184"/>
                    <a:pt x="833786" y="290232"/>
                    <a:pt x="835177" y="299506"/>
                  </a:cubicBezTo>
                  <a:cubicBezTo>
                    <a:pt x="836383" y="311965"/>
                    <a:pt x="834574" y="324532"/>
                    <a:pt x="829922" y="336141"/>
                  </a:cubicBezTo>
                  <a:cubicBezTo>
                    <a:pt x="827046" y="340871"/>
                    <a:pt x="821853" y="343699"/>
                    <a:pt x="816319" y="343560"/>
                  </a:cubicBezTo>
                  <a:cubicBezTo>
                    <a:pt x="803365" y="349496"/>
                    <a:pt x="789098" y="352000"/>
                    <a:pt x="774893" y="350825"/>
                  </a:cubicBezTo>
                  <a:cubicBezTo>
                    <a:pt x="769714" y="350686"/>
                    <a:pt x="764536" y="351103"/>
                    <a:pt x="759435" y="352062"/>
                  </a:cubicBezTo>
                  <a:cubicBezTo>
                    <a:pt x="750933" y="358245"/>
                    <a:pt x="755416" y="367519"/>
                    <a:pt x="753716" y="375248"/>
                  </a:cubicBezTo>
                  <a:cubicBezTo>
                    <a:pt x="752015" y="382977"/>
                    <a:pt x="747378" y="389005"/>
                    <a:pt x="747378" y="3962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2" name="Forma Livre: Forma 99">
              <a:extLst>
                <a:ext uri="{FF2B5EF4-FFF2-40B4-BE49-F238E27FC236}">
                  <a16:creationId xmlns:a16="http://schemas.microsoft.com/office/drawing/2014/main" id="{2F0CD126-970F-972F-E86A-6F99C31B9CE6}"/>
                </a:ext>
              </a:extLst>
            </p:cNvPr>
            <p:cNvSpPr/>
            <p:nvPr/>
          </p:nvSpPr>
          <p:spPr>
            <a:xfrm>
              <a:off x="6635022" y="5114429"/>
              <a:ext cx="627782" cy="591402"/>
            </a:xfrm>
            <a:custGeom>
              <a:avLst/>
              <a:gdLst>
                <a:gd name="connsiteX0" fmla="*/ 28736 w 627782"/>
                <a:gd name="connsiteY0" fmla="*/ 245920 h 591402"/>
                <a:gd name="connsiteX1" fmla="*/ 139 w 627782"/>
                <a:gd name="connsiteY1" fmla="*/ 198002 h 591402"/>
                <a:gd name="connsiteX2" fmla="*/ 27499 w 627782"/>
                <a:gd name="connsiteY2" fmla="*/ 181307 h 591402"/>
                <a:gd name="connsiteX3" fmla="*/ 92112 w 627782"/>
                <a:gd name="connsiteY3" fmla="*/ 186099 h 591402"/>
                <a:gd name="connsiteX4" fmla="*/ 129983 w 627782"/>
                <a:gd name="connsiteY4" fmla="*/ 186099 h 591402"/>
                <a:gd name="connsiteX5" fmla="*/ 138639 w 627782"/>
                <a:gd name="connsiteY5" fmla="*/ 178370 h 591402"/>
                <a:gd name="connsiteX6" fmla="*/ 184239 w 627782"/>
                <a:gd name="connsiteY6" fmla="*/ 131998 h 591402"/>
                <a:gd name="connsiteX7" fmla="*/ 273583 w 627782"/>
                <a:gd name="connsiteY7" fmla="*/ 77432 h 591402"/>
                <a:gd name="connsiteX8" fmla="*/ 282239 w 627782"/>
                <a:gd name="connsiteY8" fmla="*/ 40334 h 591402"/>
                <a:gd name="connsiteX9" fmla="*/ 334796 w 627782"/>
                <a:gd name="connsiteY9" fmla="*/ 4009 h 591402"/>
                <a:gd name="connsiteX10" fmla="*/ 364319 w 627782"/>
                <a:gd name="connsiteY10" fmla="*/ 145 h 591402"/>
                <a:gd name="connsiteX11" fmla="*/ 399563 w 627782"/>
                <a:gd name="connsiteY11" fmla="*/ 145 h 591402"/>
                <a:gd name="connsiteX12" fmla="*/ 411774 w 627782"/>
                <a:gd name="connsiteY12" fmla="*/ 4009 h 591402"/>
                <a:gd name="connsiteX13" fmla="*/ 432642 w 627782"/>
                <a:gd name="connsiteY13" fmla="*/ 25650 h 591402"/>
                <a:gd name="connsiteX14" fmla="*/ 477314 w 627782"/>
                <a:gd name="connsiteY14" fmla="*/ 30596 h 591402"/>
                <a:gd name="connsiteX15" fmla="*/ 568977 w 627782"/>
                <a:gd name="connsiteY15" fmla="*/ 65376 h 591402"/>
                <a:gd name="connsiteX16" fmla="*/ 592318 w 627782"/>
                <a:gd name="connsiteY16" fmla="*/ 76814 h 591402"/>
                <a:gd name="connsiteX17" fmla="*/ 622461 w 627782"/>
                <a:gd name="connsiteY17" fmla="*/ 106956 h 591402"/>
                <a:gd name="connsiteX18" fmla="*/ 627716 w 627782"/>
                <a:gd name="connsiteY18" fmla="*/ 140345 h 591402"/>
                <a:gd name="connsiteX19" fmla="*/ 627716 w 627782"/>
                <a:gd name="connsiteY19" fmla="*/ 178216 h 591402"/>
                <a:gd name="connsiteX20" fmla="*/ 621997 w 627782"/>
                <a:gd name="connsiteY20" fmla="*/ 222579 h 591402"/>
                <a:gd name="connsiteX21" fmla="*/ 599119 w 627782"/>
                <a:gd name="connsiteY21" fmla="*/ 298630 h 591402"/>
                <a:gd name="connsiteX22" fmla="*/ 600665 w 627782"/>
                <a:gd name="connsiteY22" fmla="*/ 302958 h 591402"/>
                <a:gd name="connsiteX23" fmla="*/ 600665 w 627782"/>
                <a:gd name="connsiteY23" fmla="*/ 305277 h 591402"/>
                <a:gd name="connsiteX24" fmla="*/ 601593 w 627782"/>
                <a:gd name="connsiteY24" fmla="*/ 333873 h 591402"/>
                <a:gd name="connsiteX25" fmla="*/ 604684 w 627782"/>
                <a:gd name="connsiteY25" fmla="*/ 354896 h 591402"/>
                <a:gd name="connsiteX26" fmla="*/ 575933 w 627782"/>
                <a:gd name="connsiteY26" fmla="*/ 449341 h 591402"/>
                <a:gd name="connsiteX27" fmla="*/ 559084 w 627782"/>
                <a:gd name="connsiteY27" fmla="*/ 477165 h 591402"/>
                <a:gd name="connsiteX28" fmla="*/ 540999 w 627782"/>
                <a:gd name="connsiteY28" fmla="*/ 518900 h 591402"/>
                <a:gd name="connsiteX29" fmla="*/ 500655 w 627782"/>
                <a:gd name="connsiteY29" fmla="*/ 553371 h 591402"/>
                <a:gd name="connsiteX30" fmla="*/ 488598 w 627782"/>
                <a:gd name="connsiteY30" fmla="*/ 583513 h 591402"/>
                <a:gd name="connsiteX31" fmla="*/ 472368 w 627782"/>
                <a:gd name="connsiteY31" fmla="*/ 588459 h 591402"/>
                <a:gd name="connsiteX32" fmla="*/ 436970 w 627782"/>
                <a:gd name="connsiteY32" fmla="*/ 565119 h 591402"/>
                <a:gd name="connsiteX33" fmla="*/ 389515 w 627782"/>
                <a:gd name="connsiteY33" fmla="*/ 568519 h 591402"/>
                <a:gd name="connsiteX34" fmla="*/ 332631 w 627782"/>
                <a:gd name="connsiteY34" fmla="*/ 547806 h 591402"/>
                <a:gd name="connsiteX35" fmla="*/ 292751 w 627782"/>
                <a:gd name="connsiteY35" fmla="*/ 533585 h 591402"/>
                <a:gd name="connsiteX36" fmla="*/ 269410 w 627782"/>
                <a:gd name="connsiteY36" fmla="*/ 520137 h 591402"/>
                <a:gd name="connsiteX37" fmla="*/ 253952 w 627782"/>
                <a:gd name="connsiteY37" fmla="*/ 516427 h 591402"/>
                <a:gd name="connsiteX38" fmla="*/ 217009 w 627782"/>
                <a:gd name="connsiteY38" fmla="*/ 508389 h 591402"/>
                <a:gd name="connsiteX39" fmla="*/ 192895 w 627782"/>
                <a:gd name="connsiteY39" fmla="*/ 460626 h 591402"/>
                <a:gd name="connsiteX40" fmla="*/ 192895 w 627782"/>
                <a:gd name="connsiteY40" fmla="*/ 456761 h 591402"/>
                <a:gd name="connsiteX41" fmla="*/ 189494 w 627782"/>
                <a:gd name="connsiteY41" fmla="*/ 414098 h 591402"/>
                <a:gd name="connsiteX42" fmla="*/ 176201 w 627782"/>
                <a:gd name="connsiteY42" fmla="*/ 407915 h 591402"/>
                <a:gd name="connsiteX43" fmla="*/ 110506 w 627782"/>
                <a:gd name="connsiteY43" fmla="*/ 360306 h 591402"/>
                <a:gd name="connsiteX44" fmla="*/ 89020 w 627782"/>
                <a:gd name="connsiteY44" fmla="*/ 338511 h 591402"/>
                <a:gd name="connsiteX45" fmla="*/ 46048 w 627782"/>
                <a:gd name="connsiteY45" fmla="*/ 278844 h 591402"/>
                <a:gd name="connsiteX46" fmla="*/ 28736 w 627782"/>
                <a:gd name="connsiteY46" fmla="*/ 245920 h 59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27782" h="591402">
                  <a:moveTo>
                    <a:pt x="28736" y="245920"/>
                  </a:moveTo>
                  <a:lnTo>
                    <a:pt x="139" y="198002"/>
                  </a:lnTo>
                  <a:cubicBezTo>
                    <a:pt x="-2180" y="173579"/>
                    <a:pt x="15597" y="182544"/>
                    <a:pt x="27499" y="181307"/>
                  </a:cubicBezTo>
                  <a:cubicBezTo>
                    <a:pt x="48676" y="188263"/>
                    <a:pt x="70625" y="183317"/>
                    <a:pt x="92112" y="186099"/>
                  </a:cubicBezTo>
                  <a:cubicBezTo>
                    <a:pt x="104632" y="188109"/>
                    <a:pt x="117462" y="202948"/>
                    <a:pt x="129983" y="186099"/>
                  </a:cubicBezTo>
                  <a:cubicBezTo>
                    <a:pt x="132610" y="183239"/>
                    <a:pt x="135501" y="180658"/>
                    <a:pt x="138639" y="178370"/>
                  </a:cubicBezTo>
                  <a:cubicBezTo>
                    <a:pt x="156801" y="166128"/>
                    <a:pt x="172305" y="150362"/>
                    <a:pt x="184239" y="131998"/>
                  </a:cubicBezTo>
                  <a:cubicBezTo>
                    <a:pt x="209125" y="105720"/>
                    <a:pt x="243750" y="95518"/>
                    <a:pt x="273583" y="77432"/>
                  </a:cubicBezTo>
                  <a:cubicBezTo>
                    <a:pt x="289041" y="68158"/>
                    <a:pt x="281621" y="53319"/>
                    <a:pt x="282239" y="40334"/>
                  </a:cubicBezTo>
                  <a:cubicBezTo>
                    <a:pt x="291514" y="16221"/>
                    <a:pt x="314082" y="11583"/>
                    <a:pt x="334796" y="4009"/>
                  </a:cubicBezTo>
                  <a:cubicBezTo>
                    <a:pt x="344688" y="2927"/>
                    <a:pt x="354426" y="608"/>
                    <a:pt x="364319" y="145"/>
                  </a:cubicBezTo>
                  <a:cubicBezTo>
                    <a:pt x="374212" y="-319"/>
                    <a:pt x="387815" y="145"/>
                    <a:pt x="399563" y="145"/>
                  </a:cubicBezTo>
                  <a:cubicBezTo>
                    <a:pt x="403860" y="562"/>
                    <a:pt x="408018" y="1876"/>
                    <a:pt x="411774" y="4009"/>
                  </a:cubicBezTo>
                  <a:cubicBezTo>
                    <a:pt x="420121" y="9883"/>
                    <a:pt x="417493" y="26113"/>
                    <a:pt x="432642" y="25650"/>
                  </a:cubicBezTo>
                  <a:cubicBezTo>
                    <a:pt x="447295" y="29004"/>
                    <a:pt x="462289" y="30658"/>
                    <a:pt x="477314" y="30596"/>
                  </a:cubicBezTo>
                  <a:lnTo>
                    <a:pt x="568977" y="65376"/>
                  </a:lnTo>
                  <a:cubicBezTo>
                    <a:pt x="577463" y="67540"/>
                    <a:pt x="585409" y="71435"/>
                    <a:pt x="592318" y="76814"/>
                  </a:cubicBezTo>
                  <a:cubicBezTo>
                    <a:pt x="609321" y="79906"/>
                    <a:pt x="626016" y="83461"/>
                    <a:pt x="622461" y="106956"/>
                  </a:cubicBezTo>
                  <a:cubicBezTo>
                    <a:pt x="624826" y="117978"/>
                    <a:pt x="626588" y="129122"/>
                    <a:pt x="627716" y="140345"/>
                  </a:cubicBezTo>
                  <a:cubicBezTo>
                    <a:pt x="627716" y="152865"/>
                    <a:pt x="627716" y="165541"/>
                    <a:pt x="627716" y="178216"/>
                  </a:cubicBezTo>
                  <a:cubicBezTo>
                    <a:pt x="625089" y="192900"/>
                    <a:pt x="625706" y="208049"/>
                    <a:pt x="621997" y="222579"/>
                  </a:cubicBezTo>
                  <a:cubicBezTo>
                    <a:pt x="617112" y="248671"/>
                    <a:pt x="609445" y="274176"/>
                    <a:pt x="599119" y="298630"/>
                  </a:cubicBezTo>
                  <a:cubicBezTo>
                    <a:pt x="600248" y="299774"/>
                    <a:pt x="600820" y="301351"/>
                    <a:pt x="600665" y="302958"/>
                  </a:cubicBezTo>
                  <a:cubicBezTo>
                    <a:pt x="600665" y="304504"/>
                    <a:pt x="600665" y="305277"/>
                    <a:pt x="600665" y="305277"/>
                  </a:cubicBezTo>
                  <a:cubicBezTo>
                    <a:pt x="598254" y="314706"/>
                    <a:pt x="598579" y="324614"/>
                    <a:pt x="601593" y="333873"/>
                  </a:cubicBezTo>
                  <a:cubicBezTo>
                    <a:pt x="603602" y="340829"/>
                    <a:pt x="599429" y="348558"/>
                    <a:pt x="604684" y="354896"/>
                  </a:cubicBezTo>
                  <a:cubicBezTo>
                    <a:pt x="609785" y="390912"/>
                    <a:pt x="590154" y="419354"/>
                    <a:pt x="575933" y="449341"/>
                  </a:cubicBezTo>
                  <a:cubicBezTo>
                    <a:pt x="569286" y="457998"/>
                    <a:pt x="567586" y="469745"/>
                    <a:pt x="559084" y="477165"/>
                  </a:cubicBezTo>
                  <a:cubicBezTo>
                    <a:pt x="559084" y="493704"/>
                    <a:pt x="542699" y="503134"/>
                    <a:pt x="540999" y="518900"/>
                  </a:cubicBezTo>
                  <a:cubicBezTo>
                    <a:pt x="522605" y="524620"/>
                    <a:pt x="512712" y="540232"/>
                    <a:pt x="500655" y="553371"/>
                  </a:cubicBezTo>
                  <a:lnTo>
                    <a:pt x="488598" y="583513"/>
                  </a:lnTo>
                  <a:cubicBezTo>
                    <a:pt x="484425" y="589233"/>
                    <a:pt x="480251" y="594952"/>
                    <a:pt x="472368" y="588459"/>
                  </a:cubicBezTo>
                  <a:cubicBezTo>
                    <a:pt x="463278" y="577191"/>
                    <a:pt x="450913" y="569029"/>
                    <a:pt x="436970" y="565119"/>
                  </a:cubicBezTo>
                  <a:cubicBezTo>
                    <a:pt x="421357" y="559647"/>
                    <a:pt x="404184" y="560868"/>
                    <a:pt x="389515" y="568519"/>
                  </a:cubicBezTo>
                  <a:cubicBezTo>
                    <a:pt x="371430" y="559090"/>
                    <a:pt x="355354" y="544251"/>
                    <a:pt x="332631" y="547806"/>
                  </a:cubicBezTo>
                  <a:cubicBezTo>
                    <a:pt x="319338" y="542860"/>
                    <a:pt x="302798" y="547806"/>
                    <a:pt x="292751" y="533585"/>
                  </a:cubicBezTo>
                  <a:cubicBezTo>
                    <a:pt x="284434" y="530107"/>
                    <a:pt x="276582" y="525594"/>
                    <a:pt x="269410" y="520137"/>
                  </a:cubicBezTo>
                  <a:lnTo>
                    <a:pt x="253952" y="516427"/>
                  </a:lnTo>
                  <a:cubicBezTo>
                    <a:pt x="241060" y="519843"/>
                    <a:pt x="227319" y="516860"/>
                    <a:pt x="217009" y="508389"/>
                  </a:cubicBezTo>
                  <a:cubicBezTo>
                    <a:pt x="202633" y="495714"/>
                    <a:pt x="201551" y="477474"/>
                    <a:pt x="192895" y="460626"/>
                  </a:cubicBezTo>
                  <a:lnTo>
                    <a:pt x="192895" y="456761"/>
                  </a:lnTo>
                  <a:cubicBezTo>
                    <a:pt x="191349" y="442540"/>
                    <a:pt x="196295" y="427856"/>
                    <a:pt x="189494" y="414098"/>
                  </a:cubicBezTo>
                  <a:cubicBezTo>
                    <a:pt x="185630" y="410543"/>
                    <a:pt x="179601" y="412243"/>
                    <a:pt x="176201" y="407915"/>
                  </a:cubicBezTo>
                  <a:cubicBezTo>
                    <a:pt x="153014" y="393849"/>
                    <a:pt x="140494" y="364943"/>
                    <a:pt x="110506" y="360306"/>
                  </a:cubicBezTo>
                  <a:cubicBezTo>
                    <a:pt x="102468" y="353968"/>
                    <a:pt x="97831" y="344075"/>
                    <a:pt x="89020" y="338511"/>
                  </a:cubicBezTo>
                  <a:cubicBezTo>
                    <a:pt x="72929" y="319962"/>
                    <a:pt x="58553" y="299991"/>
                    <a:pt x="46048" y="278844"/>
                  </a:cubicBezTo>
                  <a:cubicBezTo>
                    <a:pt x="38010" y="268333"/>
                    <a:pt x="38010" y="255194"/>
                    <a:pt x="28736" y="2459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3" name="Forma Livre: Forma 102">
              <a:extLst>
                <a:ext uri="{FF2B5EF4-FFF2-40B4-BE49-F238E27FC236}">
                  <a16:creationId xmlns:a16="http://schemas.microsoft.com/office/drawing/2014/main" id="{EFF75F0B-D293-BE09-82F3-4F43DD519C20}"/>
                </a:ext>
              </a:extLst>
            </p:cNvPr>
            <p:cNvSpPr/>
            <p:nvPr/>
          </p:nvSpPr>
          <p:spPr>
            <a:xfrm>
              <a:off x="6379509" y="4487829"/>
              <a:ext cx="978978" cy="822892"/>
            </a:xfrm>
            <a:custGeom>
              <a:avLst/>
              <a:gdLst>
                <a:gd name="connsiteX0" fmla="*/ 540845 w 978978"/>
                <a:gd name="connsiteY0" fmla="*/ 386689 h 822892"/>
                <a:gd name="connsiteX1" fmla="*/ 555066 w 978978"/>
                <a:gd name="connsiteY1" fmla="*/ 400755 h 822892"/>
                <a:gd name="connsiteX2" fmla="*/ 576243 w 978978"/>
                <a:gd name="connsiteY2" fmla="*/ 410803 h 822892"/>
                <a:gd name="connsiteX3" fmla="*/ 629726 w 978978"/>
                <a:gd name="connsiteY3" fmla="*/ 424560 h 822892"/>
                <a:gd name="connsiteX4" fmla="*/ 639773 w 978978"/>
                <a:gd name="connsiteY4" fmla="*/ 428424 h 822892"/>
                <a:gd name="connsiteX5" fmla="*/ 642401 w 978978"/>
                <a:gd name="connsiteY5" fmla="*/ 387616 h 822892"/>
                <a:gd name="connsiteX6" fmla="*/ 632044 w 978978"/>
                <a:gd name="connsiteY6" fmla="*/ 343098 h 822892"/>
                <a:gd name="connsiteX7" fmla="*/ 624161 w 978978"/>
                <a:gd name="connsiteY7" fmla="*/ 343098 h 822892"/>
                <a:gd name="connsiteX8" fmla="*/ 599738 w 978978"/>
                <a:gd name="connsiteY8" fmla="*/ 343098 h 822892"/>
                <a:gd name="connsiteX9" fmla="*/ 587526 w 978978"/>
                <a:gd name="connsiteY9" fmla="*/ 340007 h 822892"/>
                <a:gd name="connsiteX10" fmla="*/ 563258 w 978978"/>
                <a:gd name="connsiteY10" fmla="*/ 324550 h 822892"/>
                <a:gd name="connsiteX11" fmla="*/ 547801 w 978978"/>
                <a:gd name="connsiteY11" fmla="*/ 309092 h 822892"/>
                <a:gd name="connsiteX12" fmla="*/ 544091 w 978978"/>
                <a:gd name="connsiteY12" fmla="*/ 285287 h 822892"/>
                <a:gd name="connsiteX13" fmla="*/ 555375 w 978978"/>
                <a:gd name="connsiteY13" fmla="*/ 259628 h 822892"/>
                <a:gd name="connsiteX14" fmla="*/ 568823 w 978978"/>
                <a:gd name="connsiteY14" fmla="*/ 224384 h 822892"/>
                <a:gd name="connsiteX15" fmla="*/ 572223 w 978978"/>
                <a:gd name="connsiteY15" fmla="*/ 208927 h 822892"/>
                <a:gd name="connsiteX16" fmla="*/ 578252 w 978978"/>
                <a:gd name="connsiteY16" fmla="*/ 204290 h 822892"/>
                <a:gd name="connsiteX17" fmla="*/ 578252 w 978978"/>
                <a:gd name="connsiteY17" fmla="*/ 161163 h 822892"/>
                <a:gd name="connsiteX18" fmla="*/ 577170 w 978978"/>
                <a:gd name="connsiteY18" fmla="*/ 144469 h 822892"/>
                <a:gd name="connsiteX19" fmla="*/ 566968 w 978978"/>
                <a:gd name="connsiteY19" fmla="*/ 98096 h 822892"/>
                <a:gd name="connsiteX20" fmla="*/ 566968 w 978978"/>
                <a:gd name="connsiteY20" fmla="*/ 76301 h 822892"/>
                <a:gd name="connsiteX21" fmla="*/ 580571 w 978978"/>
                <a:gd name="connsiteY21" fmla="*/ 49250 h 822892"/>
                <a:gd name="connsiteX22" fmla="*/ 580571 w 978978"/>
                <a:gd name="connsiteY22" fmla="*/ 49250 h 822892"/>
                <a:gd name="connsiteX23" fmla="*/ 604221 w 978978"/>
                <a:gd name="connsiteY23" fmla="*/ 30237 h 822892"/>
                <a:gd name="connsiteX24" fmla="*/ 616123 w 978978"/>
                <a:gd name="connsiteY24" fmla="*/ 28537 h 822892"/>
                <a:gd name="connsiteX25" fmla="*/ 653994 w 978978"/>
                <a:gd name="connsiteY25" fmla="*/ 18026 h 822892"/>
                <a:gd name="connsiteX26" fmla="*/ 691556 w 978978"/>
                <a:gd name="connsiteY26" fmla="*/ 9061 h 822892"/>
                <a:gd name="connsiteX27" fmla="*/ 737929 w 978978"/>
                <a:gd name="connsiteY27" fmla="*/ -59 h 822892"/>
                <a:gd name="connsiteX28" fmla="*/ 744730 w 978978"/>
                <a:gd name="connsiteY28" fmla="*/ 6278 h 822892"/>
                <a:gd name="connsiteX29" fmla="*/ 767607 w 978978"/>
                <a:gd name="connsiteY29" fmla="*/ 29001 h 822892"/>
                <a:gd name="connsiteX30" fmla="*/ 803468 w 978978"/>
                <a:gd name="connsiteY30" fmla="*/ 41676 h 822892"/>
                <a:gd name="connsiteX31" fmla="*/ 819853 w 978978"/>
                <a:gd name="connsiteY31" fmla="*/ 64090 h 822892"/>
                <a:gd name="connsiteX32" fmla="*/ 896060 w 978978"/>
                <a:gd name="connsiteY32" fmla="*/ 93459 h 822892"/>
                <a:gd name="connsiteX33" fmla="*/ 919400 w 978978"/>
                <a:gd name="connsiteY33" fmla="*/ 103352 h 822892"/>
                <a:gd name="connsiteX34" fmla="*/ 934858 w 978978"/>
                <a:gd name="connsiteY34" fmla="*/ 118809 h 822892"/>
                <a:gd name="connsiteX35" fmla="*/ 946451 w 978978"/>
                <a:gd name="connsiteY35" fmla="*/ 134267 h 822892"/>
                <a:gd name="connsiteX36" fmla="*/ 978912 w 978978"/>
                <a:gd name="connsiteY36" fmla="*/ 212636 h 822892"/>
                <a:gd name="connsiteX37" fmla="*/ 977212 w 978978"/>
                <a:gd name="connsiteY37" fmla="*/ 227167 h 822892"/>
                <a:gd name="connsiteX38" fmla="*/ 949852 w 978978"/>
                <a:gd name="connsiteY38" fmla="*/ 345572 h 822892"/>
                <a:gd name="connsiteX39" fmla="*/ 955262 w 978978"/>
                <a:gd name="connsiteY39" fmla="*/ 377569 h 822892"/>
                <a:gd name="connsiteX40" fmla="*/ 895750 w 978978"/>
                <a:gd name="connsiteY40" fmla="*/ 456248 h 822892"/>
                <a:gd name="connsiteX41" fmla="*/ 894823 w 978978"/>
                <a:gd name="connsiteY41" fmla="*/ 473097 h 822892"/>
                <a:gd name="connsiteX42" fmla="*/ 900388 w 978978"/>
                <a:gd name="connsiteY42" fmla="*/ 495355 h 822892"/>
                <a:gd name="connsiteX43" fmla="*/ 894668 w 978978"/>
                <a:gd name="connsiteY43" fmla="*/ 505712 h 822892"/>
                <a:gd name="connsiteX44" fmla="*/ 771008 w 978978"/>
                <a:gd name="connsiteY44" fmla="*/ 546056 h 822892"/>
                <a:gd name="connsiteX45" fmla="*/ 742411 w 978978"/>
                <a:gd name="connsiteY45" fmla="*/ 558732 h 822892"/>
                <a:gd name="connsiteX46" fmla="*/ 709178 w 978978"/>
                <a:gd name="connsiteY46" fmla="*/ 569243 h 822892"/>
                <a:gd name="connsiteX47" fmla="*/ 667597 w 978978"/>
                <a:gd name="connsiteY47" fmla="*/ 581299 h 822892"/>
                <a:gd name="connsiteX48" fmla="*/ 662341 w 978978"/>
                <a:gd name="connsiteY48" fmla="*/ 600158 h 822892"/>
                <a:gd name="connsiteX49" fmla="*/ 663887 w 978978"/>
                <a:gd name="connsiteY49" fmla="*/ 620562 h 822892"/>
                <a:gd name="connsiteX50" fmla="*/ 625552 w 978978"/>
                <a:gd name="connsiteY50" fmla="*/ 627672 h 822892"/>
                <a:gd name="connsiteX51" fmla="*/ 591545 w 978978"/>
                <a:gd name="connsiteY51" fmla="*/ 633546 h 822892"/>
                <a:gd name="connsiteX52" fmla="*/ 540072 w 978978"/>
                <a:gd name="connsiteY52" fmla="*/ 668789 h 822892"/>
                <a:gd name="connsiteX53" fmla="*/ 534816 w 978978"/>
                <a:gd name="connsiteY53" fmla="*/ 708670 h 822892"/>
                <a:gd name="connsiteX54" fmla="*/ 440061 w 978978"/>
                <a:gd name="connsiteY54" fmla="*/ 761998 h 822892"/>
                <a:gd name="connsiteX55" fmla="*/ 394770 w 978978"/>
                <a:gd name="connsiteY55" fmla="*/ 808371 h 822892"/>
                <a:gd name="connsiteX56" fmla="*/ 387351 w 978978"/>
                <a:gd name="connsiteY56" fmla="*/ 815327 h 822892"/>
                <a:gd name="connsiteX57" fmla="*/ 352881 w 978978"/>
                <a:gd name="connsiteY57" fmla="*/ 816255 h 822892"/>
                <a:gd name="connsiteX58" fmla="*/ 344070 w 978978"/>
                <a:gd name="connsiteY58" fmla="*/ 814554 h 822892"/>
                <a:gd name="connsiteX59" fmla="*/ 249315 w 978978"/>
                <a:gd name="connsiteY59" fmla="*/ 807444 h 822892"/>
                <a:gd name="connsiteX60" fmla="*/ 243441 w 978978"/>
                <a:gd name="connsiteY60" fmla="*/ 801724 h 822892"/>
                <a:gd name="connsiteX61" fmla="*/ 239422 w 978978"/>
                <a:gd name="connsiteY61" fmla="*/ 796933 h 822892"/>
                <a:gd name="connsiteX62" fmla="*/ 237876 w 978978"/>
                <a:gd name="connsiteY62" fmla="*/ 784257 h 822892"/>
                <a:gd name="connsiteX63" fmla="*/ 202943 w 978978"/>
                <a:gd name="connsiteY63" fmla="*/ 768800 h 822892"/>
                <a:gd name="connsiteX64" fmla="*/ 166617 w 978978"/>
                <a:gd name="connsiteY64" fmla="*/ 777611 h 822892"/>
                <a:gd name="connsiteX65" fmla="*/ 163834 w 978978"/>
                <a:gd name="connsiteY65" fmla="*/ 777611 h 822892"/>
                <a:gd name="connsiteX66" fmla="*/ 126891 w 978978"/>
                <a:gd name="connsiteY66" fmla="*/ 781475 h 822892"/>
                <a:gd name="connsiteX67" fmla="*/ 81446 w 978978"/>
                <a:gd name="connsiteY67" fmla="*/ 771582 h 822892"/>
                <a:gd name="connsiteX68" fmla="*/ 61660 w 978978"/>
                <a:gd name="connsiteY68" fmla="*/ 750560 h 822892"/>
                <a:gd name="connsiteX69" fmla="*/ 29663 w 978978"/>
                <a:gd name="connsiteY69" fmla="*/ 724900 h 822892"/>
                <a:gd name="connsiteX70" fmla="*/ 8022 w 978978"/>
                <a:gd name="connsiteY70" fmla="*/ 703878 h 822892"/>
                <a:gd name="connsiteX71" fmla="*/ 757 w 978978"/>
                <a:gd name="connsiteY71" fmla="*/ 664461 h 822892"/>
                <a:gd name="connsiteX72" fmla="*/ 757 w 978978"/>
                <a:gd name="connsiteY72" fmla="*/ 628909 h 822892"/>
                <a:gd name="connsiteX73" fmla="*/ 3849 w 978978"/>
                <a:gd name="connsiteY73" fmla="*/ 589492 h 822892"/>
                <a:gd name="connsiteX74" fmla="*/ 6477 w 978978"/>
                <a:gd name="connsiteY74" fmla="*/ 545902 h 822892"/>
                <a:gd name="connsiteX75" fmla="*/ 6477 w 978978"/>
                <a:gd name="connsiteY75" fmla="*/ 441563 h 822892"/>
                <a:gd name="connsiteX76" fmla="*/ 28117 w 978978"/>
                <a:gd name="connsiteY76" fmla="*/ 393490 h 822892"/>
                <a:gd name="connsiteX77" fmla="*/ 81910 w 978978"/>
                <a:gd name="connsiteY77" fmla="*/ 395500 h 822892"/>
                <a:gd name="connsiteX78" fmla="*/ 119935 w 978978"/>
                <a:gd name="connsiteY78" fmla="*/ 395500 h 822892"/>
                <a:gd name="connsiteX79" fmla="*/ 146058 w 978978"/>
                <a:gd name="connsiteY79" fmla="*/ 395500 h 822892"/>
                <a:gd name="connsiteX80" fmla="*/ 169090 w 978978"/>
                <a:gd name="connsiteY80" fmla="*/ 389935 h 822892"/>
                <a:gd name="connsiteX81" fmla="*/ 163217 w 978978"/>
                <a:gd name="connsiteY81" fmla="*/ 372622 h 822892"/>
                <a:gd name="connsiteX82" fmla="*/ 164144 w 978978"/>
                <a:gd name="connsiteY82" fmla="*/ 354537 h 822892"/>
                <a:gd name="connsiteX83" fmla="*/ 167699 w 978978"/>
                <a:gd name="connsiteY83" fmla="*/ 330114 h 822892"/>
                <a:gd name="connsiteX84" fmla="*/ 169399 w 978978"/>
                <a:gd name="connsiteY84" fmla="*/ 308319 h 822892"/>
                <a:gd name="connsiteX85" fmla="*/ 174964 w 978978"/>
                <a:gd name="connsiteY85" fmla="*/ 271839 h 822892"/>
                <a:gd name="connsiteX86" fmla="*/ 175892 w 978978"/>
                <a:gd name="connsiteY86" fmla="*/ 260864 h 822892"/>
                <a:gd name="connsiteX87" fmla="*/ 179910 w 978978"/>
                <a:gd name="connsiteY87" fmla="*/ 232422 h 822892"/>
                <a:gd name="connsiteX88" fmla="*/ 178365 w 978978"/>
                <a:gd name="connsiteY88" fmla="*/ 220829 h 822892"/>
                <a:gd name="connsiteX89" fmla="*/ 180838 w 978978"/>
                <a:gd name="connsiteY89" fmla="*/ 220829 h 822892"/>
                <a:gd name="connsiteX90" fmla="*/ 204024 w 978978"/>
                <a:gd name="connsiteY90" fmla="*/ 223148 h 822892"/>
                <a:gd name="connsiteX91" fmla="*/ 222265 w 978978"/>
                <a:gd name="connsiteY91" fmla="*/ 255300 h 822892"/>
                <a:gd name="connsiteX92" fmla="*/ 233085 w 978978"/>
                <a:gd name="connsiteY92" fmla="*/ 255300 h 822892"/>
                <a:gd name="connsiteX93" fmla="*/ 258435 w 978978"/>
                <a:gd name="connsiteY93" fmla="*/ 246334 h 822892"/>
                <a:gd name="connsiteX94" fmla="*/ 278375 w 978978"/>
                <a:gd name="connsiteY94" fmla="*/ 255315 h 822892"/>
                <a:gd name="connsiteX95" fmla="*/ 278530 w 978978"/>
                <a:gd name="connsiteY95" fmla="*/ 255763 h 822892"/>
                <a:gd name="connsiteX96" fmla="*/ 289350 w 978978"/>
                <a:gd name="connsiteY96" fmla="*/ 272921 h 822892"/>
                <a:gd name="connsiteX97" fmla="*/ 314237 w 978978"/>
                <a:gd name="connsiteY97" fmla="*/ 288379 h 822892"/>
                <a:gd name="connsiteX98" fmla="*/ 331859 w 978978"/>
                <a:gd name="connsiteY98" fmla="*/ 300900 h 822892"/>
                <a:gd name="connsiteX99" fmla="*/ 344533 w 978978"/>
                <a:gd name="connsiteY99" fmla="*/ 308010 h 822892"/>
                <a:gd name="connsiteX100" fmla="*/ 386887 w 978978"/>
                <a:gd name="connsiteY100" fmla="*/ 305382 h 822892"/>
                <a:gd name="connsiteX101" fmla="*/ 408373 w 978978"/>
                <a:gd name="connsiteY101" fmla="*/ 296417 h 822892"/>
                <a:gd name="connsiteX102" fmla="*/ 425531 w 978978"/>
                <a:gd name="connsiteY102" fmla="*/ 294098 h 822892"/>
                <a:gd name="connsiteX103" fmla="*/ 454128 w 978978"/>
                <a:gd name="connsiteY103" fmla="*/ 321767 h 822892"/>
                <a:gd name="connsiteX104" fmla="*/ 476850 w 978978"/>
                <a:gd name="connsiteY104" fmla="*/ 331815 h 822892"/>
                <a:gd name="connsiteX105" fmla="*/ 522141 w 978978"/>
                <a:gd name="connsiteY105" fmla="*/ 354228 h 822892"/>
                <a:gd name="connsiteX106" fmla="*/ 524305 w 978978"/>
                <a:gd name="connsiteY106" fmla="*/ 358092 h 822892"/>
                <a:gd name="connsiteX107" fmla="*/ 540845 w 978978"/>
                <a:gd name="connsiteY107" fmla="*/ 386689 h 82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78978" h="822892">
                  <a:moveTo>
                    <a:pt x="540845" y="386689"/>
                  </a:moveTo>
                  <a:lnTo>
                    <a:pt x="555066" y="400755"/>
                  </a:lnTo>
                  <a:cubicBezTo>
                    <a:pt x="563104" y="401992"/>
                    <a:pt x="568359" y="409102"/>
                    <a:pt x="576243" y="410803"/>
                  </a:cubicBezTo>
                  <a:cubicBezTo>
                    <a:pt x="593710" y="417140"/>
                    <a:pt x="614423" y="410803"/>
                    <a:pt x="629726" y="424560"/>
                  </a:cubicBezTo>
                  <a:cubicBezTo>
                    <a:pt x="632446" y="427095"/>
                    <a:pt x="636048" y="428486"/>
                    <a:pt x="639773" y="428424"/>
                  </a:cubicBezTo>
                  <a:cubicBezTo>
                    <a:pt x="649666" y="415440"/>
                    <a:pt x="644565" y="401374"/>
                    <a:pt x="642401" y="387616"/>
                  </a:cubicBezTo>
                  <a:cubicBezTo>
                    <a:pt x="637300" y="373241"/>
                    <a:pt x="652448" y="354074"/>
                    <a:pt x="632044" y="343098"/>
                  </a:cubicBezTo>
                  <a:lnTo>
                    <a:pt x="624161" y="343098"/>
                  </a:lnTo>
                  <a:cubicBezTo>
                    <a:pt x="615968" y="343098"/>
                    <a:pt x="607776" y="343098"/>
                    <a:pt x="599738" y="343098"/>
                  </a:cubicBezTo>
                  <a:cubicBezTo>
                    <a:pt x="595611" y="342326"/>
                    <a:pt x="591530" y="341290"/>
                    <a:pt x="587526" y="340007"/>
                  </a:cubicBezTo>
                  <a:cubicBezTo>
                    <a:pt x="578004" y="337565"/>
                    <a:pt x="569503" y="332139"/>
                    <a:pt x="563258" y="324550"/>
                  </a:cubicBezTo>
                  <a:lnTo>
                    <a:pt x="547801" y="309092"/>
                  </a:lnTo>
                  <a:cubicBezTo>
                    <a:pt x="543967" y="301780"/>
                    <a:pt x="542669" y="293418"/>
                    <a:pt x="544091" y="285287"/>
                  </a:cubicBezTo>
                  <a:cubicBezTo>
                    <a:pt x="550583" y="277867"/>
                    <a:pt x="550583" y="267820"/>
                    <a:pt x="555375" y="259628"/>
                  </a:cubicBezTo>
                  <a:cubicBezTo>
                    <a:pt x="557956" y="247246"/>
                    <a:pt x="562485" y="235344"/>
                    <a:pt x="568823" y="224384"/>
                  </a:cubicBezTo>
                  <a:cubicBezTo>
                    <a:pt x="567030" y="219005"/>
                    <a:pt x="568343" y="213070"/>
                    <a:pt x="572223" y="208927"/>
                  </a:cubicBezTo>
                  <a:cubicBezTo>
                    <a:pt x="574650" y="208031"/>
                    <a:pt x="576753" y="206407"/>
                    <a:pt x="578252" y="204290"/>
                  </a:cubicBezTo>
                  <a:cubicBezTo>
                    <a:pt x="581884" y="190146"/>
                    <a:pt x="581884" y="175307"/>
                    <a:pt x="578252" y="161163"/>
                  </a:cubicBezTo>
                  <a:cubicBezTo>
                    <a:pt x="578252" y="155753"/>
                    <a:pt x="578252" y="150034"/>
                    <a:pt x="577170" y="144469"/>
                  </a:cubicBezTo>
                  <a:cubicBezTo>
                    <a:pt x="569132" y="130093"/>
                    <a:pt x="575006" y="112626"/>
                    <a:pt x="566968" y="98096"/>
                  </a:cubicBezTo>
                  <a:cubicBezTo>
                    <a:pt x="565886" y="90878"/>
                    <a:pt x="565886" y="83520"/>
                    <a:pt x="566968" y="76301"/>
                  </a:cubicBezTo>
                  <a:cubicBezTo>
                    <a:pt x="572177" y="67645"/>
                    <a:pt x="576722" y="58602"/>
                    <a:pt x="580571" y="49250"/>
                  </a:cubicBezTo>
                  <a:lnTo>
                    <a:pt x="580571" y="49250"/>
                  </a:lnTo>
                  <a:cubicBezTo>
                    <a:pt x="584589" y="39218"/>
                    <a:pt x="593555" y="32000"/>
                    <a:pt x="604221" y="30237"/>
                  </a:cubicBezTo>
                  <a:lnTo>
                    <a:pt x="616123" y="28537"/>
                  </a:lnTo>
                  <a:cubicBezTo>
                    <a:pt x="628025" y="22509"/>
                    <a:pt x="641937" y="23591"/>
                    <a:pt x="653994" y="18026"/>
                  </a:cubicBezTo>
                  <a:cubicBezTo>
                    <a:pt x="666762" y="16171"/>
                    <a:pt x="679329" y="13172"/>
                    <a:pt x="691556" y="9061"/>
                  </a:cubicBezTo>
                  <a:cubicBezTo>
                    <a:pt x="707013" y="7824"/>
                    <a:pt x="721389" y="-214"/>
                    <a:pt x="737929" y="-59"/>
                  </a:cubicBezTo>
                  <a:lnTo>
                    <a:pt x="744730" y="6278"/>
                  </a:lnTo>
                  <a:cubicBezTo>
                    <a:pt x="754159" y="11998"/>
                    <a:pt x="759105" y="21736"/>
                    <a:pt x="767607" y="29001"/>
                  </a:cubicBezTo>
                  <a:cubicBezTo>
                    <a:pt x="778737" y="35802"/>
                    <a:pt x="794658" y="29001"/>
                    <a:pt x="803468" y="41676"/>
                  </a:cubicBezTo>
                  <a:cubicBezTo>
                    <a:pt x="807255" y="50240"/>
                    <a:pt x="812851" y="57875"/>
                    <a:pt x="819853" y="64090"/>
                  </a:cubicBezTo>
                  <a:cubicBezTo>
                    <a:pt x="843844" y="77213"/>
                    <a:pt x="869473" y="87075"/>
                    <a:pt x="896060" y="93459"/>
                  </a:cubicBezTo>
                  <a:cubicBezTo>
                    <a:pt x="902551" y="99951"/>
                    <a:pt x="912445" y="98096"/>
                    <a:pt x="919400" y="103352"/>
                  </a:cubicBezTo>
                  <a:cubicBezTo>
                    <a:pt x="924022" y="109009"/>
                    <a:pt x="929200" y="114187"/>
                    <a:pt x="934858" y="118809"/>
                  </a:cubicBezTo>
                  <a:cubicBezTo>
                    <a:pt x="939480" y="123339"/>
                    <a:pt x="943390" y="128563"/>
                    <a:pt x="946451" y="134267"/>
                  </a:cubicBezTo>
                  <a:cubicBezTo>
                    <a:pt x="955262" y="161318"/>
                    <a:pt x="977366" y="182649"/>
                    <a:pt x="978912" y="212636"/>
                  </a:cubicBezTo>
                  <a:cubicBezTo>
                    <a:pt x="976810" y="217166"/>
                    <a:pt x="976207" y="222267"/>
                    <a:pt x="977212" y="227167"/>
                  </a:cubicBezTo>
                  <a:cubicBezTo>
                    <a:pt x="955571" y="263801"/>
                    <a:pt x="953562" y="304454"/>
                    <a:pt x="949852" y="345572"/>
                  </a:cubicBezTo>
                  <a:cubicBezTo>
                    <a:pt x="948924" y="356701"/>
                    <a:pt x="960363" y="365667"/>
                    <a:pt x="955262" y="377569"/>
                  </a:cubicBezTo>
                  <a:cubicBezTo>
                    <a:pt x="920328" y="392254"/>
                    <a:pt x="911362" y="426879"/>
                    <a:pt x="895750" y="456248"/>
                  </a:cubicBezTo>
                  <a:cubicBezTo>
                    <a:pt x="892597" y="461349"/>
                    <a:pt x="892241" y="467686"/>
                    <a:pt x="894823" y="473097"/>
                  </a:cubicBezTo>
                  <a:cubicBezTo>
                    <a:pt x="898440" y="479960"/>
                    <a:pt x="900341" y="487596"/>
                    <a:pt x="900388" y="495355"/>
                  </a:cubicBezTo>
                  <a:cubicBezTo>
                    <a:pt x="900063" y="499467"/>
                    <a:pt x="897976" y="503239"/>
                    <a:pt x="894668" y="505712"/>
                  </a:cubicBezTo>
                  <a:cubicBezTo>
                    <a:pt x="853551" y="519160"/>
                    <a:pt x="812588" y="532454"/>
                    <a:pt x="771008" y="546056"/>
                  </a:cubicBezTo>
                  <a:cubicBezTo>
                    <a:pt x="760496" y="547571"/>
                    <a:pt x="750604" y="551961"/>
                    <a:pt x="742411" y="558732"/>
                  </a:cubicBezTo>
                  <a:cubicBezTo>
                    <a:pt x="731282" y="561823"/>
                    <a:pt x="718298" y="559659"/>
                    <a:pt x="709178" y="569243"/>
                  </a:cubicBezTo>
                  <a:cubicBezTo>
                    <a:pt x="694694" y="570649"/>
                    <a:pt x="680596" y="574730"/>
                    <a:pt x="667597" y="581299"/>
                  </a:cubicBezTo>
                  <a:cubicBezTo>
                    <a:pt x="658167" y="585473"/>
                    <a:pt x="660950" y="593047"/>
                    <a:pt x="662341" y="600158"/>
                  </a:cubicBezTo>
                  <a:cubicBezTo>
                    <a:pt x="663732" y="607268"/>
                    <a:pt x="667597" y="613451"/>
                    <a:pt x="663887" y="620562"/>
                  </a:cubicBezTo>
                  <a:cubicBezTo>
                    <a:pt x="652912" y="632619"/>
                    <a:pt x="638382" y="625817"/>
                    <a:pt x="625552" y="627672"/>
                  </a:cubicBezTo>
                  <a:cubicBezTo>
                    <a:pt x="613912" y="626977"/>
                    <a:pt x="602273" y="628986"/>
                    <a:pt x="591545" y="633546"/>
                  </a:cubicBezTo>
                  <a:cubicBezTo>
                    <a:pt x="574388" y="645294"/>
                    <a:pt x="550583" y="647458"/>
                    <a:pt x="540072" y="668789"/>
                  </a:cubicBezTo>
                  <a:cubicBezTo>
                    <a:pt x="543735" y="682253"/>
                    <a:pt x="541834" y="696613"/>
                    <a:pt x="534816" y="708670"/>
                  </a:cubicBezTo>
                  <a:cubicBezTo>
                    <a:pt x="501753" y="723679"/>
                    <a:pt x="470049" y="741517"/>
                    <a:pt x="440061" y="761998"/>
                  </a:cubicBezTo>
                  <a:cubicBezTo>
                    <a:pt x="424604" y="777456"/>
                    <a:pt x="409146" y="792914"/>
                    <a:pt x="394770" y="808371"/>
                  </a:cubicBezTo>
                  <a:lnTo>
                    <a:pt x="387351" y="815327"/>
                  </a:lnTo>
                  <a:cubicBezTo>
                    <a:pt x="376222" y="828157"/>
                    <a:pt x="364629" y="821819"/>
                    <a:pt x="352881" y="816255"/>
                  </a:cubicBezTo>
                  <a:cubicBezTo>
                    <a:pt x="350037" y="815296"/>
                    <a:pt x="347068" y="814724"/>
                    <a:pt x="344070" y="814554"/>
                  </a:cubicBezTo>
                  <a:cubicBezTo>
                    <a:pt x="312320" y="815914"/>
                    <a:pt x="280508" y="813519"/>
                    <a:pt x="249315" y="807444"/>
                  </a:cubicBezTo>
                  <a:lnTo>
                    <a:pt x="243441" y="801724"/>
                  </a:lnTo>
                  <a:cubicBezTo>
                    <a:pt x="241710" y="800503"/>
                    <a:pt x="240319" y="798849"/>
                    <a:pt x="239422" y="796933"/>
                  </a:cubicBezTo>
                  <a:cubicBezTo>
                    <a:pt x="238062" y="792852"/>
                    <a:pt x="237536" y="788539"/>
                    <a:pt x="237876" y="784257"/>
                  </a:cubicBezTo>
                  <a:cubicBezTo>
                    <a:pt x="231632" y="771196"/>
                    <a:pt x="216808" y="764641"/>
                    <a:pt x="202943" y="768800"/>
                  </a:cubicBezTo>
                  <a:cubicBezTo>
                    <a:pt x="191040" y="772509"/>
                    <a:pt x="177437" y="769572"/>
                    <a:pt x="166617" y="777611"/>
                  </a:cubicBezTo>
                  <a:lnTo>
                    <a:pt x="163834" y="777611"/>
                  </a:lnTo>
                  <a:cubicBezTo>
                    <a:pt x="151391" y="775879"/>
                    <a:pt x="138701" y="777209"/>
                    <a:pt x="126891" y="781475"/>
                  </a:cubicBezTo>
                  <a:cubicBezTo>
                    <a:pt x="111434" y="779929"/>
                    <a:pt x="93194" y="790750"/>
                    <a:pt x="81446" y="771582"/>
                  </a:cubicBezTo>
                  <a:lnTo>
                    <a:pt x="61660" y="750560"/>
                  </a:lnTo>
                  <a:cubicBezTo>
                    <a:pt x="49449" y="744145"/>
                    <a:pt x="38582" y="735427"/>
                    <a:pt x="29663" y="724900"/>
                  </a:cubicBezTo>
                  <a:lnTo>
                    <a:pt x="8022" y="703878"/>
                  </a:lnTo>
                  <a:cubicBezTo>
                    <a:pt x="-4189" y="692594"/>
                    <a:pt x="2612" y="677755"/>
                    <a:pt x="757" y="664461"/>
                  </a:cubicBezTo>
                  <a:cubicBezTo>
                    <a:pt x="-1097" y="651168"/>
                    <a:pt x="757" y="640656"/>
                    <a:pt x="757" y="628909"/>
                  </a:cubicBezTo>
                  <a:cubicBezTo>
                    <a:pt x="757" y="617161"/>
                    <a:pt x="4931" y="602786"/>
                    <a:pt x="3849" y="589492"/>
                  </a:cubicBezTo>
                  <a:cubicBezTo>
                    <a:pt x="6647" y="575148"/>
                    <a:pt x="7528" y="560478"/>
                    <a:pt x="6477" y="545902"/>
                  </a:cubicBezTo>
                  <a:lnTo>
                    <a:pt x="6477" y="441563"/>
                  </a:lnTo>
                  <a:cubicBezTo>
                    <a:pt x="9723" y="423787"/>
                    <a:pt x="-3880" y="398437"/>
                    <a:pt x="28117" y="393490"/>
                  </a:cubicBezTo>
                  <a:cubicBezTo>
                    <a:pt x="45955" y="395701"/>
                    <a:pt x="63948" y="396381"/>
                    <a:pt x="81910" y="395500"/>
                  </a:cubicBezTo>
                  <a:lnTo>
                    <a:pt x="119935" y="395500"/>
                  </a:lnTo>
                  <a:cubicBezTo>
                    <a:pt x="128591" y="395500"/>
                    <a:pt x="137402" y="395500"/>
                    <a:pt x="146058" y="395500"/>
                  </a:cubicBezTo>
                  <a:cubicBezTo>
                    <a:pt x="154715" y="395500"/>
                    <a:pt x="164917" y="406629"/>
                    <a:pt x="169090" y="389935"/>
                  </a:cubicBezTo>
                  <a:cubicBezTo>
                    <a:pt x="160898" y="386225"/>
                    <a:pt x="164299" y="378651"/>
                    <a:pt x="163217" y="372622"/>
                  </a:cubicBezTo>
                  <a:cubicBezTo>
                    <a:pt x="162134" y="366594"/>
                    <a:pt x="163217" y="360565"/>
                    <a:pt x="164144" y="354537"/>
                  </a:cubicBezTo>
                  <a:cubicBezTo>
                    <a:pt x="167158" y="346777"/>
                    <a:pt x="168379" y="338415"/>
                    <a:pt x="167699" y="330114"/>
                  </a:cubicBezTo>
                  <a:cubicBezTo>
                    <a:pt x="169198" y="322957"/>
                    <a:pt x="169770" y="315631"/>
                    <a:pt x="169399" y="308319"/>
                  </a:cubicBezTo>
                  <a:cubicBezTo>
                    <a:pt x="172182" y="296324"/>
                    <a:pt x="174037" y="284128"/>
                    <a:pt x="174964" y="271839"/>
                  </a:cubicBezTo>
                  <a:cubicBezTo>
                    <a:pt x="174964" y="268160"/>
                    <a:pt x="175273" y="264497"/>
                    <a:pt x="175892" y="260864"/>
                  </a:cubicBezTo>
                  <a:cubicBezTo>
                    <a:pt x="178241" y="251559"/>
                    <a:pt x="179586" y="242021"/>
                    <a:pt x="179910" y="232422"/>
                  </a:cubicBezTo>
                  <a:lnTo>
                    <a:pt x="178365" y="220829"/>
                  </a:lnTo>
                  <a:lnTo>
                    <a:pt x="180838" y="220829"/>
                  </a:lnTo>
                  <a:cubicBezTo>
                    <a:pt x="188072" y="215728"/>
                    <a:pt x="197949" y="216717"/>
                    <a:pt x="204024" y="223148"/>
                  </a:cubicBezTo>
                  <a:cubicBezTo>
                    <a:pt x="212835" y="232268"/>
                    <a:pt x="209125" y="248653"/>
                    <a:pt x="222265" y="255300"/>
                  </a:cubicBezTo>
                  <a:cubicBezTo>
                    <a:pt x="225851" y="255841"/>
                    <a:pt x="229498" y="255841"/>
                    <a:pt x="233085" y="255300"/>
                  </a:cubicBezTo>
                  <a:cubicBezTo>
                    <a:pt x="241308" y="251698"/>
                    <a:pt x="249779" y="248699"/>
                    <a:pt x="258435" y="246334"/>
                  </a:cubicBezTo>
                  <a:cubicBezTo>
                    <a:pt x="266411" y="243304"/>
                    <a:pt x="275346" y="247324"/>
                    <a:pt x="278375" y="255315"/>
                  </a:cubicBezTo>
                  <a:cubicBezTo>
                    <a:pt x="278422" y="255454"/>
                    <a:pt x="278484" y="255609"/>
                    <a:pt x="278530" y="255763"/>
                  </a:cubicBezTo>
                  <a:cubicBezTo>
                    <a:pt x="282085" y="261482"/>
                    <a:pt x="285640" y="267202"/>
                    <a:pt x="289350" y="272921"/>
                  </a:cubicBezTo>
                  <a:cubicBezTo>
                    <a:pt x="298161" y="277095"/>
                    <a:pt x="304808" y="285442"/>
                    <a:pt x="314237" y="288379"/>
                  </a:cubicBezTo>
                  <a:cubicBezTo>
                    <a:pt x="319430" y="293433"/>
                    <a:pt x="325382" y="297653"/>
                    <a:pt x="331859" y="300900"/>
                  </a:cubicBezTo>
                  <a:cubicBezTo>
                    <a:pt x="336496" y="302600"/>
                    <a:pt x="342524" y="301827"/>
                    <a:pt x="344533" y="308010"/>
                  </a:cubicBezTo>
                  <a:cubicBezTo>
                    <a:pt x="358708" y="309308"/>
                    <a:pt x="372991" y="308412"/>
                    <a:pt x="386887" y="305382"/>
                  </a:cubicBezTo>
                  <a:cubicBezTo>
                    <a:pt x="393998" y="302136"/>
                    <a:pt x="401263" y="299663"/>
                    <a:pt x="408373" y="296417"/>
                  </a:cubicBezTo>
                  <a:cubicBezTo>
                    <a:pt x="414556" y="299663"/>
                    <a:pt x="419039" y="288997"/>
                    <a:pt x="425531" y="294098"/>
                  </a:cubicBezTo>
                  <a:cubicBezTo>
                    <a:pt x="433600" y="304717"/>
                    <a:pt x="443246" y="314054"/>
                    <a:pt x="454128" y="321767"/>
                  </a:cubicBezTo>
                  <a:lnTo>
                    <a:pt x="476850" y="331815"/>
                  </a:lnTo>
                  <a:cubicBezTo>
                    <a:pt x="490917" y="341244"/>
                    <a:pt x="512866" y="335061"/>
                    <a:pt x="522141" y="354228"/>
                  </a:cubicBezTo>
                  <a:cubicBezTo>
                    <a:pt x="523548" y="355001"/>
                    <a:pt x="524382" y="356500"/>
                    <a:pt x="524305" y="358092"/>
                  </a:cubicBezTo>
                  <a:cubicBezTo>
                    <a:pt x="528169" y="368604"/>
                    <a:pt x="536826" y="376332"/>
                    <a:pt x="540845" y="3866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4" name="Forma Livre: Forma 104">
              <a:extLst>
                <a:ext uri="{FF2B5EF4-FFF2-40B4-BE49-F238E27FC236}">
                  <a16:creationId xmlns:a16="http://schemas.microsoft.com/office/drawing/2014/main" id="{9CF4D0C0-C33F-ACA6-5363-3926D39EF792}"/>
                </a:ext>
              </a:extLst>
            </p:cNvPr>
            <p:cNvSpPr/>
            <p:nvPr/>
          </p:nvSpPr>
          <p:spPr>
            <a:xfrm>
              <a:off x="7048054" y="3451407"/>
              <a:ext cx="437229" cy="466759"/>
            </a:xfrm>
            <a:custGeom>
              <a:avLst/>
              <a:gdLst>
                <a:gd name="connsiteX0" fmla="*/ 116992 w 437229"/>
                <a:gd name="connsiteY0" fmla="*/ 147862 h 466759"/>
                <a:gd name="connsiteX1" fmla="*/ 92570 w 437229"/>
                <a:gd name="connsiteY1" fmla="*/ 137506 h 466759"/>
                <a:gd name="connsiteX2" fmla="*/ 93806 w 437229"/>
                <a:gd name="connsiteY2" fmla="*/ 37186 h 466759"/>
                <a:gd name="connsiteX3" fmla="*/ 111273 w 437229"/>
                <a:gd name="connsiteY3" fmla="*/ 31776 h 466759"/>
                <a:gd name="connsiteX4" fmla="*/ 154555 w 437229"/>
                <a:gd name="connsiteY4" fmla="*/ 37186 h 466759"/>
                <a:gd name="connsiteX5" fmla="*/ 204637 w 437229"/>
                <a:gd name="connsiteY5" fmla="*/ 37186 h 466759"/>
                <a:gd name="connsiteX6" fmla="*/ 230451 w 437229"/>
                <a:gd name="connsiteY6" fmla="*/ 35950 h 466759"/>
                <a:gd name="connsiteX7" fmla="*/ 269095 w 437229"/>
                <a:gd name="connsiteY7" fmla="*/ 31467 h 466759"/>
                <a:gd name="connsiteX8" fmla="*/ 284553 w 437229"/>
                <a:gd name="connsiteY8" fmla="*/ 29767 h 466759"/>
                <a:gd name="connsiteX9" fmla="*/ 307893 w 437229"/>
                <a:gd name="connsiteY9" fmla="*/ 25748 h 466759"/>
                <a:gd name="connsiteX10" fmla="*/ 332471 w 437229"/>
                <a:gd name="connsiteY10" fmla="*/ 6890 h 466759"/>
                <a:gd name="connsiteX11" fmla="*/ 354266 w 437229"/>
                <a:gd name="connsiteY11" fmla="*/ 243 h 466759"/>
                <a:gd name="connsiteX12" fmla="*/ 378071 w 437229"/>
                <a:gd name="connsiteY12" fmla="*/ 19565 h 466759"/>
                <a:gd name="connsiteX13" fmla="*/ 390128 w 437229"/>
                <a:gd name="connsiteY13" fmla="*/ 50480 h 466759"/>
                <a:gd name="connsiteX14" fmla="*/ 400948 w 437229"/>
                <a:gd name="connsiteY14" fmla="*/ 83404 h 466759"/>
                <a:gd name="connsiteX15" fmla="*/ 424907 w 437229"/>
                <a:gd name="connsiteY15" fmla="*/ 107982 h 466759"/>
                <a:gd name="connsiteX16" fmla="*/ 434336 w 437229"/>
                <a:gd name="connsiteY16" fmla="*/ 118184 h 466759"/>
                <a:gd name="connsiteX17" fmla="*/ 430626 w 437229"/>
                <a:gd name="connsiteY17" fmla="*/ 211857 h 466759"/>
                <a:gd name="connsiteX18" fmla="*/ 343291 w 437229"/>
                <a:gd name="connsiteY18" fmla="*/ 349120 h 466759"/>
                <a:gd name="connsiteX19" fmla="*/ 325669 w 437229"/>
                <a:gd name="connsiteY19" fmla="*/ 381272 h 466759"/>
                <a:gd name="connsiteX20" fmla="*/ 321032 w 437229"/>
                <a:gd name="connsiteY20" fmla="*/ 385600 h 466759"/>
                <a:gd name="connsiteX21" fmla="*/ 309748 w 437229"/>
                <a:gd name="connsiteY21" fmla="*/ 391010 h 466759"/>
                <a:gd name="connsiteX22" fmla="*/ 291045 w 437229"/>
                <a:gd name="connsiteY22" fmla="*/ 426253 h 466759"/>
                <a:gd name="connsiteX23" fmla="*/ 244672 w 437229"/>
                <a:gd name="connsiteY23" fmla="*/ 433055 h 466759"/>
                <a:gd name="connsiteX24" fmla="*/ 102926 w 437229"/>
                <a:gd name="connsiteY24" fmla="*/ 433055 h 466759"/>
                <a:gd name="connsiteX25" fmla="*/ 56554 w 437229"/>
                <a:gd name="connsiteY25" fmla="*/ 439392 h 466759"/>
                <a:gd name="connsiteX26" fmla="*/ 53307 w 437229"/>
                <a:gd name="connsiteY26" fmla="*/ 447894 h 466759"/>
                <a:gd name="connsiteX27" fmla="*/ 8172 w 437229"/>
                <a:gd name="connsiteY27" fmla="*/ 463351 h 466759"/>
                <a:gd name="connsiteX28" fmla="*/ 288 w 437229"/>
                <a:gd name="connsiteY28" fmla="*/ 416979 h 466759"/>
                <a:gd name="connsiteX29" fmla="*/ 3225 w 437229"/>
                <a:gd name="connsiteY29" fmla="*/ 384054 h 466759"/>
                <a:gd name="connsiteX30" fmla="*/ 6007 w 437229"/>
                <a:gd name="connsiteY30" fmla="*/ 352057 h 466759"/>
                <a:gd name="connsiteX31" fmla="*/ 6007 w 437229"/>
                <a:gd name="connsiteY31" fmla="*/ 319905 h 466759"/>
                <a:gd name="connsiteX32" fmla="*/ 16673 w 437229"/>
                <a:gd name="connsiteY32" fmla="*/ 301047 h 466759"/>
                <a:gd name="connsiteX33" fmla="*/ 46042 w 437229"/>
                <a:gd name="connsiteY33" fmla="*/ 256065 h 466759"/>
                <a:gd name="connsiteX34" fmla="*/ 60572 w 437229"/>
                <a:gd name="connsiteY34" fmla="*/ 235507 h 466759"/>
                <a:gd name="connsiteX35" fmla="*/ 66910 w 437229"/>
                <a:gd name="connsiteY35" fmla="*/ 229633 h 466759"/>
                <a:gd name="connsiteX36" fmla="*/ 106172 w 437229"/>
                <a:gd name="connsiteY36" fmla="*/ 195008 h 466759"/>
                <a:gd name="connsiteX37" fmla="*/ 127813 w 437229"/>
                <a:gd name="connsiteY37" fmla="*/ 173677 h 466759"/>
                <a:gd name="connsiteX38" fmla="*/ 116992 w 437229"/>
                <a:gd name="connsiteY38" fmla="*/ 147862 h 46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7229" h="466759">
                  <a:moveTo>
                    <a:pt x="116992" y="147862"/>
                  </a:moveTo>
                  <a:lnTo>
                    <a:pt x="92570" y="137506"/>
                  </a:lnTo>
                  <a:cubicBezTo>
                    <a:pt x="83079" y="104674"/>
                    <a:pt x="83512" y="69771"/>
                    <a:pt x="93806" y="37186"/>
                  </a:cubicBezTo>
                  <a:lnTo>
                    <a:pt x="111273" y="31776"/>
                  </a:lnTo>
                  <a:cubicBezTo>
                    <a:pt x="125232" y="36259"/>
                    <a:pt x="139916" y="38098"/>
                    <a:pt x="154555" y="37186"/>
                  </a:cubicBezTo>
                  <a:lnTo>
                    <a:pt x="204637" y="37186"/>
                  </a:lnTo>
                  <a:cubicBezTo>
                    <a:pt x="213263" y="37557"/>
                    <a:pt x="221903" y="37140"/>
                    <a:pt x="230451" y="35950"/>
                  </a:cubicBezTo>
                  <a:cubicBezTo>
                    <a:pt x="243497" y="37248"/>
                    <a:pt x="256683" y="35718"/>
                    <a:pt x="269095" y="31467"/>
                  </a:cubicBezTo>
                  <a:cubicBezTo>
                    <a:pt x="274304" y="31653"/>
                    <a:pt x="279513" y="31081"/>
                    <a:pt x="284553" y="29767"/>
                  </a:cubicBezTo>
                  <a:cubicBezTo>
                    <a:pt x="292436" y="29767"/>
                    <a:pt x="301092" y="33167"/>
                    <a:pt x="307893" y="25748"/>
                  </a:cubicBezTo>
                  <a:cubicBezTo>
                    <a:pt x="317168" y="20801"/>
                    <a:pt x="327988" y="18019"/>
                    <a:pt x="332471" y="6890"/>
                  </a:cubicBezTo>
                  <a:cubicBezTo>
                    <a:pt x="339736" y="4416"/>
                    <a:pt x="345765" y="-1458"/>
                    <a:pt x="354266" y="243"/>
                  </a:cubicBezTo>
                  <a:cubicBezTo>
                    <a:pt x="363340" y="5143"/>
                    <a:pt x="371409" y="11697"/>
                    <a:pt x="378071" y="19565"/>
                  </a:cubicBezTo>
                  <a:lnTo>
                    <a:pt x="390128" y="50480"/>
                  </a:lnTo>
                  <a:cubicBezTo>
                    <a:pt x="395074" y="60991"/>
                    <a:pt x="391674" y="74284"/>
                    <a:pt x="400948" y="83404"/>
                  </a:cubicBezTo>
                  <a:cubicBezTo>
                    <a:pt x="404813" y="95616"/>
                    <a:pt x="417797" y="98862"/>
                    <a:pt x="424907" y="107982"/>
                  </a:cubicBezTo>
                  <a:cubicBezTo>
                    <a:pt x="428926" y="110610"/>
                    <a:pt x="434027" y="113238"/>
                    <a:pt x="434336" y="118184"/>
                  </a:cubicBezTo>
                  <a:cubicBezTo>
                    <a:pt x="435573" y="149099"/>
                    <a:pt x="441756" y="181096"/>
                    <a:pt x="430626" y="211857"/>
                  </a:cubicBezTo>
                  <a:cubicBezTo>
                    <a:pt x="406822" y="261012"/>
                    <a:pt x="371424" y="302747"/>
                    <a:pt x="343291" y="349120"/>
                  </a:cubicBezTo>
                  <a:cubicBezTo>
                    <a:pt x="336954" y="359476"/>
                    <a:pt x="326906" y="367978"/>
                    <a:pt x="325669" y="381272"/>
                  </a:cubicBezTo>
                  <a:lnTo>
                    <a:pt x="321032" y="385600"/>
                  </a:lnTo>
                  <a:cubicBezTo>
                    <a:pt x="317539" y="387918"/>
                    <a:pt x="313752" y="389742"/>
                    <a:pt x="309748" y="391010"/>
                  </a:cubicBezTo>
                  <a:cubicBezTo>
                    <a:pt x="306580" y="404149"/>
                    <a:pt x="300149" y="416268"/>
                    <a:pt x="291045" y="426253"/>
                  </a:cubicBezTo>
                  <a:cubicBezTo>
                    <a:pt x="276097" y="431200"/>
                    <a:pt x="260408" y="433503"/>
                    <a:pt x="244672" y="433055"/>
                  </a:cubicBezTo>
                  <a:lnTo>
                    <a:pt x="102926" y="433055"/>
                  </a:lnTo>
                  <a:cubicBezTo>
                    <a:pt x="87469" y="435837"/>
                    <a:pt x="70311" y="426871"/>
                    <a:pt x="56554" y="439392"/>
                  </a:cubicBezTo>
                  <a:lnTo>
                    <a:pt x="53307" y="447894"/>
                  </a:lnTo>
                  <a:cubicBezTo>
                    <a:pt x="40632" y="460105"/>
                    <a:pt x="28266" y="472935"/>
                    <a:pt x="8172" y="463351"/>
                  </a:cubicBezTo>
                  <a:cubicBezTo>
                    <a:pt x="-4968" y="449749"/>
                    <a:pt x="1989" y="432436"/>
                    <a:pt x="288" y="416979"/>
                  </a:cubicBezTo>
                  <a:cubicBezTo>
                    <a:pt x="2421" y="406143"/>
                    <a:pt x="3410" y="395106"/>
                    <a:pt x="3225" y="384054"/>
                  </a:cubicBezTo>
                  <a:cubicBezTo>
                    <a:pt x="5853" y="373605"/>
                    <a:pt x="6795" y="362800"/>
                    <a:pt x="6007" y="352057"/>
                  </a:cubicBezTo>
                  <a:cubicBezTo>
                    <a:pt x="6007" y="341391"/>
                    <a:pt x="6007" y="330726"/>
                    <a:pt x="6007" y="319905"/>
                  </a:cubicBezTo>
                  <a:cubicBezTo>
                    <a:pt x="5188" y="311991"/>
                    <a:pt x="9470" y="304432"/>
                    <a:pt x="16673" y="301047"/>
                  </a:cubicBezTo>
                  <a:cubicBezTo>
                    <a:pt x="26566" y="285589"/>
                    <a:pt x="36304" y="271059"/>
                    <a:pt x="46042" y="256065"/>
                  </a:cubicBezTo>
                  <a:cubicBezTo>
                    <a:pt x="48547" y="247827"/>
                    <a:pt x="53632" y="240608"/>
                    <a:pt x="60572" y="235507"/>
                  </a:cubicBezTo>
                  <a:lnTo>
                    <a:pt x="66910" y="229633"/>
                  </a:lnTo>
                  <a:cubicBezTo>
                    <a:pt x="82368" y="221286"/>
                    <a:pt x="91951" y="205210"/>
                    <a:pt x="106172" y="195008"/>
                  </a:cubicBezTo>
                  <a:lnTo>
                    <a:pt x="127813" y="173677"/>
                  </a:lnTo>
                  <a:cubicBezTo>
                    <a:pt x="134151" y="159919"/>
                    <a:pt x="122248" y="154664"/>
                    <a:pt x="116992" y="147862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5" name="Forma Livre: Forma 105">
              <a:extLst>
                <a:ext uri="{FF2B5EF4-FFF2-40B4-BE49-F238E27FC236}">
                  <a16:creationId xmlns:a16="http://schemas.microsoft.com/office/drawing/2014/main" id="{3036A666-501F-608C-73AD-F8D4314FD4D5}"/>
                </a:ext>
              </a:extLst>
            </p:cNvPr>
            <p:cNvSpPr/>
            <p:nvPr/>
          </p:nvSpPr>
          <p:spPr>
            <a:xfrm>
              <a:off x="7266513" y="4603608"/>
              <a:ext cx="259128" cy="647478"/>
            </a:xfrm>
            <a:custGeom>
              <a:avLst/>
              <a:gdLst>
                <a:gd name="connsiteX0" fmla="*/ 54654 w 259128"/>
                <a:gd name="connsiteY0" fmla="*/ 233348 h 647478"/>
                <a:gd name="connsiteX1" fmla="*/ 70112 w 259128"/>
                <a:gd name="connsiteY1" fmla="*/ 131946 h 647478"/>
                <a:gd name="connsiteX2" fmla="*/ 89280 w 259128"/>
                <a:gd name="connsiteY2" fmla="*/ 104741 h 647478"/>
                <a:gd name="connsiteX3" fmla="*/ 88043 w 259128"/>
                <a:gd name="connsiteY3" fmla="*/ 101649 h 647478"/>
                <a:gd name="connsiteX4" fmla="*/ 89280 w 259128"/>
                <a:gd name="connsiteY4" fmla="*/ 100104 h 647478"/>
                <a:gd name="connsiteX5" fmla="*/ 53882 w 259128"/>
                <a:gd name="connsiteY5" fmla="*/ 16478 h 647478"/>
                <a:gd name="connsiteX6" fmla="*/ 51872 w 259128"/>
                <a:gd name="connsiteY6" fmla="*/ 2567 h 647478"/>
                <a:gd name="connsiteX7" fmla="*/ 54345 w 259128"/>
                <a:gd name="connsiteY7" fmla="*/ -61 h 647478"/>
                <a:gd name="connsiteX8" fmla="*/ 138125 w 259128"/>
                <a:gd name="connsiteY8" fmla="*/ 90520 h 647478"/>
                <a:gd name="connsiteX9" fmla="*/ 159457 w 259128"/>
                <a:gd name="connsiteY9" fmla="*/ 164098 h 647478"/>
                <a:gd name="connsiteX10" fmla="*/ 161930 w 259128"/>
                <a:gd name="connsiteY10" fmla="*/ 206452 h 647478"/>
                <a:gd name="connsiteX11" fmla="*/ 158993 w 259128"/>
                <a:gd name="connsiteY11" fmla="*/ 234894 h 647478"/>
                <a:gd name="connsiteX12" fmla="*/ 153737 w 259128"/>
                <a:gd name="connsiteY12" fmla="*/ 267354 h 647478"/>
                <a:gd name="connsiteX13" fmla="*/ 153737 w 259128"/>
                <a:gd name="connsiteY13" fmla="*/ 273074 h 647478"/>
                <a:gd name="connsiteX14" fmla="*/ 153737 w 259128"/>
                <a:gd name="connsiteY14" fmla="*/ 297806 h 647478"/>
                <a:gd name="connsiteX15" fmla="*/ 154665 w 259128"/>
                <a:gd name="connsiteY15" fmla="*/ 328721 h 647478"/>
                <a:gd name="connsiteX16" fmla="*/ 212322 w 259128"/>
                <a:gd name="connsiteY16" fmla="*/ 383904 h 647478"/>
                <a:gd name="connsiteX17" fmla="*/ 253439 w 259128"/>
                <a:gd name="connsiteY17" fmla="*/ 459956 h 647478"/>
                <a:gd name="connsiteX18" fmla="*/ 253439 w 259128"/>
                <a:gd name="connsiteY18" fmla="*/ 493808 h 647478"/>
                <a:gd name="connsiteX19" fmla="*/ 247565 w 259128"/>
                <a:gd name="connsiteY19" fmla="*/ 534461 h 647478"/>
                <a:gd name="connsiteX20" fmla="*/ 237208 w 259128"/>
                <a:gd name="connsiteY20" fmla="*/ 563521 h 647478"/>
                <a:gd name="connsiteX21" fmla="*/ 205366 w 259128"/>
                <a:gd name="connsiteY21" fmla="*/ 576505 h 647478"/>
                <a:gd name="connsiteX22" fmla="*/ 197637 w 259128"/>
                <a:gd name="connsiteY22" fmla="*/ 584234 h 647478"/>
                <a:gd name="connsiteX23" fmla="*/ 197637 w 259128"/>
                <a:gd name="connsiteY23" fmla="*/ 619168 h 647478"/>
                <a:gd name="connsiteX24" fmla="*/ 197637 w 259128"/>
                <a:gd name="connsiteY24" fmla="*/ 639418 h 647478"/>
                <a:gd name="connsiteX25" fmla="*/ 177079 w 259128"/>
                <a:gd name="connsiteY25" fmla="*/ 639418 h 647478"/>
                <a:gd name="connsiteX26" fmla="*/ 175842 w 259128"/>
                <a:gd name="connsiteY26" fmla="*/ 623960 h 647478"/>
                <a:gd name="connsiteX27" fmla="*/ 124059 w 259128"/>
                <a:gd name="connsiteY27" fmla="*/ 569086 h 647478"/>
                <a:gd name="connsiteX28" fmla="*/ 124059 w 259128"/>
                <a:gd name="connsiteY28" fmla="*/ 535079 h 647478"/>
                <a:gd name="connsiteX29" fmla="*/ 142144 w 259128"/>
                <a:gd name="connsiteY29" fmla="*/ 493344 h 647478"/>
                <a:gd name="connsiteX30" fmla="*/ 136580 w 259128"/>
                <a:gd name="connsiteY30" fmla="*/ 436151 h 647478"/>
                <a:gd name="connsiteX31" fmla="*/ 124987 w 259128"/>
                <a:gd name="connsiteY31" fmla="*/ 436151 h 647478"/>
                <a:gd name="connsiteX32" fmla="*/ 71194 w 259128"/>
                <a:gd name="connsiteY32" fmla="*/ 433059 h 647478"/>
                <a:gd name="connsiteX33" fmla="*/ 49090 w 259128"/>
                <a:gd name="connsiteY33" fmla="*/ 407400 h 647478"/>
                <a:gd name="connsiteX34" fmla="*/ 37187 w 259128"/>
                <a:gd name="connsiteY34" fmla="*/ 389160 h 647478"/>
                <a:gd name="connsiteX35" fmla="*/ 8900 w 259128"/>
                <a:gd name="connsiteY35" fmla="*/ 379113 h 647478"/>
                <a:gd name="connsiteX36" fmla="*/ 2254 w 259128"/>
                <a:gd name="connsiteY36" fmla="*/ 354226 h 647478"/>
                <a:gd name="connsiteX37" fmla="*/ 1790 w 259128"/>
                <a:gd name="connsiteY37" fmla="*/ 344178 h 647478"/>
                <a:gd name="connsiteX38" fmla="*/ 2254 w 259128"/>
                <a:gd name="connsiteY38" fmla="*/ 343715 h 647478"/>
                <a:gd name="connsiteX39" fmla="*/ 31159 w 259128"/>
                <a:gd name="connsiteY39" fmla="*/ 281884 h 647478"/>
                <a:gd name="connsiteX40" fmla="*/ 67484 w 259128"/>
                <a:gd name="connsiteY40" fmla="*/ 260244 h 647478"/>
                <a:gd name="connsiteX41" fmla="*/ 54654 w 259128"/>
                <a:gd name="connsiteY41" fmla="*/ 233348 h 64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59128" h="647478">
                  <a:moveTo>
                    <a:pt x="54654" y="233348"/>
                  </a:moveTo>
                  <a:cubicBezTo>
                    <a:pt x="53727" y="198568"/>
                    <a:pt x="65630" y="165798"/>
                    <a:pt x="70112" y="131946"/>
                  </a:cubicBezTo>
                  <a:cubicBezTo>
                    <a:pt x="71813" y="118807"/>
                    <a:pt x="82169" y="113242"/>
                    <a:pt x="89280" y="104741"/>
                  </a:cubicBezTo>
                  <a:cubicBezTo>
                    <a:pt x="88043" y="103659"/>
                    <a:pt x="87579" y="102731"/>
                    <a:pt x="88043" y="101649"/>
                  </a:cubicBezTo>
                  <a:cubicBezTo>
                    <a:pt x="88507" y="100567"/>
                    <a:pt x="88816" y="100104"/>
                    <a:pt x="89280" y="100104"/>
                  </a:cubicBezTo>
                  <a:cubicBezTo>
                    <a:pt x="82478" y="70116"/>
                    <a:pt x="59292" y="47084"/>
                    <a:pt x="53882" y="16478"/>
                  </a:cubicBezTo>
                  <a:cubicBezTo>
                    <a:pt x="51532" y="12243"/>
                    <a:pt x="50821" y="7297"/>
                    <a:pt x="51872" y="2567"/>
                  </a:cubicBezTo>
                  <a:lnTo>
                    <a:pt x="54345" y="-61"/>
                  </a:lnTo>
                  <a:cubicBezTo>
                    <a:pt x="112620" y="2103"/>
                    <a:pt x="129315" y="41674"/>
                    <a:pt x="138125" y="90520"/>
                  </a:cubicBezTo>
                  <a:cubicBezTo>
                    <a:pt x="143860" y="115422"/>
                    <a:pt x="150986" y="139984"/>
                    <a:pt x="159457" y="164098"/>
                  </a:cubicBezTo>
                  <a:cubicBezTo>
                    <a:pt x="168268" y="177855"/>
                    <a:pt x="161621" y="192385"/>
                    <a:pt x="161930" y="206452"/>
                  </a:cubicBezTo>
                  <a:cubicBezTo>
                    <a:pt x="159642" y="215757"/>
                    <a:pt x="158653" y="225325"/>
                    <a:pt x="158993" y="234894"/>
                  </a:cubicBezTo>
                  <a:cubicBezTo>
                    <a:pt x="154974" y="245405"/>
                    <a:pt x="158993" y="256998"/>
                    <a:pt x="153737" y="267354"/>
                  </a:cubicBezTo>
                  <a:cubicBezTo>
                    <a:pt x="153737" y="269210"/>
                    <a:pt x="153737" y="271219"/>
                    <a:pt x="153737" y="273074"/>
                  </a:cubicBezTo>
                  <a:cubicBezTo>
                    <a:pt x="153737" y="281266"/>
                    <a:pt x="153737" y="289613"/>
                    <a:pt x="153737" y="297806"/>
                  </a:cubicBezTo>
                  <a:cubicBezTo>
                    <a:pt x="149873" y="307822"/>
                    <a:pt x="150213" y="318967"/>
                    <a:pt x="154665" y="328721"/>
                  </a:cubicBezTo>
                  <a:cubicBezTo>
                    <a:pt x="175996" y="344951"/>
                    <a:pt x="192845" y="365819"/>
                    <a:pt x="212322" y="383904"/>
                  </a:cubicBezTo>
                  <a:cubicBezTo>
                    <a:pt x="226079" y="409255"/>
                    <a:pt x="252357" y="427804"/>
                    <a:pt x="253439" y="459956"/>
                  </a:cubicBezTo>
                  <a:cubicBezTo>
                    <a:pt x="260936" y="469988"/>
                    <a:pt x="260936" y="483776"/>
                    <a:pt x="253439" y="493808"/>
                  </a:cubicBezTo>
                  <a:cubicBezTo>
                    <a:pt x="254134" y="507611"/>
                    <a:pt x="252140" y="521415"/>
                    <a:pt x="247565" y="534461"/>
                  </a:cubicBezTo>
                  <a:cubicBezTo>
                    <a:pt x="245401" y="544663"/>
                    <a:pt x="247565" y="556102"/>
                    <a:pt x="237208" y="563521"/>
                  </a:cubicBezTo>
                  <a:lnTo>
                    <a:pt x="205366" y="576505"/>
                  </a:lnTo>
                  <a:cubicBezTo>
                    <a:pt x="202738" y="579133"/>
                    <a:pt x="199955" y="581452"/>
                    <a:pt x="197637" y="584234"/>
                  </a:cubicBezTo>
                  <a:cubicBezTo>
                    <a:pt x="192072" y="595982"/>
                    <a:pt x="197637" y="607575"/>
                    <a:pt x="197637" y="619168"/>
                  </a:cubicBezTo>
                  <a:cubicBezTo>
                    <a:pt x="198333" y="625908"/>
                    <a:pt x="198333" y="632678"/>
                    <a:pt x="197637" y="639418"/>
                  </a:cubicBezTo>
                  <a:cubicBezTo>
                    <a:pt x="194236" y="650238"/>
                    <a:pt x="189599" y="649929"/>
                    <a:pt x="177079" y="639418"/>
                  </a:cubicBezTo>
                  <a:cubicBezTo>
                    <a:pt x="179861" y="634008"/>
                    <a:pt x="182643" y="626588"/>
                    <a:pt x="175842" y="623960"/>
                  </a:cubicBezTo>
                  <a:cubicBezTo>
                    <a:pt x="148018" y="615149"/>
                    <a:pt x="140753" y="587790"/>
                    <a:pt x="124059" y="569086"/>
                  </a:cubicBezTo>
                  <a:cubicBezTo>
                    <a:pt x="120735" y="557987"/>
                    <a:pt x="120735" y="546178"/>
                    <a:pt x="124059" y="535079"/>
                  </a:cubicBezTo>
                  <a:cubicBezTo>
                    <a:pt x="135343" y="523486"/>
                    <a:pt x="134261" y="506483"/>
                    <a:pt x="142144" y="493344"/>
                  </a:cubicBezTo>
                  <a:cubicBezTo>
                    <a:pt x="140753" y="474331"/>
                    <a:pt x="146318" y="454546"/>
                    <a:pt x="136580" y="436151"/>
                  </a:cubicBezTo>
                  <a:lnTo>
                    <a:pt x="124987" y="436151"/>
                  </a:lnTo>
                  <a:cubicBezTo>
                    <a:pt x="107257" y="432889"/>
                    <a:pt x="89187" y="431838"/>
                    <a:pt x="71194" y="433059"/>
                  </a:cubicBezTo>
                  <a:cubicBezTo>
                    <a:pt x="57282" y="430277"/>
                    <a:pt x="55737" y="416520"/>
                    <a:pt x="49090" y="407400"/>
                  </a:cubicBezTo>
                  <a:lnTo>
                    <a:pt x="37187" y="389160"/>
                  </a:lnTo>
                  <a:cubicBezTo>
                    <a:pt x="28377" y="383904"/>
                    <a:pt x="15856" y="389160"/>
                    <a:pt x="8900" y="379113"/>
                  </a:cubicBezTo>
                  <a:cubicBezTo>
                    <a:pt x="6736" y="370920"/>
                    <a:pt x="4572" y="362573"/>
                    <a:pt x="2254" y="354226"/>
                  </a:cubicBezTo>
                  <a:cubicBezTo>
                    <a:pt x="-653" y="351583"/>
                    <a:pt x="-854" y="347085"/>
                    <a:pt x="1790" y="344178"/>
                  </a:cubicBezTo>
                  <a:cubicBezTo>
                    <a:pt x="1929" y="344024"/>
                    <a:pt x="2099" y="343869"/>
                    <a:pt x="2254" y="343715"/>
                  </a:cubicBezTo>
                  <a:cubicBezTo>
                    <a:pt x="9487" y="322074"/>
                    <a:pt x="19195" y="301315"/>
                    <a:pt x="31159" y="281884"/>
                  </a:cubicBezTo>
                  <a:cubicBezTo>
                    <a:pt x="37234" y="267509"/>
                    <a:pt x="51950" y="258745"/>
                    <a:pt x="67484" y="260244"/>
                  </a:cubicBezTo>
                  <a:cubicBezTo>
                    <a:pt x="72740" y="247414"/>
                    <a:pt x="58365" y="242777"/>
                    <a:pt x="54654" y="2333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6" name="Forma Livre: Forma 106">
              <a:extLst>
                <a:ext uri="{FF2B5EF4-FFF2-40B4-BE49-F238E27FC236}">
                  <a16:creationId xmlns:a16="http://schemas.microsoft.com/office/drawing/2014/main" id="{4F46406A-82DD-D3E6-C7A2-BE956E0C1E17}"/>
                </a:ext>
              </a:extLst>
            </p:cNvPr>
            <p:cNvSpPr/>
            <p:nvPr/>
          </p:nvSpPr>
          <p:spPr>
            <a:xfrm>
              <a:off x="7008219" y="3993446"/>
              <a:ext cx="124590" cy="177969"/>
            </a:xfrm>
            <a:custGeom>
              <a:avLst/>
              <a:gdLst>
                <a:gd name="connsiteX0" fmla="*/ 103654 w 124590"/>
                <a:gd name="connsiteY0" fmla="*/ 18540 h 177969"/>
                <a:gd name="connsiteX1" fmla="*/ 107364 w 124590"/>
                <a:gd name="connsiteY1" fmla="*/ 32297 h 177969"/>
                <a:gd name="connsiteX2" fmla="*/ 121584 w 124590"/>
                <a:gd name="connsiteY2" fmla="*/ 75269 h 177969"/>
                <a:gd name="connsiteX3" fmla="*/ 50480 w 124590"/>
                <a:gd name="connsiteY3" fmla="*/ 169406 h 177969"/>
                <a:gd name="connsiteX4" fmla="*/ 12300 w 124590"/>
                <a:gd name="connsiteY4" fmla="*/ 177908 h 177969"/>
                <a:gd name="connsiteX5" fmla="*/ 2098 w 124590"/>
                <a:gd name="connsiteY5" fmla="*/ 156576 h 177969"/>
                <a:gd name="connsiteX6" fmla="*/ 2098 w 124590"/>
                <a:gd name="connsiteY6" fmla="*/ 117778 h 177969"/>
                <a:gd name="connsiteX7" fmla="*/ 3180 w 124590"/>
                <a:gd name="connsiteY7" fmla="*/ 109585 h 177969"/>
                <a:gd name="connsiteX8" fmla="*/ 4571 w 124590"/>
                <a:gd name="connsiteY8" fmla="*/ 72951 h 177969"/>
                <a:gd name="connsiteX9" fmla="*/ -67 w 124590"/>
                <a:gd name="connsiteY9" fmla="*/ 52701 h 177969"/>
                <a:gd name="connsiteX10" fmla="*/ 13536 w 124590"/>
                <a:gd name="connsiteY10" fmla="*/ 32916 h 177969"/>
                <a:gd name="connsiteX11" fmla="*/ 21265 w 124590"/>
                <a:gd name="connsiteY11" fmla="*/ 30597 h 177969"/>
                <a:gd name="connsiteX12" fmla="*/ 52180 w 124590"/>
                <a:gd name="connsiteY12" fmla="*/ 23023 h 177969"/>
                <a:gd name="connsiteX13" fmla="*/ 65474 w 124590"/>
                <a:gd name="connsiteY13" fmla="*/ 2310 h 177969"/>
                <a:gd name="connsiteX14" fmla="*/ 103654 w 124590"/>
                <a:gd name="connsiteY14" fmla="*/ 18540 h 17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590" h="177969">
                  <a:moveTo>
                    <a:pt x="103654" y="18540"/>
                  </a:moveTo>
                  <a:cubicBezTo>
                    <a:pt x="105586" y="22915"/>
                    <a:pt x="106838" y="27552"/>
                    <a:pt x="107364" y="32297"/>
                  </a:cubicBezTo>
                  <a:cubicBezTo>
                    <a:pt x="105972" y="48837"/>
                    <a:pt x="133332" y="55175"/>
                    <a:pt x="121584" y="75269"/>
                  </a:cubicBezTo>
                  <a:cubicBezTo>
                    <a:pt x="101490" y="109431"/>
                    <a:pt x="92679" y="152557"/>
                    <a:pt x="50480" y="169406"/>
                  </a:cubicBezTo>
                  <a:cubicBezTo>
                    <a:pt x="37341" y="169839"/>
                    <a:pt x="24387" y="172714"/>
                    <a:pt x="12300" y="177908"/>
                  </a:cubicBezTo>
                  <a:cubicBezTo>
                    <a:pt x="-3158" y="176671"/>
                    <a:pt x="3180" y="164460"/>
                    <a:pt x="2098" y="156576"/>
                  </a:cubicBezTo>
                  <a:cubicBezTo>
                    <a:pt x="397" y="143592"/>
                    <a:pt x="7508" y="130762"/>
                    <a:pt x="2098" y="117778"/>
                  </a:cubicBezTo>
                  <a:cubicBezTo>
                    <a:pt x="2082" y="115011"/>
                    <a:pt x="2438" y="112259"/>
                    <a:pt x="3180" y="109585"/>
                  </a:cubicBezTo>
                  <a:cubicBezTo>
                    <a:pt x="5035" y="97466"/>
                    <a:pt x="5498" y="85178"/>
                    <a:pt x="4571" y="72951"/>
                  </a:cubicBezTo>
                  <a:cubicBezTo>
                    <a:pt x="4571" y="65995"/>
                    <a:pt x="861" y="59658"/>
                    <a:pt x="-67" y="52701"/>
                  </a:cubicBezTo>
                  <a:cubicBezTo>
                    <a:pt x="-113" y="43906"/>
                    <a:pt x="5313" y="36023"/>
                    <a:pt x="13536" y="32916"/>
                  </a:cubicBezTo>
                  <a:cubicBezTo>
                    <a:pt x="16009" y="31834"/>
                    <a:pt x="18606" y="31061"/>
                    <a:pt x="21265" y="30597"/>
                  </a:cubicBezTo>
                  <a:cubicBezTo>
                    <a:pt x="32394" y="30597"/>
                    <a:pt x="44296" y="34152"/>
                    <a:pt x="52180" y="23023"/>
                  </a:cubicBezTo>
                  <a:cubicBezTo>
                    <a:pt x="56663" y="16067"/>
                    <a:pt x="56817" y="6483"/>
                    <a:pt x="65474" y="2310"/>
                  </a:cubicBezTo>
                  <a:cubicBezTo>
                    <a:pt x="82168" y="-936"/>
                    <a:pt x="98707" y="-4492"/>
                    <a:pt x="103654" y="18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7" name="Forma Livre: Forma 107">
              <a:extLst>
                <a:ext uri="{FF2B5EF4-FFF2-40B4-BE49-F238E27FC236}">
                  <a16:creationId xmlns:a16="http://schemas.microsoft.com/office/drawing/2014/main" id="{32382877-D0B3-E51F-72F0-D3B411EA0F91}"/>
                </a:ext>
              </a:extLst>
            </p:cNvPr>
            <p:cNvSpPr/>
            <p:nvPr/>
          </p:nvSpPr>
          <p:spPr>
            <a:xfrm>
              <a:off x="6971263" y="3892873"/>
              <a:ext cx="168809" cy="136022"/>
            </a:xfrm>
            <a:custGeom>
              <a:avLst/>
              <a:gdLst>
                <a:gd name="connsiteX0" fmla="*/ 59767 w 168809"/>
                <a:gd name="connsiteY0" fmla="*/ 135962 h 136022"/>
                <a:gd name="connsiteX1" fmla="*/ 54511 w 168809"/>
                <a:gd name="connsiteY1" fmla="*/ 135962 h 136022"/>
                <a:gd name="connsiteX2" fmla="*/ 24369 w 168809"/>
                <a:gd name="connsiteY2" fmla="*/ 127151 h 136022"/>
                <a:gd name="connsiteX3" fmla="*/ 12466 w 168809"/>
                <a:gd name="connsiteY3" fmla="*/ 126223 h 136022"/>
                <a:gd name="connsiteX4" fmla="*/ 719 w 168809"/>
                <a:gd name="connsiteY4" fmla="*/ 106592 h 136022"/>
                <a:gd name="connsiteX5" fmla="*/ 719 w 168809"/>
                <a:gd name="connsiteY5" fmla="*/ 106592 h 136022"/>
                <a:gd name="connsiteX6" fmla="*/ 16176 w 168809"/>
                <a:gd name="connsiteY6" fmla="*/ 83096 h 136022"/>
                <a:gd name="connsiteX7" fmla="*/ 28388 w 168809"/>
                <a:gd name="connsiteY7" fmla="*/ 65166 h 136022"/>
                <a:gd name="connsiteX8" fmla="*/ 46164 w 168809"/>
                <a:gd name="connsiteY8" fmla="*/ 46617 h 136022"/>
                <a:gd name="connsiteX9" fmla="*/ 64558 w 168809"/>
                <a:gd name="connsiteY9" fmla="*/ 24822 h 136022"/>
                <a:gd name="connsiteX10" fmla="*/ 87899 w 168809"/>
                <a:gd name="connsiteY10" fmla="*/ 19566 h 136022"/>
                <a:gd name="connsiteX11" fmla="*/ 128862 w 168809"/>
                <a:gd name="connsiteY11" fmla="*/ 1944 h 136022"/>
                <a:gd name="connsiteX12" fmla="*/ 133499 w 168809"/>
                <a:gd name="connsiteY12" fmla="*/ 1944 h 136022"/>
                <a:gd name="connsiteX13" fmla="*/ 168742 w 168809"/>
                <a:gd name="connsiteY13" fmla="*/ 66711 h 136022"/>
                <a:gd name="connsiteX14" fmla="*/ 167351 w 168809"/>
                <a:gd name="connsiteY14" fmla="*/ 69803 h 136022"/>
                <a:gd name="connsiteX15" fmla="*/ 168742 w 168809"/>
                <a:gd name="connsiteY15" fmla="*/ 71194 h 136022"/>
                <a:gd name="connsiteX16" fmla="*/ 145556 w 168809"/>
                <a:gd name="connsiteY16" fmla="*/ 101027 h 136022"/>
                <a:gd name="connsiteX17" fmla="*/ 97792 w 168809"/>
                <a:gd name="connsiteY17" fmla="*/ 105974 h 136022"/>
                <a:gd name="connsiteX18" fmla="*/ 90682 w 168809"/>
                <a:gd name="connsiteY18" fmla="*/ 126378 h 136022"/>
                <a:gd name="connsiteX19" fmla="*/ 59767 w 168809"/>
                <a:gd name="connsiteY19" fmla="*/ 135962 h 1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809" h="136022">
                  <a:moveTo>
                    <a:pt x="59767" y="135962"/>
                  </a:moveTo>
                  <a:lnTo>
                    <a:pt x="54511" y="135962"/>
                  </a:lnTo>
                  <a:cubicBezTo>
                    <a:pt x="44000" y="134416"/>
                    <a:pt x="38280" y="116949"/>
                    <a:pt x="24369" y="127151"/>
                  </a:cubicBezTo>
                  <a:cubicBezTo>
                    <a:pt x="20442" y="128449"/>
                    <a:pt x="16145" y="128109"/>
                    <a:pt x="12466" y="126223"/>
                  </a:cubicBezTo>
                  <a:cubicBezTo>
                    <a:pt x="7365" y="120349"/>
                    <a:pt x="-2991" y="117876"/>
                    <a:pt x="719" y="106592"/>
                  </a:cubicBezTo>
                  <a:lnTo>
                    <a:pt x="719" y="106592"/>
                  </a:lnTo>
                  <a:cubicBezTo>
                    <a:pt x="7906" y="100316"/>
                    <a:pt x="13255" y="92186"/>
                    <a:pt x="16176" y="83096"/>
                  </a:cubicBezTo>
                  <a:cubicBezTo>
                    <a:pt x="21416" y="77996"/>
                    <a:pt x="25559" y="71905"/>
                    <a:pt x="28388" y="65166"/>
                  </a:cubicBezTo>
                  <a:cubicBezTo>
                    <a:pt x="34416" y="58983"/>
                    <a:pt x="42299" y="54655"/>
                    <a:pt x="46164" y="46617"/>
                  </a:cubicBezTo>
                  <a:lnTo>
                    <a:pt x="64558" y="24822"/>
                  </a:lnTo>
                  <a:cubicBezTo>
                    <a:pt x="70339" y="18128"/>
                    <a:pt x="79815" y="15995"/>
                    <a:pt x="87899" y="19566"/>
                  </a:cubicBezTo>
                  <a:cubicBezTo>
                    <a:pt x="105057" y="21730"/>
                    <a:pt x="114486" y="5963"/>
                    <a:pt x="128862" y="1944"/>
                  </a:cubicBezTo>
                  <a:cubicBezTo>
                    <a:pt x="130408" y="-730"/>
                    <a:pt x="131953" y="-730"/>
                    <a:pt x="133499" y="1944"/>
                  </a:cubicBezTo>
                  <a:cubicBezTo>
                    <a:pt x="151121" y="19783"/>
                    <a:pt x="163332" y="42227"/>
                    <a:pt x="168742" y="66711"/>
                  </a:cubicBezTo>
                  <a:cubicBezTo>
                    <a:pt x="167351" y="67794"/>
                    <a:pt x="166733" y="68721"/>
                    <a:pt x="167351" y="69803"/>
                  </a:cubicBezTo>
                  <a:cubicBezTo>
                    <a:pt x="167969" y="70885"/>
                    <a:pt x="168278" y="71194"/>
                    <a:pt x="168742" y="71194"/>
                  </a:cubicBezTo>
                  <a:lnTo>
                    <a:pt x="145556" y="101027"/>
                  </a:lnTo>
                  <a:cubicBezTo>
                    <a:pt x="130098" y="109683"/>
                    <a:pt x="113095" y="98863"/>
                    <a:pt x="97792" y="105974"/>
                  </a:cubicBezTo>
                  <a:cubicBezTo>
                    <a:pt x="92691" y="111848"/>
                    <a:pt x="94237" y="119886"/>
                    <a:pt x="90682" y="126378"/>
                  </a:cubicBezTo>
                  <a:cubicBezTo>
                    <a:pt x="83726" y="139671"/>
                    <a:pt x="69195" y="129315"/>
                    <a:pt x="59767" y="1359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8" name="Forma Livre: Forma 108">
              <a:extLst>
                <a:ext uri="{FF2B5EF4-FFF2-40B4-BE49-F238E27FC236}">
                  <a16:creationId xmlns:a16="http://schemas.microsoft.com/office/drawing/2014/main" id="{ADB4CE03-CF6F-9FB5-4D31-8D0650C9EA84}"/>
                </a:ext>
              </a:extLst>
            </p:cNvPr>
            <p:cNvSpPr/>
            <p:nvPr/>
          </p:nvSpPr>
          <p:spPr>
            <a:xfrm>
              <a:off x="3254039" y="1474114"/>
              <a:ext cx="962854" cy="1043342"/>
            </a:xfrm>
            <a:custGeom>
              <a:avLst/>
              <a:gdLst>
                <a:gd name="connsiteX0" fmla="*/ 737262 w 962854"/>
                <a:gd name="connsiteY0" fmla="*/ 2832 h 1043342"/>
                <a:gd name="connsiteX1" fmla="*/ 880399 w 962854"/>
                <a:gd name="connsiteY1" fmla="*/ 114900 h 1043342"/>
                <a:gd name="connsiteX2" fmla="*/ 931873 w 962854"/>
                <a:gd name="connsiteY2" fmla="*/ 157253 h 1043342"/>
                <a:gd name="connsiteX3" fmla="*/ 962788 w 962854"/>
                <a:gd name="connsiteY3" fmla="*/ 176111 h 1043342"/>
                <a:gd name="connsiteX4" fmla="*/ 935273 w 962854"/>
                <a:gd name="connsiteY4" fmla="*/ 191569 h 1043342"/>
                <a:gd name="connsiteX5" fmla="*/ 881017 w 962854"/>
                <a:gd name="connsiteY5" fmla="*/ 194970 h 1043342"/>
                <a:gd name="connsiteX6" fmla="*/ 853348 w 962854"/>
                <a:gd name="connsiteY6" fmla="*/ 227276 h 1043342"/>
                <a:gd name="connsiteX7" fmla="*/ 853348 w 962854"/>
                <a:gd name="connsiteY7" fmla="*/ 269784 h 1043342"/>
                <a:gd name="connsiteX8" fmla="*/ 853348 w 962854"/>
                <a:gd name="connsiteY8" fmla="*/ 450638 h 1043342"/>
                <a:gd name="connsiteX9" fmla="*/ 853348 w 962854"/>
                <a:gd name="connsiteY9" fmla="*/ 606295 h 1043342"/>
                <a:gd name="connsiteX10" fmla="*/ 853348 w 962854"/>
                <a:gd name="connsiteY10" fmla="*/ 699041 h 1043342"/>
                <a:gd name="connsiteX11" fmla="*/ 857213 w 962854"/>
                <a:gd name="connsiteY11" fmla="*/ 765972 h 1043342"/>
                <a:gd name="connsiteX12" fmla="*/ 861231 w 962854"/>
                <a:gd name="connsiteY12" fmla="*/ 916065 h 1043342"/>
                <a:gd name="connsiteX13" fmla="*/ 863705 w 962854"/>
                <a:gd name="connsiteY13" fmla="*/ 919775 h 1043342"/>
                <a:gd name="connsiteX14" fmla="*/ 866796 w 962854"/>
                <a:gd name="connsiteY14" fmla="*/ 923021 h 1043342"/>
                <a:gd name="connsiteX15" fmla="*/ 881017 w 962854"/>
                <a:gd name="connsiteY15" fmla="*/ 974649 h 1043342"/>
                <a:gd name="connsiteX16" fmla="*/ 871124 w 962854"/>
                <a:gd name="connsiteY16" fmla="*/ 995517 h 1043342"/>
                <a:gd name="connsiteX17" fmla="*/ 858913 w 962854"/>
                <a:gd name="connsiteY17" fmla="*/ 1003245 h 1043342"/>
                <a:gd name="connsiteX18" fmla="*/ 819805 w 962854"/>
                <a:gd name="connsiteY18" fmla="*/ 1005873 h 1043342"/>
                <a:gd name="connsiteX19" fmla="*/ 750246 w 962854"/>
                <a:gd name="connsiteY19" fmla="*/ 1004328 h 1043342"/>
                <a:gd name="connsiteX20" fmla="*/ 712221 w 962854"/>
                <a:gd name="connsiteY20" fmla="*/ 1000000 h 1043342"/>
                <a:gd name="connsiteX21" fmla="*/ 698463 w 962854"/>
                <a:gd name="connsiteY21" fmla="*/ 1000000 h 1043342"/>
                <a:gd name="connsiteX22" fmla="*/ 645444 w 962854"/>
                <a:gd name="connsiteY22" fmla="*/ 998144 h 1043342"/>
                <a:gd name="connsiteX23" fmla="*/ 608346 w 962854"/>
                <a:gd name="connsiteY23" fmla="*/ 994126 h 1043342"/>
                <a:gd name="connsiteX24" fmla="*/ 594279 w 962854"/>
                <a:gd name="connsiteY24" fmla="*/ 994126 h 1043342"/>
                <a:gd name="connsiteX25" fmla="*/ 547907 w 962854"/>
                <a:gd name="connsiteY25" fmla="*/ 992271 h 1043342"/>
                <a:gd name="connsiteX26" fmla="*/ 522556 w 962854"/>
                <a:gd name="connsiteY26" fmla="*/ 988097 h 1043342"/>
                <a:gd name="connsiteX27" fmla="*/ 488859 w 962854"/>
                <a:gd name="connsiteY27" fmla="*/ 996135 h 1043342"/>
                <a:gd name="connsiteX28" fmla="*/ 432284 w 962854"/>
                <a:gd name="connsiteY28" fmla="*/ 1013602 h 1043342"/>
                <a:gd name="connsiteX29" fmla="*/ 413426 w 962854"/>
                <a:gd name="connsiteY29" fmla="*/ 982687 h 1043342"/>
                <a:gd name="connsiteX30" fmla="*/ 394413 w 962854"/>
                <a:gd name="connsiteY30" fmla="*/ 963210 h 1043342"/>
                <a:gd name="connsiteX31" fmla="*/ 380965 w 962854"/>
                <a:gd name="connsiteY31" fmla="*/ 976195 h 1043342"/>
                <a:gd name="connsiteX32" fmla="*/ 369372 w 962854"/>
                <a:gd name="connsiteY32" fmla="*/ 1000154 h 1043342"/>
                <a:gd name="connsiteX33" fmla="*/ 360716 w 962854"/>
                <a:gd name="connsiteY33" fmla="*/ 1018239 h 1043342"/>
                <a:gd name="connsiteX34" fmla="*/ 323927 w 962854"/>
                <a:gd name="connsiteY34" fmla="*/ 1043281 h 1043342"/>
                <a:gd name="connsiteX35" fmla="*/ 286210 w 962854"/>
                <a:gd name="connsiteY35" fmla="*/ 1012366 h 1043342"/>
                <a:gd name="connsiteX36" fmla="*/ 261478 w 962854"/>
                <a:gd name="connsiteY36" fmla="*/ 982532 h 1043342"/>
                <a:gd name="connsiteX37" fmla="*/ 253131 w 962854"/>
                <a:gd name="connsiteY37" fmla="*/ 965065 h 1043342"/>
                <a:gd name="connsiteX38" fmla="*/ 243856 w 962854"/>
                <a:gd name="connsiteY38" fmla="*/ 940952 h 1043342"/>
                <a:gd name="connsiteX39" fmla="*/ 226544 w 962854"/>
                <a:gd name="connsiteY39" fmla="*/ 924103 h 1043342"/>
                <a:gd name="connsiteX40" fmla="*/ 201348 w 962854"/>
                <a:gd name="connsiteY40" fmla="*/ 916838 h 1043342"/>
                <a:gd name="connsiteX41" fmla="*/ 194392 w 962854"/>
                <a:gd name="connsiteY41" fmla="*/ 913746 h 1043342"/>
                <a:gd name="connsiteX42" fmla="*/ 173988 w 962854"/>
                <a:gd name="connsiteY42" fmla="*/ 895352 h 1043342"/>
                <a:gd name="connsiteX43" fmla="*/ 146938 w 962854"/>
                <a:gd name="connsiteY43" fmla="*/ 877885 h 1043342"/>
                <a:gd name="connsiteX44" fmla="*/ 135654 w 962854"/>
                <a:gd name="connsiteY44" fmla="*/ 874175 h 1043342"/>
                <a:gd name="connsiteX45" fmla="*/ 86962 w 962854"/>
                <a:gd name="connsiteY45" fmla="*/ 875102 h 1043342"/>
                <a:gd name="connsiteX46" fmla="*/ 54811 w 962854"/>
                <a:gd name="connsiteY46" fmla="*/ 877266 h 1043342"/>
                <a:gd name="connsiteX47" fmla="*/ 16321 w 962854"/>
                <a:gd name="connsiteY47" fmla="*/ 877266 h 1043342"/>
                <a:gd name="connsiteX48" fmla="*/ 2873 w 962854"/>
                <a:gd name="connsiteY48" fmla="*/ 872011 h 1043342"/>
                <a:gd name="connsiteX49" fmla="*/ 7820 w 962854"/>
                <a:gd name="connsiteY49" fmla="*/ 841096 h 1043342"/>
                <a:gd name="connsiteX50" fmla="*/ 19876 w 962854"/>
                <a:gd name="connsiteY50" fmla="*/ 812808 h 1043342"/>
                <a:gd name="connsiteX51" fmla="*/ 31006 w 962854"/>
                <a:gd name="connsiteY51" fmla="*/ 781893 h 1043342"/>
                <a:gd name="connsiteX52" fmla="*/ 31006 w 962854"/>
                <a:gd name="connsiteY52" fmla="*/ 759480 h 1043342"/>
                <a:gd name="connsiteX53" fmla="*/ 29460 w 962854"/>
                <a:gd name="connsiteY53" fmla="*/ 731656 h 1043342"/>
                <a:gd name="connsiteX54" fmla="*/ 33788 w 962854"/>
                <a:gd name="connsiteY54" fmla="*/ 694403 h 1043342"/>
                <a:gd name="connsiteX55" fmla="*/ 33788 w 962854"/>
                <a:gd name="connsiteY55" fmla="*/ 653286 h 1043342"/>
                <a:gd name="connsiteX56" fmla="*/ 15703 w 962854"/>
                <a:gd name="connsiteY56" fmla="*/ 622371 h 1043342"/>
                <a:gd name="connsiteX57" fmla="*/ 28687 w 962854"/>
                <a:gd name="connsiteY57" fmla="*/ 603204 h 1043342"/>
                <a:gd name="connsiteX58" fmla="*/ 44145 w 962854"/>
                <a:gd name="connsiteY58" fmla="*/ 581718 h 1043342"/>
                <a:gd name="connsiteX59" fmla="*/ 44145 w 962854"/>
                <a:gd name="connsiteY59" fmla="*/ 577854 h 1043342"/>
                <a:gd name="connsiteX60" fmla="*/ 42135 w 962854"/>
                <a:gd name="connsiteY60" fmla="*/ 543847 h 1043342"/>
                <a:gd name="connsiteX61" fmla="*/ 30078 w 962854"/>
                <a:gd name="connsiteY61" fmla="*/ 517105 h 1043342"/>
                <a:gd name="connsiteX62" fmla="*/ 20495 w 962854"/>
                <a:gd name="connsiteY62" fmla="*/ 501648 h 1043342"/>
                <a:gd name="connsiteX63" fmla="*/ 8747 w 962854"/>
                <a:gd name="connsiteY63" fmla="*/ 475834 h 1043342"/>
                <a:gd name="connsiteX64" fmla="*/ 21422 w 962854"/>
                <a:gd name="connsiteY64" fmla="*/ 453111 h 1043342"/>
                <a:gd name="connsiteX65" fmla="*/ 49246 w 962854"/>
                <a:gd name="connsiteY65" fmla="*/ 449247 h 1043342"/>
                <a:gd name="connsiteX66" fmla="*/ 94382 w 962854"/>
                <a:gd name="connsiteY66" fmla="*/ 450947 h 1043342"/>
                <a:gd name="connsiteX67" fmla="*/ 135190 w 962854"/>
                <a:gd name="connsiteY67" fmla="*/ 450947 h 1043342"/>
                <a:gd name="connsiteX68" fmla="*/ 191610 w 962854"/>
                <a:gd name="connsiteY68" fmla="*/ 456666 h 1043342"/>
                <a:gd name="connsiteX69" fmla="*/ 227471 w 962854"/>
                <a:gd name="connsiteY69" fmla="*/ 456666 h 1043342"/>
                <a:gd name="connsiteX70" fmla="*/ 277709 w 962854"/>
                <a:gd name="connsiteY70" fmla="*/ 462695 h 1043342"/>
                <a:gd name="connsiteX71" fmla="*/ 306305 w 962854"/>
                <a:gd name="connsiteY71" fmla="*/ 460376 h 1043342"/>
                <a:gd name="connsiteX72" fmla="*/ 319135 w 962854"/>
                <a:gd name="connsiteY72" fmla="*/ 454348 h 1043342"/>
                <a:gd name="connsiteX73" fmla="*/ 317898 w 962854"/>
                <a:gd name="connsiteY73" fmla="*/ 402874 h 1043342"/>
                <a:gd name="connsiteX74" fmla="*/ 316352 w 962854"/>
                <a:gd name="connsiteY74" fmla="*/ 367940 h 1043342"/>
                <a:gd name="connsiteX75" fmla="*/ 318053 w 962854"/>
                <a:gd name="connsiteY75" fmla="*/ 359438 h 1043342"/>
                <a:gd name="connsiteX76" fmla="*/ 329182 w 962854"/>
                <a:gd name="connsiteY76" fmla="*/ 327750 h 1043342"/>
                <a:gd name="connsiteX77" fmla="*/ 381274 w 962854"/>
                <a:gd name="connsiteY77" fmla="*/ 290961 h 1043342"/>
                <a:gd name="connsiteX78" fmla="*/ 389312 w 962854"/>
                <a:gd name="connsiteY78" fmla="*/ 290961 h 1043342"/>
                <a:gd name="connsiteX79" fmla="*/ 415899 w 962854"/>
                <a:gd name="connsiteY79" fmla="*/ 289570 h 1043342"/>
                <a:gd name="connsiteX80" fmla="*/ 420227 w 962854"/>
                <a:gd name="connsiteY80" fmla="*/ 277049 h 1043342"/>
                <a:gd name="connsiteX81" fmla="*/ 425019 w 962854"/>
                <a:gd name="connsiteY81" fmla="*/ 246134 h 1043342"/>
                <a:gd name="connsiteX82" fmla="*/ 426256 w 962854"/>
                <a:gd name="connsiteY82" fmla="*/ 234077 h 1043342"/>
                <a:gd name="connsiteX83" fmla="*/ 428420 w 962854"/>
                <a:gd name="connsiteY83" fmla="*/ 221557 h 1043342"/>
                <a:gd name="connsiteX84" fmla="*/ 431048 w 962854"/>
                <a:gd name="connsiteY84" fmla="*/ 190642 h 1043342"/>
                <a:gd name="connsiteX85" fmla="*/ 444496 w 962854"/>
                <a:gd name="connsiteY85" fmla="*/ 103461 h 1043342"/>
                <a:gd name="connsiteX86" fmla="*/ 458098 w 962854"/>
                <a:gd name="connsiteY86" fmla="*/ 74710 h 1043342"/>
                <a:gd name="connsiteX87" fmla="*/ 478966 w 962854"/>
                <a:gd name="connsiteY87" fmla="*/ 67445 h 1043342"/>
                <a:gd name="connsiteX88" fmla="*/ 495969 w 962854"/>
                <a:gd name="connsiteY88" fmla="*/ 67445 h 1043342"/>
                <a:gd name="connsiteX89" fmla="*/ 539560 w 962854"/>
                <a:gd name="connsiteY89" fmla="*/ 72546 h 1043342"/>
                <a:gd name="connsiteX90" fmla="*/ 559964 w 962854"/>
                <a:gd name="connsiteY90" fmla="*/ 72546 h 1043342"/>
                <a:gd name="connsiteX91" fmla="*/ 603554 w 962854"/>
                <a:gd name="connsiteY91" fmla="*/ 77801 h 1043342"/>
                <a:gd name="connsiteX92" fmla="*/ 628750 w 962854"/>
                <a:gd name="connsiteY92" fmla="*/ 77801 h 1043342"/>
                <a:gd name="connsiteX93" fmla="*/ 672340 w 962854"/>
                <a:gd name="connsiteY93" fmla="*/ 83675 h 1043342"/>
                <a:gd name="connsiteX94" fmla="*/ 706965 w 962854"/>
                <a:gd name="connsiteY94" fmla="*/ 48277 h 1043342"/>
                <a:gd name="connsiteX95" fmla="*/ 710829 w 962854"/>
                <a:gd name="connsiteY95" fmla="*/ 18599 h 1043342"/>
                <a:gd name="connsiteX96" fmla="*/ 715467 w 962854"/>
                <a:gd name="connsiteY96" fmla="*/ 5460 h 1043342"/>
                <a:gd name="connsiteX97" fmla="*/ 737262 w 962854"/>
                <a:gd name="connsiteY97" fmla="*/ 2832 h 104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62854" h="1043342">
                  <a:moveTo>
                    <a:pt x="737262" y="2832"/>
                  </a:moveTo>
                  <a:cubicBezTo>
                    <a:pt x="782800" y="42883"/>
                    <a:pt x="830595" y="80305"/>
                    <a:pt x="880399" y="114900"/>
                  </a:cubicBezTo>
                  <a:cubicBezTo>
                    <a:pt x="898747" y="127513"/>
                    <a:pt x="915967" y="141672"/>
                    <a:pt x="931873" y="157253"/>
                  </a:cubicBezTo>
                  <a:cubicBezTo>
                    <a:pt x="940853" y="165492"/>
                    <a:pt x="951349" y="171891"/>
                    <a:pt x="962788" y="176111"/>
                  </a:cubicBezTo>
                  <a:cubicBezTo>
                    <a:pt x="961706" y="195588"/>
                    <a:pt x="946094" y="189405"/>
                    <a:pt x="935273" y="191569"/>
                  </a:cubicBezTo>
                  <a:cubicBezTo>
                    <a:pt x="917111" y="190224"/>
                    <a:pt x="898855" y="191368"/>
                    <a:pt x="881017" y="194970"/>
                  </a:cubicBezTo>
                  <a:cubicBezTo>
                    <a:pt x="858913" y="194970"/>
                    <a:pt x="851493" y="206254"/>
                    <a:pt x="853348" y="227276"/>
                  </a:cubicBezTo>
                  <a:cubicBezTo>
                    <a:pt x="854739" y="241342"/>
                    <a:pt x="853348" y="255563"/>
                    <a:pt x="853348" y="269784"/>
                  </a:cubicBezTo>
                  <a:cubicBezTo>
                    <a:pt x="853348" y="330069"/>
                    <a:pt x="853348" y="390353"/>
                    <a:pt x="853348" y="450638"/>
                  </a:cubicBezTo>
                  <a:cubicBezTo>
                    <a:pt x="853348" y="502421"/>
                    <a:pt x="853348" y="554358"/>
                    <a:pt x="853348" y="606295"/>
                  </a:cubicBezTo>
                  <a:cubicBezTo>
                    <a:pt x="853348" y="637211"/>
                    <a:pt x="853348" y="668126"/>
                    <a:pt x="853348" y="699041"/>
                  </a:cubicBezTo>
                  <a:cubicBezTo>
                    <a:pt x="851694" y="721423"/>
                    <a:pt x="852993" y="743929"/>
                    <a:pt x="857213" y="765972"/>
                  </a:cubicBezTo>
                  <a:cubicBezTo>
                    <a:pt x="862468" y="815900"/>
                    <a:pt x="855667" y="866137"/>
                    <a:pt x="861231" y="916065"/>
                  </a:cubicBezTo>
                  <a:lnTo>
                    <a:pt x="863705" y="919775"/>
                  </a:lnTo>
                  <a:lnTo>
                    <a:pt x="866796" y="923021"/>
                  </a:lnTo>
                  <a:cubicBezTo>
                    <a:pt x="888128" y="935696"/>
                    <a:pt x="884109" y="955327"/>
                    <a:pt x="881017" y="974649"/>
                  </a:cubicBezTo>
                  <a:cubicBezTo>
                    <a:pt x="879951" y="982455"/>
                    <a:pt x="876504" y="989751"/>
                    <a:pt x="871124" y="995517"/>
                  </a:cubicBezTo>
                  <a:cubicBezTo>
                    <a:pt x="867770" y="999087"/>
                    <a:pt x="863566" y="1001746"/>
                    <a:pt x="858913" y="1003245"/>
                  </a:cubicBezTo>
                  <a:cubicBezTo>
                    <a:pt x="846021" y="1005595"/>
                    <a:pt x="832898" y="1006476"/>
                    <a:pt x="819805" y="1005873"/>
                  </a:cubicBezTo>
                  <a:cubicBezTo>
                    <a:pt x="796603" y="1006600"/>
                    <a:pt x="773386" y="1006074"/>
                    <a:pt x="750246" y="1004328"/>
                  </a:cubicBezTo>
                  <a:cubicBezTo>
                    <a:pt x="737957" y="1000509"/>
                    <a:pt x="725050" y="999041"/>
                    <a:pt x="712221" y="1000000"/>
                  </a:cubicBezTo>
                  <a:lnTo>
                    <a:pt x="698463" y="1000000"/>
                  </a:lnTo>
                  <a:cubicBezTo>
                    <a:pt x="680765" y="1000695"/>
                    <a:pt x="663050" y="1000077"/>
                    <a:pt x="645444" y="998144"/>
                  </a:cubicBezTo>
                  <a:cubicBezTo>
                    <a:pt x="633433" y="994497"/>
                    <a:pt x="620851" y="993136"/>
                    <a:pt x="608346" y="994126"/>
                  </a:cubicBezTo>
                  <a:lnTo>
                    <a:pt x="594279" y="994126"/>
                  </a:lnTo>
                  <a:cubicBezTo>
                    <a:pt x="578791" y="994728"/>
                    <a:pt x="563287" y="994110"/>
                    <a:pt x="547907" y="992271"/>
                  </a:cubicBezTo>
                  <a:cubicBezTo>
                    <a:pt x="539699" y="989658"/>
                    <a:pt x="531166" y="988252"/>
                    <a:pt x="522556" y="988097"/>
                  </a:cubicBezTo>
                  <a:cubicBezTo>
                    <a:pt x="510809" y="988097"/>
                    <a:pt x="498133" y="985006"/>
                    <a:pt x="488859" y="996135"/>
                  </a:cubicBezTo>
                  <a:cubicBezTo>
                    <a:pt x="472010" y="1008037"/>
                    <a:pt x="457944" y="1027050"/>
                    <a:pt x="432284" y="1013602"/>
                  </a:cubicBezTo>
                  <a:cubicBezTo>
                    <a:pt x="422855" y="1005255"/>
                    <a:pt x="420382" y="992580"/>
                    <a:pt x="413426" y="982687"/>
                  </a:cubicBezTo>
                  <a:cubicBezTo>
                    <a:pt x="409407" y="973876"/>
                    <a:pt x="405543" y="965065"/>
                    <a:pt x="394413" y="963210"/>
                  </a:cubicBezTo>
                  <a:cubicBezTo>
                    <a:pt x="383284" y="961356"/>
                    <a:pt x="383747" y="970166"/>
                    <a:pt x="380965" y="976195"/>
                  </a:cubicBezTo>
                  <a:cubicBezTo>
                    <a:pt x="376637" y="983954"/>
                    <a:pt x="372766" y="991946"/>
                    <a:pt x="369372" y="1000154"/>
                  </a:cubicBezTo>
                  <a:cubicBezTo>
                    <a:pt x="367022" y="1006430"/>
                    <a:pt x="364126" y="1012474"/>
                    <a:pt x="360716" y="1018239"/>
                  </a:cubicBezTo>
                  <a:cubicBezTo>
                    <a:pt x="350514" y="1029523"/>
                    <a:pt x="341857" y="1043281"/>
                    <a:pt x="323927" y="1043281"/>
                  </a:cubicBezTo>
                  <a:cubicBezTo>
                    <a:pt x="306614" y="1038952"/>
                    <a:pt x="297340" y="1024731"/>
                    <a:pt x="286210" y="1012366"/>
                  </a:cubicBezTo>
                  <a:cubicBezTo>
                    <a:pt x="279177" y="1001483"/>
                    <a:pt x="270875" y="991467"/>
                    <a:pt x="261478" y="982532"/>
                  </a:cubicBezTo>
                  <a:cubicBezTo>
                    <a:pt x="257448" y="977400"/>
                    <a:pt x="254598" y="971434"/>
                    <a:pt x="253131" y="965065"/>
                  </a:cubicBezTo>
                  <a:cubicBezTo>
                    <a:pt x="251525" y="956533"/>
                    <a:pt x="248382" y="948356"/>
                    <a:pt x="243856" y="940952"/>
                  </a:cubicBezTo>
                  <a:cubicBezTo>
                    <a:pt x="240610" y="933223"/>
                    <a:pt x="234361" y="927133"/>
                    <a:pt x="226544" y="924103"/>
                  </a:cubicBezTo>
                  <a:cubicBezTo>
                    <a:pt x="218042" y="921630"/>
                    <a:pt x="209695" y="919620"/>
                    <a:pt x="201348" y="916838"/>
                  </a:cubicBezTo>
                  <a:cubicBezTo>
                    <a:pt x="198924" y="916065"/>
                    <a:pt x="196592" y="915029"/>
                    <a:pt x="194392" y="913746"/>
                  </a:cubicBezTo>
                  <a:cubicBezTo>
                    <a:pt x="187137" y="908135"/>
                    <a:pt x="180317" y="901983"/>
                    <a:pt x="173988" y="895352"/>
                  </a:cubicBezTo>
                  <a:cubicBezTo>
                    <a:pt x="167348" y="886479"/>
                    <a:pt x="157752" y="880296"/>
                    <a:pt x="146938" y="877885"/>
                  </a:cubicBezTo>
                  <a:cubicBezTo>
                    <a:pt x="143073" y="876803"/>
                    <a:pt x="139363" y="875412"/>
                    <a:pt x="135654" y="874175"/>
                  </a:cubicBezTo>
                  <a:cubicBezTo>
                    <a:pt x="119717" y="869445"/>
                    <a:pt x="102707" y="869770"/>
                    <a:pt x="86962" y="875102"/>
                  </a:cubicBezTo>
                  <a:cubicBezTo>
                    <a:pt x="76327" y="876756"/>
                    <a:pt x="65571" y="877483"/>
                    <a:pt x="54811" y="877266"/>
                  </a:cubicBezTo>
                  <a:cubicBezTo>
                    <a:pt x="41981" y="877266"/>
                    <a:pt x="29151" y="877266"/>
                    <a:pt x="16321" y="877266"/>
                  </a:cubicBezTo>
                  <a:cubicBezTo>
                    <a:pt x="11409" y="876926"/>
                    <a:pt x="6719" y="875087"/>
                    <a:pt x="2873" y="872011"/>
                  </a:cubicBezTo>
                  <a:cubicBezTo>
                    <a:pt x="-4547" y="860109"/>
                    <a:pt x="3955" y="850834"/>
                    <a:pt x="7820" y="841096"/>
                  </a:cubicBezTo>
                  <a:lnTo>
                    <a:pt x="19876" y="812808"/>
                  </a:lnTo>
                  <a:cubicBezTo>
                    <a:pt x="19689" y="801493"/>
                    <a:pt x="23647" y="790488"/>
                    <a:pt x="31006" y="781893"/>
                  </a:cubicBezTo>
                  <a:lnTo>
                    <a:pt x="31006" y="759480"/>
                  </a:lnTo>
                  <a:cubicBezTo>
                    <a:pt x="28809" y="750375"/>
                    <a:pt x="28285" y="740946"/>
                    <a:pt x="29460" y="731656"/>
                  </a:cubicBezTo>
                  <a:cubicBezTo>
                    <a:pt x="32000" y="719398"/>
                    <a:pt x="33448" y="706924"/>
                    <a:pt x="33788" y="694403"/>
                  </a:cubicBezTo>
                  <a:cubicBezTo>
                    <a:pt x="37653" y="680971"/>
                    <a:pt x="37653" y="666719"/>
                    <a:pt x="33788" y="653286"/>
                  </a:cubicBezTo>
                  <a:lnTo>
                    <a:pt x="15703" y="622371"/>
                  </a:lnTo>
                  <a:cubicBezTo>
                    <a:pt x="18538" y="615091"/>
                    <a:pt x="22976" y="608537"/>
                    <a:pt x="28687" y="603204"/>
                  </a:cubicBezTo>
                  <a:lnTo>
                    <a:pt x="44145" y="581718"/>
                  </a:lnTo>
                  <a:cubicBezTo>
                    <a:pt x="44145" y="580481"/>
                    <a:pt x="44145" y="579245"/>
                    <a:pt x="44145" y="577854"/>
                  </a:cubicBezTo>
                  <a:cubicBezTo>
                    <a:pt x="45252" y="566477"/>
                    <a:pt x="44573" y="555007"/>
                    <a:pt x="42135" y="543847"/>
                  </a:cubicBezTo>
                  <a:cubicBezTo>
                    <a:pt x="42135" y="533336"/>
                    <a:pt x="42135" y="522824"/>
                    <a:pt x="30078" y="517105"/>
                  </a:cubicBezTo>
                  <a:cubicBezTo>
                    <a:pt x="25132" y="513395"/>
                    <a:pt x="16630" y="511695"/>
                    <a:pt x="20495" y="501648"/>
                  </a:cubicBezTo>
                  <a:cubicBezTo>
                    <a:pt x="16630" y="492991"/>
                    <a:pt x="12611" y="484490"/>
                    <a:pt x="8747" y="475834"/>
                  </a:cubicBezTo>
                  <a:cubicBezTo>
                    <a:pt x="5037" y="463777"/>
                    <a:pt x="13230" y="458521"/>
                    <a:pt x="21422" y="453111"/>
                  </a:cubicBezTo>
                  <a:cubicBezTo>
                    <a:pt x="30347" y="449989"/>
                    <a:pt x="39806" y="448675"/>
                    <a:pt x="49246" y="449247"/>
                  </a:cubicBezTo>
                  <a:cubicBezTo>
                    <a:pt x="64703" y="448319"/>
                    <a:pt x="79234" y="452184"/>
                    <a:pt x="94382" y="450947"/>
                  </a:cubicBezTo>
                  <a:cubicBezTo>
                    <a:pt x="107886" y="448628"/>
                    <a:pt x="121686" y="448628"/>
                    <a:pt x="135190" y="450947"/>
                  </a:cubicBezTo>
                  <a:cubicBezTo>
                    <a:pt x="153455" y="456465"/>
                    <a:pt x="172611" y="458397"/>
                    <a:pt x="191610" y="456666"/>
                  </a:cubicBezTo>
                  <a:cubicBezTo>
                    <a:pt x="203450" y="454332"/>
                    <a:pt x="215631" y="454332"/>
                    <a:pt x="227471" y="456666"/>
                  </a:cubicBezTo>
                  <a:cubicBezTo>
                    <a:pt x="243601" y="462215"/>
                    <a:pt x="260725" y="464271"/>
                    <a:pt x="277709" y="462695"/>
                  </a:cubicBezTo>
                  <a:cubicBezTo>
                    <a:pt x="287172" y="461226"/>
                    <a:pt x="296729" y="460453"/>
                    <a:pt x="306305" y="460376"/>
                  </a:cubicBezTo>
                  <a:cubicBezTo>
                    <a:pt x="311306" y="460561"/>
                    <a:pt x="316087" y="458320"/>
                    <a:pt x="319135" y="454348"/>
                  </a:cubicBezTo>
                  <a:cubicBezTo>
                    <a:pt x="323137" y="437360"/>
                    <a:pt x="322712" y="419645"/>
                    <a:pt x="317898" y="402874"/>
                  </a:cubicBezTo>
                  <a:cubicBezTo>
                    <a:pt x="315688" y="391373"/>
                    <a:pt x="315167" y="379595"/>
                    <a:pt x="316352" y="367940"/>
                  </a:cubicBezTo>
                  <a:cubicBezTo>
                    <a:pt x="316680" y="365065"/>
                    <a:pt x="317249" y="362220"/>
                    <a:pt x="318053" y="359438"/>
                  </a:cubicBezTo>
                  <a:cubicBezTo>
                    <a:pt x="321763" y="348927"/>
                    <a:pt x="325318" y="338261"/>
                    <a:pt x="329182" y="327750"/>
                  </a:cubicBezTo>
                  <a:cubicBezTo>
                    <a:pt x="340222" y="308366"/>
                    <a:pt x="359309" y="294887"/>
                    <a:pt x="381274" y="290961"/>
                  </a:cubicBezTo>
                  <a:cubicBezTo>
                    <a:pt x="383939" y="290575"/>
                    <a:pt x="386647" y="290575"/>
                    <a:pt x="389312" y="290961"/>
                  </a:cubicBezTo>
                  <a:cubicBezTo>
                    <a:pt x="398066" y="293604"/>
                    <a:pt x="407475" y="293110"/>
                    <a:pt x="415899" y="289570"/>
                  </a:cubicBezTo>
                  <a:cubicBezTo>
                    <a:pt x="418913" y="286123"/>
                    <a:pt x="420475" y="281625"/>
                    <a:pt x="420227" y="277049"/>
                  </a:cubicBezTo>
                  <a:cubicBezTo>
                    <a:pt x="421263" y="266662"/>
                    <a:pt x="422870" y="256352"/>
                    <a:pt x="425019" y="246134"/>
                  </a:cubicBezTo>
                  <a:cubicBezTo>
                    <a:pt x="425019" y="242115"/>
                    <a:pt x="425019" y="238096"/>
                    <a:pt x="426256" y="234077"/>
                  </a:cubicBezTo>
                  <a:cubicBezTo>
                    <a:pt x="426580" y="229842"/>
                    <a:pt x="427307" y="225653"/>
                    <a:pt x="428420" y="221557"/>
                  </a:cubicBezTo>
                  <a:cubicBezTo>
                    <a:pt x="430986" y="211463"/>
                    <a:pt x="431867" y="201014"/>
                    <a:pt x="431048" y="190642"/>
                  </a:cubicBezTo>
                  <a:cubicBezTo>
                    <a:pt x="434757" y="161427"/>
                    <a:pt x="438004" y="132212"/>
                    <a:pt x="444496" y="103461"/>
                  </a:cubicBezTo>
                  <a:cubicBezTo>
                    <a:pt x="448360" y="93568"/>
                    <a:pt x="448669" y="81975"/>
                    <a:pt x="458098" y="74710"/>
                  </a:cubicBezTo>
                  <a:cubicBezTo>
                    <a:pt x="464745" y="71479"/>
                    <a:pt x="471747" y="69052"/>
                    <a:pt x="478966" y="67445"/>
                  </a:cubicBezTo>
                  <a:cubicBezTo>
                    <a:pt x="484577" y="66363"/>
                    <a:pt x="490358" y="66363"/>
                    <a:pt x="495969" y="67445"/>
                  </a:cubicBezTo>
                  <a:cubicBezTo>
                    <a:pt x="510051" y="71835"/>
                    <a:pt x="524844" y="73566"/>
                    <a:pt x="539560" y="72546"/>
                  </a:cubicBezTo>
                  <a:cubicBezTo>
                    <a:pt x="546299" y="71309"/>
                    <a:pt x="553224" y="71309"/>
                    <a:pt x="559964" y="72546"/>
                  </a:cubicBezTo>
                  <a:cubicBezTo>
                    <a:pt x="574339" y="75483"/>
                    <a:pt x="588251" y="82902"/>
                    <a:pt x="603554" y="77801"/>
                  </a:cubicBezTo>
                  <a:cubicBezTo>
                    <a:pt x="611855" y="76024"/>
                    <a:pt x="620449" y="76024"/>
                    <a:pt x="628750" y="77801"/>
                  </a:cubicBezTo>
                  <a:cubicBezTo>
                    <a:pt x="643125" y="80738"/>
                    <a:pt x="656883" y="88158"/>
                    <a:pt x="672340" y="83675"/>
                  </a:cubicBezTo>
                  <a:cubicBezTo>
                    <a:pt x="696608" y="83675"/>
                    <a:pt x="706965" y="71464"/>
                    <a:pt x="706965" y="48277"/>
                  </a:cubicBezTo>
                  <a:cubicBezTo>
                    <a:pt x="709485" y="38585"/>
                    <a:pt x="710783" y="28615"/>
                    <a:pt x="710829" y="18599"/>
                  </a:cubicBezTo>
                  <a:cubicBezTo>
                    <a:pt x="711432" y="13946"/>
                    <a:pt x="713024" y="9463"/>
                    <a:pt x="715467" y="5460"/>
                  </a:cubicBezTo>
                  <a:cubicBezTo>
                    <a:pt x="721047" y="-739"/>
                    <a:pt x="730368" y="-1867"/>
                    <a:pt x="737262" y="28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9" name="Forma Livre: Forma 109">
              <a:extLst>
                <a:ext uri="{FF2B5EF4-FFF2-40B4-BE49-F238E27FC236}">
                  <a16:creationId xmlns:a16="http://schemas.microsoft.com/office/drawing/2014/main" id="{74D3CDAA-F897-9B29-9E7B-A1D75A6020E8}"/>
                </a:ext>
              </a:extLst>
            </p:cNvPr>
            <p:cNvSpPr/>
            <p:nvPr/>
          </p:nvSpPr>
          <p:spPr>
            <a:xfrm>
              <a:off x="4776940" y="2643889"/>
              <a:ext cx="976125" cy="791997"/>
            </a:xfrm>
            <a:custGeom>
              <a:avLst/>
              <a:gdLst>
                <a:gd name="connsiteX0" fmla="*/ 450811 w 976125"/>
                <a:gd name="connsiteY0" fmla="*/ 770817 h 791997"/>
                <a:gd name="connsiteX1" fmla="*/ 450811 w 976125"/>
                <a:gd name="connsiteY1" fmla="*/ 772672 h 791997"/>
                <a:gd name="connsiteX2" fmla="*/ 408921 w 976125"/>
                <a:gd name="connsiteY2" fmla="*/ 781483 h 791997"/>
                <a:gd name="connsiteX3" fmla="*/ 380788 w 976125"/>
                <a:gd name="connsiteY3" fmla="*/ 774372 h 791997"/>
                <a:gd name="connsiteX4" fmla="*/ 344308 w 976125"/>
                <a:gd name="connsiteY4" fmla="*/ 774372 h 791997"/>
                <a:gd name="connsiteX5" fmla="*/ 311693 w 976125"/>
                <a:gd name="connsiteY5" fmla="*/ 786893 h 791997"/>
                <a:gd name="connsiteX6" fmla="*/ 269648 w 976125"/>
                <a:gd name="connsiteY6" fmla="*/ 786893 h 791997"/>
                <a:gd name="connsiteX7" fmla="*/ 233632 w 976125"/>
                <a:gd name="connsiteY7" fmla="*/ 756751 h 791997"/>
                <a:gd name="connsiteX8" fmla="*/ 220184 w 976125"/>
                <a:gd name="connsiteY8" fmla="*/ 728000 h 791997"/>
                <a:gd name="connsiteX9" fmla="*/ 211219 w 976125"/>
                <a:gd name="connsiteY9" fmla="*/ 699403 h 791997"/>
                <a:gd name="connsiteX10" fmla="*/ 154644 w 976125"/>
                <a:gd name="connsiteY10" fmla="*/ 636182 h 791997"/>
                <a:gd name="connsiteX11" fmla="*/ 130221 w 976125"/>
                <a:gd name="connsiteY11" fmla="*/ 625825 h 791997"/>
                <a:gd name="connsiteX12" fmla="*/ 124965 w 976125"/>
                <a:gd name="connsiteY12" fmla="*/ 623970 h 791997"/>
                <a:gd name="connsiteX13" fmla="*/ 7643 w 976125"/>
                <a:gd name="connsiteY13" fmla="*/ 619642 h 791997"/>
                <a:gd name="connsiteX14" fmla="*/ 377 w 976125"/>
                <a:gd name="connsiteY14" fmla="*/ 550856 h 791997"/>
                <a:gd name="connsiteX15" fmla="*/ 377 w 976125"/>
                <a:gd name="connsiteY15" fmla="*/ 504483 h 791997"/>
                <a:gd name="connsiteX16" fmla="*/ 1459 w 976125"/>
                <a:gd name="connsiteY16" fmla="*/ 439871 h 791997"/>
                <a:gd name="connsiteX17" fmla="*/ 19699 w 976125"/>
                <a:gd name="connsiteY17" fmla="*/ 403700 h 791997"/>
                <a:gd name="connsiteX18" fmla="*/ 30520 w 976125"/>
                <a:gd name="connsiteY18" fmla="*/ 377731 h 791997"/>
                <a:gd name="connsiteX19" fmla="*/ 61435 w 976125"/>
                <a:gd name="connsiteY19" fmla="*/ 324866 h 791997"/>
                <a:gd name="connsiteX20" fmla="*/ 83384 w 976125"/>
                <a:gd name="connsiteY20" fmla="*/ 269683 h 791997"/>
                <a:gd name="connsiteX21" fmla="*/ 80293 w 976125"/>
                <a:gd name="connsiteY21" fmla="*/ 237067 h 791997"/>
                <a:gd name="connsiteX22" fmla="*/ 69627 w 976125"/>
                <a:gd name="connsiteY22" fmla="*/ 214963 h 791997"/>
                <a:gd name="connsiteX23" fmla="*/ 71018 w 976125"/>
                <a:gd name="connsiteY23" fmla="*/ 172455 h 791997"/>
                <a:gd name="connsiteX24" fmla="*/ 69936 w 976125"/>
                <a:gd name="connsiteY24" fmla="*/ 134738 h 791997"/>
                <a:gd name="connsiteX25" fmla="*/ 72719 w 976125"/>
                <a:gd name="connsiteY25" fmla="*/ 119281 h 791997"/>
                <a:gd name="connsiteX26" fmla="*/ 85549 w 976125"/>
                <a:gd name="connsiteY26" fmla="*/ 95631 h 791997"/>
                <a:gd name="connsiteX27" fmla="*/ 93896 w 976125"/>
                <a:gd name="connsiteY27" fmla="*/ 88211 h 791997"/>
                <a:gd name="connsiteX28" fmla="*/ 114145 w 976125"/>
                <a:gd name="connsiteY28" fmla="*/ 64870 h 791997"/>
                <a:gd name="connsiteX29" fmla="*/ 119864 w 976125"/>
                <a:gd name="connsiteY29" fmla="*/ 37665 h 791997"/>
                <a:gd name="connsiteX30" fmla="*/ 133931 w 976125"/>
                <a:gd name="connsiteY30" fmla="*/ 17106 h 791997"/>
                <a:gd name="connsiteX31" fmla="*/ 164846 w 976125"/>
                <a:gd name="connsiteY31" fmla="*/ 4586 h 791997"/>
                <a:gd name="connsiteX32" fmla="*/ 181849 w 976125"/>
                <a:gd name="connsiteY32" fmla="*/ 412 h 791997"/>
                <a:gd name="connsiteX33" fmla="*/ 259137 w 976125"/>
                <a:gd name="connsiteY33" fmla="*/ 3967 h 791997"/>
                <a:gd name="connsiteX34" fmla="*/ 281860 w 976125"/>
                <a:gd name="connsiteY34" fmla="*/ 16024 h 791997"/>
                <a:gd name="connsiteX35" fmla="*/ 311229 w 976125"/>
                <a:gd name="connsiteY35" fmla="*/ 27772 h 791997"/>
                <a:gd name="connsiteX36" fmla="*/ 330087 w 976125"/>
                <a:gd name="connsiteY36" fmla="*/ 41375 h 791997"/>
                <a:gd name="connsiteX37" fmla="*/ 350337 w 976125"/>
                <a:gd name="connsiteY37" fmla="*/ 62552 h 791997"/>
                <a:gd name="connsiteX38" fmla="*/ 369659 w 976125"/>
                <a:gd name="connsiteY38" fmla="*/ 61315 h 791997"/>
                <a:gd name="connsiteX39" fmla="*/ 417422 w 976125"/>
                <a:gd name="connsiteY39" fmla="*/ 38747 h 791997"/>
                <a:gd name="connsiteX40" fmla="*/ 453748 w 976125"/>
                <a:gd name="connsiteY40" fmla="*/ 43848 h 791997"/>
                <a:gd name="connsiteX41" fmla="*/ 461167 w 976125"/>
                <a:gd name="connsiteY41" fmla="*/ 46939 h 791997"/>
                <a:gd name="connsiteX42" fmla="*/ 492082 w 976125"/>
                <a:gd name="connsiteY42" fmla="*/ 69662 h 791997"/>
                <a:gd name="connsiteX43" fmla="*/ 501975 w 976125"/>
                <a:gd name="connsiteY43" fmla="*/ 75227 h 791997"/>
                <a:gd name="connsiteX44" fmla="*/ 539383 w 976125"/>
                <a:gd name="connsiteY44" fmla="*/ 83265 h 791997"/>
                <a:gd name="connsiteX45" fmla="*/ 573389 w 976125"/>
                <a:gd name="connsiteY45" fmla="*/ 79246 h 791997"/>
                <a:gd name="connsiteX46" fmla="*/ 600595 w 976125"/>
                <a:gd name="connsiteY46" fmla="*/ 55905 h 791997"/>
                <a:gd name="connsiteX47" fmla="*/ 635683 w 976125"/>
                <a:gd name="connsiteY47" fmla="*/ 37046 h 791997"/>
                <a:gd name="connsiteX48" fmla="*/ 730284 w 976125"/>
                <a:gd name="connsiteY48" fmla="*/ 34728 h 791997"/>
                <a:gd name="connsiteX49" fmla="*/ 763981 w 976125"/>
                <a:gd name="connsiteY49" fmla="*/ 41529 h 791997"/>
                <a:gd name="connsiteX50" fmla="*/ 771246 w 976125"/>
                <a:gd name="connsiteY50" fmla="*/ 45548 h 791997"/>
                <a:gd name="connsiteX51" fmla="*/ 801079 w 976125"/>
                <a:gd name="connsiteY51" fmla="*/ 49258 h 791997"/>
                <a:gd name="connsiteX52" fmla="*/ 826584 w 976125"/>
                <a:gd name="connsiteY52" fmla="*/ 28390 h 791997"/>
                <a:gd name="connsiteX53" fmla="*/ 852862 w 976125"/>
                <a:gd name="connsiteY53" fmla="*/ 10769 h 791997"/>
                <a:gd name="connsiteX54" fmla="*/ 892124 w 976125"/>
                <a:gd name="connsiteY54" fmla="*/ 103 h 791997"/>
                <a:gd name="connsiteX55" fmla="*/ 923967 w 976125"/>
                <a:gd name="connsiteY55" fmla="*/ 16488 h 791997"/>
                <a:gd name="connsiteX56" fmla="*/ 942207 w 976125"/>
                <a:gd name="connsiteY56" fmla="*/ 38438 h 791997"/>
                <a:gd name="connsiteX57" fmla="*/ 948699 w 976125"/>
                <a:gd name="connsiteY57" fmla="*/ 88675 h 791997"/>
                <a:gd name="connsiteX58" fmla="*/ 950554 w 976125"/>
                <a:gd name="connsiteY58" fmla="*/ 96249 h 791997"/>
                <a:gd name="connsiteX59" fmla="*/ 968794 w 976125"/>
                <a:gd name="connsiteY59" fmla="*/ 122836 h 791997"/>
                <a:gd name="connsiteX60" fmla="*/ 976059 w 976125"/>
                <a:gd name="connsiteY60" fmla="*/ 132265 h 791997"/>
                <a:gd name="connsiteX61" fmla="*/ 976059 w 976125"/>
                <a:gd name="connsiteY61" fmla="*/ 172146 h 791997"/>
                <a:gd name="connsiteX62" fmla="*/ 948235 w 976125"/>
                <a:gd name="connsiteY62" fmla="*/ 206307 h 791997"/>
                <a:gd name="connsiteX63" fmla="*/ 919329 w 976125"/>
                <a:gd name="connsiteY63" fmla="*/ 217282 h 791997"/>
                <a:gd name="connsiteX64" fmla="*/ 905418 w 976125"/>
                <a:gd name="connsiteY64" fmla="*/ 234903 h 791997"/>
                <a:gd name="connsiteX65" fmla="*/ 883159 w 976125"/>
                <a:gd name="connsiteY65" fmla="*/ 277875 h 791997"/>
                <a:gd name="connsiteX66" fmla="*/ 868938 w 976125"/>
                <a:gd name="connsiteY66" fmla="*/ 306781 h 791997"/>
                <a:gd name="connsiteX67" fmla="*/ 866619 w 976125"/>
                <a:gd name="connsiteY67" fmla="*/ 313737 h 791997"/>
                <a:gd name="connsiteX68" fmla="*/ 857808 w 976125"/>
                <a:gd name="connsiteY68" fmla="*/ 346198 h 791997"/>
                <a:gd name="connsiteX69" fmla="*/ 856417 w 976125"/>
                <a:gd name="connsiteY69" fmla="*/ 353618 h 791997"/>
                <a:gd name="connsiteX70" fmla="*/ 845597 w 976125"/>
                <a:gd name="connsiteY70" fmla="*/ 385769 h 791997"/>
                <a:gd name="connsiteX71" fmla="*/ 843433 w 976125"/>
                <a:gd name="connsiteY71" fmla="*/ 393034 h 791997"/>
                <a:gd name="connsiteX72" fmla="*/ 831840 w 976125"/>
                <a:gd name="connsiteY72" fmla="*/ 420394 h 791997"/>
                <a:gd name="connsiteX73" fmla="*/ 826739 w 976125"/>
                <a:gd name="connsiteY73" fmla="*/ 425959 h 791997"/>
                <a:gd name="connsiteX74" fmla="*/ 809581 w 976125"/>
                <a:gd name="connsiteY74" fmla="*/ 444044 h 791997"/>
                <a:gd name="connsiteX75" fmla="*/ 779593 w 976125"/>
                <a:gd name="connsiteY75" fmla="*/ 492736 h 791997"/>
                <a:gd name="connsiteX76" fmla="*/ 764136 w 976125"/>
                <a:gd name="connsiteY76" fmla="*/ 518086 h 791997"/>
                <a:gd name="connsiteX77" fmla="*/ 758725 w 976125"/>
                <a:gd name="connsiteY77" fmla="*/ 539108 h 791997"/>
                <a:gd name="connsiteX78" fmla="*/ 755943 w 976125"/>
                <a:gd name="connsiteY78" fmla="*/ 550083 h 791997"/>
                <a:gd name="connsiteX79" fmla="*/ 740486 w 976125"/>
                <a:gd name="connsiteY79" fmla="*/ 576052 h 791997"/>
                <a:gd name="connsiteX80" fmla="*/ 732293 w 976125"/>
                <a:gd name="connsiteY80" fmla="*/ 600320 h 791997"/>
                <a:gd name="connsiteX81" fmla="*/ 724873 w 976125"/>
                <a:gd name="connsiteY81" fmla="*/ 613614 h 791997"/>
                <a:gd name="connsiteX82" fmla="*/ 697977 w 976125"/>
                <a:gd name="connsiteY82" fmla="*/ 619024 h 791997"/>
                <a:gd name="connsiteX83" fmla="*/ 673400 w 976125"/>
                <a:gd name="connsiteY83" fmla="*/ 610831 h 791997"/>
                <a:gd name="connsiteX84" fmla="*/ 648822 w 976125"/>
                <a:gd name="connsiteY84" fmla="*/ 589345 h 791997"/>
                <a:gd name="connsiteX85" fmla="*/ 644494 w 976125"/>
                <a:gd name="connsiteY85" fmla="*/ 583781 h 791997"/>
                <a:gd name="connsiteX86" fmla="*/ 616516 w 976125"/>
                <a:gd name="connsiteY86" fmla="*/ 580689 h 791997"/>
                <a:gd name="connsiteX87" fmla="*/ 586374 w 976125"/>
                <a:gd name="connsiteY87" fmla="*/ 583317 h 791997"/>
                <a:gd name="connsiteX88" fmla="*/ 572307 w 976125"/>
                <a:gd name="connsiteY88" fmla="*/ 587645 h 791997"/>
                <a:gd name="connsiteX89" fmla="*/ 559787 w 976125"/>
                <a:gd name="connsiteY89" fmla="*/ 611759 h 791997"/>
                <a:gd name="connsiteX90" fmla="*/ 512177 w 976125"/>
                <a:gd name="connsiteY90" fmla="*/ 673589 h 791997"/>
                <a:gd name="connsiteX91" fmla="*/ 494246 w 976125"/>
                <a:gd name="connsiteY91" fmla="*/ 702031 h 791997"/>
                <a:gd name="connsiteX92" fmla="*/ 485127 w 976125"/>
                <a:gd name="connsiteY92" fmla="*/ 731400 h 791997"/>
                <a:gd name="connsiteX93" fmla="*/ 475852 w 976125"/>
                <a:gd name="connsiteY93" fmla="*/ 748867 h 791997"/>
                <a:gd name="connsiteX94" fmla="*/ 450811 w 976125"/>
                <a:gd name="connsiteY94" fmla="*/ 770817 h 79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76125" h="791997">
                  <a:moveTo>
                    <a:pt x="450811" y="770817"/>
                  </a:moveTo>
                  <a:lnTo>
                    <a:pt x="450811" y="772672"/>
                  </a:lnTo>
                  <a:cubicBezTo>
                    <a:pt x="440145" y="791066"/>
                    <a:pt x="423760" y="782565"/>
                    <a:pt x="408921" y="781483"/>
                  </a:cubicBezTo>
                  <a:cubicBezTo>
                    <a:pt x="400636" y="775949"/>
                    <a:pt x="390712" y="773429"/>
                    <a:pt x="380788" y="774372"/>
                  </a:cubicBezTo>
                  <a:cubicBezTo>
                    <a:pt x="368978" y="770199"/>
                    <a:pt x="356102" y="770199"/>
                    <a:pt x="344308" y="774372"/>
                  </a:cubicBezTo>
                  <a:cubicBezTo>
                    <a:pt x="335281" y="782302"/>
                    <a:pt x="323703" y="786738"/>
                    <a:pt x="311693" y="786893"/>
                  </a:cubicBezTo>
                  <a:cubicBezTo>
                    <a:pt x="298477" y="793617"/>
                    <a:pt x="282864" y="793617"/>
                    <a:pt x="269648" y="786893"/>
                  </a:cubicBezTo>
                  <a:cubicBezTo>
                    <a:pt x="256664" y="777928"/>
                    <a:pt x="236414" y="777618"/>
                    <a:pt x="233632" y="756751"/>
                  </a:cubicBezTo>
                  <a:cubicBezTo>
                    <a:pt x="229613" y="747012"/>
                    <a:pt x="223275" y="738202"/>
                    <a:pt x="220184" y="728000"/>
                  </a:cubicBezTo>
                  <a:cubicBezTo>
                    <a:pt x="214774" y="719405"/>
                    <a:pt x="211682" y="709543"/>
                    <a:pt x="211219" y="699403"/>
                  </a:cubicBezTo>
                  <a:cubicBezTo>
                    <a:pt x="195761" y="675289"/>
                    <a:pt x="181695" y="650093"/>
                    <a:pt x="154644" y="636182"/>
                  </a:cubicBezTo>
                  <a:cubicBezTo>
                    <a:pt x="146235" y="633415"/>
                    <a:pt x="138058" y="629937"/>
                    <a:pt x="130221" y="625825"/>
                  </a:cubicBezTo>
                  <a:cubicBezTo>
                    <a:pt x="128583" y="624913"/>
                    <a:pt x="126805" y="624279"/>
                    <a:pt x="124965" y="623970"/>
                  </a:cubicBezTo>
                  <a:cubicBezTo>
                    <a:pt x="86012" y="617324"/>
                    <a:pt x="46596" y="625670"/>
                    <a:pt x="7643" y="619642"/>
                  </a:cubicBezTo>
                  <a:cubicBezTo>
                    <a:pt x="-5805" y="597847"/>
                    <a:pt x="3005" y="573269"/>
                    <a:pt x="377" y="550856"/>
                  </a:cubicBezTo>
                  <a:cubicBezTo>
                    <a:pt x="377" y="535398"/>
                    <a:pt x="377" y="519941"/>
                    <a:pt x="377" y="504483"/>
                  </a:cubicBezTo>
                  <a:cubicBezTo>
                    <a:pt x="377" y="482843"/>
                    <a:pt x="377" y="461357"/>
                    <a:pt x="1459" y="439871"/>
                  </a:cubicBezTo>
                  <a:cubicBezTo>
                    <a:pt x="4907" y="426654"/>
                    <a:pt x="11120" y="414335"/>
                    <a:pt x="19699" y="403700"/>
                  </a:cubicBezTo>
                  <a:cubicBezTo>
                    <a:pt x="25790" y="396296"/>
                    <a:pt x="29546" y="387269"/>
                    <a:pt x="30520" y="377731"/>
                  </a:cubicBezTo>
                  <a:cubicBezTo>
                    <a:pt x="32467" y="356400"/>
                    <a:pt x="43798" y="337032"/>
                    <a:pt x="61435" y="324866"/>
                  </a:cubicBezTo>
                  <a:cubicBezTo>
                    <a:pt x="76892" y="309409"/>
                    <a:pt x="67463" y="284677"/>
                    <a:pt x="83384" y="269683"/>
                  </a:cubicBezTo>
                  <a:cubicBezTo>
                    <a:pt x="90588" y="259558"/>
                    <a:pt x="89274" y="245662"/>
                    <a:pt x="80293" y="237067"/>
                  </a:cubicBezTo>
                  <a:cubicBezTo>
                    <a:pt x="75455" y="230390"/>
                    <a:pt x="71853" y="222908"/>
                    <a:pt x="69627" y="214963"/>
                  </a:cubicBezTo>
                  <a:cubicBezTo>
                    <a:pt x="70555" y="200742"/>
                    <a:pt x="71482" y="186676"/>
                    <a:pt x="71018" y="172455"/>
                  </a:cubicBezTo>
                  <a:cubicBezTo>
                    <a:pt x="71436" y="159872"/>
                    <a:pt x="71065" y="147275"/>
                    <a:pt x="69936" y="134738"/>
                  </a:cubicBezTo>
                  <a:cubicBezTo>
                    <a:pt x="69612" y="129436"/>
                    <a:pt x="70570" y="124134"/>
                    <a:pt x="72719" y="119281"/>
                  </a:cubicBezTo>
                  <a:cubicBezTo>
                    <a:pt x="76429" y="111088"/>
                    <a:pt x="81839" y="103823"/>
                    <a:pt x="85549" y="95631"/>
                  </a:cubicBezTo>
                  <a:cubicBezTo>
                    <a:pt x="87496" y="92354"/>
                    <a:pt x="90418" y="89772"/>
                    <a:pt x="93896" y="88211"/>
                  </a:cubicBezTo>
                  <a:cubicBezTo>
                    <a:pt x="104762" y="85274"/>
                    <a:pt x="112769" y="76046"/>
                    <a:pt x="114145" y="64870"/>
                  </a:cubicBezTo>
                  <a:cubicBezTo>
                    <a:pt x="117082" y="55905"/>
                    <a:pt x="117855" y="46630"/>
                    <a:pt x="119864" y="37665"/>
                  </a:cubicBezTo>
                  <a:cubicBezTo>
                    <a:pt x="121766" y="29271"/>
                    <a:pt x="126805" y="21929"/>
                    <a:pt x="133931" y="17106"/>
                  </a:cubicBezTo>
                  <a:cubicBezTo>
                    <a:pt x="143978" y="11851"/>
                    <a:pt x="155108" y="9378"/>
                    <a:pt x="164846" y="4586"/>
                  </a:cubicBezTo>
                  <a:cubicBezTo>
                    <a:pt x="170194" y="2128"/>
                    <a:pt x="175975" y="706"/>
                    <a:pt x="181849" y="412"/>
                  </a:cubicBezTo>
                  <a:cubicBezTo>
                    <a:pt x="207509" y="3967"/>
                    <a:pt x="233478" y="-670"/>
                    <a:pt x="259137" y="3967"/>
                  </a:cubicBezTo>
                  <a:cubicBezTo>
                    <a:pt x="267129" y="7152"/>
                    <a:pt x="274749" y="11201"/>
                    <a:pt x="281860" y="16024"/>
                  </a:cubicBezTo>
                  <a:cubicBezTo>
                    <a:pt x="290887" y="21635"/>
                    <a:pt x="300826" y="25623"/>
                    <a:pt x="311229" y="27772"/>
                  </a:cubicBezTo>
                  <a:cubicBezTo>
                    <a:pt x="318710" y="30369"/>
                    <a:pt x="325265" y="35099"/>
                    <a:pt x="330087" y="41375"/>
                  </a:cubicBezTo>
                  <a:cubicBezTo>
                    <a:pt x="335219" y="49830"/>
                    <a:pt x="342129" y="57049"/>
                    <a:pt x="350337" y="62552"/>
                  </a:cubicBezTo>
                  <a:cubicBezTo>
                    <a:pt x="356272" y="66725"/>
                    <a:pt x="364310" y="66215"/>
                    <a:pt x="369659" y="61315"/>
                  </a:cubicBezTo>
                  <a:cubicBezTo>
                    <a:pt x="382179" y="46630"/>
                    <a:pt x="400574" y="45857"/>
                    <a:pt x="417422" y="38747"/>
                  </a:cubicBezTo>
                  <a:cubicBezTo>
                    <a:pt x="429742" y="38098"/>
                    <a:pt x="442077" y="39829"/>
                    <a:pt x="453748" y="43848"/>
                  </a:cubicBezTo>
                  <a:cubicBezTo>
                    <a:pt x="456314" y="44621"/>
                    <a:pt x="458802" y="45656"/>
                    <a:pt x="461167" y="46939"/>
                  </a:cubicBezTo>
                  <a:cubicBezTo>
                    <a:pt x="469700" y="56662"/>
                    <a:pt x="480257" y="64422"/>
                    <a:pt x="492082" y="69662"/>
                  </a:cubicBezTo>
                  <a:cubicBezTo>
                    <a:pt x="495329" y="71517"/>
                    <a:pt x="498575" y="73526"/>
                    <a:pt x="501975" y="75227"/>
                  </a:cubicBezTo>
                  <a:cubicBezTo>
                    <a:pt x="514233" y="78813"/>
                    <a:pt x="526738" y="81503"/>
                    <a:pt x="539383" y="83265"/>
                  </a:cubicBezTo>
                  <a:cubicBezTo>
                    <a:pt x="550868" y="84965"/>
                    <a:pt x="562615" y="83589"/>
                    <a:pt x="573389" y="79246"/>
                  </a:cubicBezTo>
                  <a:cubicBezTo>
                    <a:pt x="583869" y="73279"/>
                    <a:pt x="593113" y="65365"/>
                    <a:pt x="600595" y="55905"/>
                  </a:cubicBezTo>
                  <a:cubicBezTo>
                    <a:pt x="609452" y="45378"/>
                    <a:pt x="622003" y="38623"/>
                    <a:pt x="635683" y="37046"/>
                  </a:cubicBezTo>
                  <a:cubicBezTo>
                    <a:pt x="666598" y="35192"/>
                    <a:pt x="698750" y="38747"/>
                    <a:pt x="730284" y="34728"/>
                  </a:cubicBezTo>
                  <a:cubicBezTo>
                    <a:pt x="741969" y="31698"/>
                    <a:pt x="754397" y="34202"/>
                    <a:pt x="763981" y="41529"/>
                  </a:cubicBezTo>
                  <a:lnTo>
                    <a:pt x="771246" y="45548"/>
                  </a:lnTo>
                  <a:cubicBezTo>
                    <a:pt x="779686" y="52334"/>
                    <a:pt x="791233" y="53772"/>
                    <a:pt x="801079" y="49258"/>
                  </a:cubicBezTo>
                  <a:cubicBezTo>
                    <a:pt x="810926" y="44126"/>
                    <a:pt x="819597" y="37016"/>
                    <a:pt x="826584" y="28390"/>
                  </a:cubicBezTo>
                  <a:cubicBezTo>
                    <a:pt x="834189" y="20940"/>
                    <a:pt x="843093" y="14973"/>
                    <a:pt x="852862" y="10769"/>
                  </a:cubicBezTo>
                  <a:cubicBezTo>
                    <a:pt x="865583" y="5992"/>
                    <a:pt x="878738" y="2422"/>
                    <a:pt x="892124" y="103"/>
                  </a:cubicBezTo>
                  <a:cubicBezTo>
                    <a:pt x="906500" y="-1752"/>
                    <a:pt x="912528" y="12624"/>
                    <a:pt x="923967" y="16488"/>
                  </a:cubicBezTo>
                  <a:cubicBezTo>
                    <a:pt x="931881" y="22068"/>
                    <a:pt x="938172" y="29642"/>
                    <a:pt x="942207" y="38438"/>
                  </a:cubicBezTo>
                  <a:cubicBezTo>
                    <a:pt x="942670" y="55364"/>
                    <a:pt x="944835" y="72197"/>
                    <a:pt x="948699" y="88675"/>
                  </a:cubicBezTo>
                  <a:cubicBezTo>
                    <a:pt x="949456" y="91164"/>
                    <a:pt x="950074" y="93683"/>
                    <a:pt x="950554" y="96249"/>
                  </a:cubicBezTo>
                  <a:cubicBezTo>
                    <a:pt x="950755" y="107966"/>
                    <a:pt x="957927" y="118431"/>
                    <a:pt x="968794" y="122836"/>
                  </a:cubicBezTo>
                  <a:cubicBezTo>
                    <a:pt x="972040" y="125247"/>
                    <a:pt x="974544" y="128509"/>
                    <a:pt x="976059" y="132265"/>
                  </a:cubicBezTo>
                  <a:cubicBezTo>
                    <a:pt x="976059" y="145559"/>
                    <a:pt x="976059" y="158852"/>
                    <a:pt x="976059" y="172146"/>
                  </a:cubicBezTo>
                  <a:cubicBezTo>
                    <a:pt x="971560" y="186707"/>
                    <a:pt x="961591" y="198965"/>
                    <a:pt x="948235" y="206307"/>
                  </a:cubicBezTo>
                  <a:cubicBezTo>
                    <a:pt x="939270" y="211872"/>
                    <a:pt x="928604" y="212644"/>
                    <a:pt x="919329" y="217282"/>
                  </a:cubicBezTo>
                  <a:cubicBezTo>
                    <a:pt x="913455" y="222228"/>
                    <a:pt x="903872" y="223929"/>
                    <a:pt x="905418" y="234903"/>
                  </a:cubicBezTo>
                  <a:cubicBezTo>
                    <a:pt x="899235" y="249835"/>
                    <a:pt x="891800" y="264211"/>
                    <a:pt x="883159" y="277875"/>
                  </a:cubicBezTo>
                  <a:cubicBezTo>
                    <a:pt x="875878" y="286037"/>
                    <a:pt x="870947" y="296023"/>
                    <a:pt x="868938" y="306781"/>
                  </a:cubicBezTo>
                  <a:cubicBezTo>
                    <a:pt x="868304" y="309146"/>
                    <a:pt x="867531" y="311465"/>
                    <a:pt x="866619" y="313737"/>
                  </a:cubicBezTo>
                  <a:cubicBezTo>
                    <a:pt x="862229" y="324109"/>
                    <a:pt x="859261" y="335022"/>
                    <a:pt x="857808" y="346198"/>
                  </a:cubicBezTo>
                  <a:cubicBezTo>
                    <a:pt x="857499" y="348702"/>
                    <a:pt x="857035" y="351175"/>
                    <a:pt x="856417" y="353618"/>
                  </a:cubicBezTo>
                  <a:cubicBezTo>
                    <a:pt x="851965" y="364036"/>
                    <a:pt x="848333" y="374779"/>
                    <a:pt x="845597" y="385769"/>
                  </a:cubicBezTo>
                  <a:cubicBezTo>
                    <a:pt x="845118" y="388258"/>
                    <a:pt x="844391" y="390685"/>
                    <a:pt x="843433" y="393034"/>
                  </a:cubicBezTo>
                  <a:cubicBezTo>
                    <a:pt x="838950" y="401845"/>
                    <a:pt x="835704" y="411274"/>
                    <a:pt x="831840" y="420394"/>
                  </a:cubicBezTo>
                  <a:cubicBezTo>
                    <a:pt x="830479" y="422527"/>
                    <a:pt x="828748" y="424413"/>
                    <a:pt x="826739" y="425959"/>
                  </a:cubicBezTo>
                  <a:cubicBezTo>
                    <a:pt x="819056" y="429761"/>
                    <a:pt x="812981" y="436176"/>
                    <a:pt x="809581" y="444044"/>
                  </a:cubicBezTo>
                  <a:cubicBezTo>
                    <a:pt x="798915" y="459502"/>
                    <a:pt x="790259" y="476969"/>
                    <a:pt x="779593" y="492736"/>
                  </a:cubicBezTo>
                  <a:cubicBezTo>
                    <a:pt x="773456" y="500541"/>
                    <a:pt x="768263" y="509059"/>
                    <a:pt x="764136" y="518086"/>
                  </a:cubicBezTo>
                  <a:cubicBezTo>
                    <a:pt x="761044" y="524702"/>
                    <a:pt x="759205" y="531828"/>
                    <a:pt x="758725" y="539108"/>
                  </a:cubicBezTo>
                  <a:cubicBezTo>
                    <a:pt x="758277" y="542864"/>
                    <a:pt x="757334" y="546559"/>
                    <a:pt x="755943" y="550083"/>
                  </a:cubicBezTo>
                  <a:cubicBezTo>
                    <a:pt x="750255" y="558415"/>
                    <a:pt x="745092" y="567086"/>
                    <a:pt x="740486" y="576052"/>
                  </a:cubicBezTo>
                  <a:cubicBezTo>
                    <a:pt x="736930" y="583781"/>
                    <a:pt x="730438" y="590582"/>
                    <a:pt x="732293" y="600320"/>
                  </a:cubicBezTo>
                  <a:cubicBezTo>
                    <a:pt x="732185" y="605715"/>
                    <a:pt x="729402" y="610692"/>
                    <a:pt x="724873" y="613614"/>
                  </a:cubicBezTo>
                  <a:cubicBezTo>
                    <a:pt x="717005" y="618977"/>
                    <a:pt x="707298" y="620925"/>
                    <a:pt x="697977" y="619024"/>
                  </a:cubicBezTo>
                  <a:cubicBezTo>
                    <a:pt x="690156" y="615283"/>
                    <a:pt x="681901" y="612532"/>
                    <a:pt x="673400" y="610831"/>
                  </a:cubicBezTo>
                  <a:cubicBezTo>
                    <a:pt x="662873" y="606890"/>
                    <a:pt x="654140" y="599254"/>
                    <a:pt x="648822" y="589345"/>
                  </a:cubicBezTo>
                  <a:lnTo>
                    <a:pt x="644494" y="583781"/>
                  </a:lnTo>
                  <a:cubicBezTo>
                    <a:pt x="635621" y="580225"/>
                    <a:pt x="625945" y="579143"/>
                    <a:pt x="616516" y="580689"/>
                  </a:cubicBezTo>
                  <a:cubicBezTo>
                    <a:pt x="606391" y="580102"/>
                    <a:pt x="596236" y="580983"/>
                    <a:pt x="586374" y="583317"/>
                  </a:cubicBezTo>
                  <a:cubicBezTo>
                    <a:pt x="581551" y="584291"/>
                    <a:pt x="576836" y="585744"/>
                    <a:pt x="572307" y="587645"/>
                  </a:cubicBezTo>
                  <a:cubicBezTo>
                    <a:pt x="564424" y="593673"/>
                    <a:pt x="564888" y="604184"/>
                    <a:pt x="559787" y="611759"/>
                  </a:cubicBezTo>
                  <a:cubicBezTo>
                    <a:pt x="542304" y="631081"/>
                    <a:pt x="526383" y="651748"/>
                    <a:pt x="512177" y="673589"/>
                  </a:cubicBezTo>
                  <a:cubicBezTo>
                    <a:pt x="503830" y="681349"/>
                    <a:pt x="497663" y="691149"/>
                    <a:pt x="494246" y="702031"/>
                  </a:cubicBezTo>
                  <a:cubicBezTo>
                    <a:pt x="489408" y="711166"/>
                    <a:pt x="486317" y="721137"/>
                    <a:pt x="485127" y="731400"/>
                  </a:cubicBezTo>
                  <a:cubicBezTo>
                    <a:pt x="484153" y="738124"/>
                    <a:pt x="480876" y="744292"/>
                    <a:pt x="475852" y="748867"/>
                  </a:cubicBezTo>
                  <a:cubicBezTo>
                    <a:pt x="466423" y="753659"/>
                    <a:pt x="448338" y="751186"/>
                    <a:pt x="450811" y="770817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0" name="Forma Livre: Forma 110">
              <a:extLst>
                <a:ext uri="{FF2B5EF4-FFF2-40B4-BE49-F238E27FC236}">
                  <a16:creationId xmlns:a16="http://schemas.microsoft.com/office/drawing/2014/main" id="{416C4EBB-AF3F-57A2-A374-752E782DA620}"/>
                </a:ext>
              </a:extLst>
            </p:cNvPr>
            <p:cNvSpPr/>
            <p:nvPr/>
          </p:nvSpPr>
          <p:spPr>
            <a:xfrm>
              <a:off x="3839912" y="2877891"/>
              <a:ext cx="507214" cy="551251"/>
            </a:xfrm>
            <a:custGeom>
              <a:avLst/>
              <a:gdLst>
                <a:gd name="connsiteX0" fmla="*/ 207963 w 507214"/>
                <a:gd name="connsiteY0" fmla="*/ 521357 h 551251"/>
                <a:gd name="connsiteX1" fmla="*/ 202244 w 507214"/>
                <a:gd name="connsiteY1" fmla="*/ 522903 h 551251"/>
                <a:gd name="connsiteX2" fmla="*/ 174421 w 507214"/>
                <a:gd name="connsiteY2" fmla="*/ 528158 h 551251"/>
                <a:gd name="connsiteX3" fmla="*/ 143505 w 507214"/>
                <a:gd name="connsiteY3" fmla="*/ 539597 h 551251"/>
                <a:gd name="connsiteX4" fmla="*/ 138868 w 507214"/>
                <a:gd name="connsiteY4" fmla="*/ 540988 h 551251"/>
                <a:gd name="connsiteX5" fmla="*/ 102697 w 507214"/>
                <a:gd name="connsiteY5" fmla="*/ 551190 h 551251"/>
                <a:gd name="connsiteX6" fmla="*/ 96978 w 507214"/>
                <a:gd name="connsiteY6" fmla="*/ 551190 h 551251"/>
                <a:gd name="connsiteX7" fmla="*/ 70700 w 507214"/>
                <a:gd name="connsiteY7" fmla="*/ 543925 h 551251"/>
                <a:gd name="connsiteX8" fmla="*/ 65599 w 507214"/>
                <a:gd name="connsiteY8" fmla="*/ 538051 h 551251"/>
                <a:gd name="connsiteX9" fmla="*/ 67454 w 507214"/>
                <a:gd name="connsiteY9" fmla="*/ 530168 h 551251"/>
                <a:gd name="connsiteX10" fmla="*/ 73637 w 507214"/>
                <a:gd name="connsiteY10" fmla="*/ 483795 h 551251"/>
                <a:gd name="connsiteX11" fmla="*/ 81675 w 507214"/>
                <a:gd name="connsiteY11" fmla="*/ 465400 h 551251"/>
                <a:gd name="connsiteX12" fmla="*/ 83839 w 507214"/>
                <a:gd name="connsiteY12" fmla="*/ 439277 h 551251"/>
                <a:gd name="connsiteX13" fmla="*/ 71473 w 507214"/>
                <a:gd name="connsiteY13" fmla="*/ 421810 h 551251"/>
                <a:gd name="connsiteX14" fmla="*/ 53852 w 507214"/>
                <a:gd name="connsiteY14" fmla="*/ 403879 h 551251"/>
                <a:gd name="connsiteX15" fmla="*/ 39785 w 507214"/>
                <a:gd name="connsiteY15" fmla="*/ 387340 h 551251"/>
                <a:gd name="connsiteX16" fmla="*/ 14126 w 507214"/>
                <a:gd name="connsiteY16" fmla="*/ 376519 h 551251"/>
                <a:gd name="connsiteX17" fmla="*/ 1914 w 507214"/>
                <a:gd name="connsiteY17" fmla="*/ 366627 h 551251"/>
                <a:gd name="connsiteX18" fmla="*/ 678 w 507214"/>
                <a:gd name="connsiteY18" fmla="*/ 351169 h 551251"/>
                <a:gd name="connsiteX19" fmla="*/ 8561 w 507214"/>
                <a:gd name="connsiteY19" fmla="*/ 329065 h 551251"/>
                <a:gd name="connsiteX20" fmla="*/ 8561 w 507214"/>
                <a:gd name="connsiteY20" fmla="*/ 310052 h 551251"/>
                <a:gd name="connsiteX21" fmla="*/ 5315 w 507214"/>
                <a:gd name="connsiteY21" fmla="*/ 294594 h 551251"/>
                <a:gd name="connsiteX22" fmla="*/ 7015 w 507214"/>
                <a:gd name="connsiteY22" fmla="*/ 275118 h 551251"/>
                <a:gd name="connsiteX23" fmla="*/ 27110 w 507214"/>
                <a:gd name="connsiteY23" fmla="*/ 259660 h 551251"/>
                <a:gd name="connsiteX24" fmla="*/ 36848 w 507214"/>
                <a:gd name="connsiteY24" fmla="*/ 237092 h 551251"/>
                <a:gd name="connsiteX25" fmla="*/ 26492 w 507214"/>
                <a:gd name="connsiteY25" fmla="*/ 217616 h 551251"/>
                <a:gd name="connsiteX26" fmla="*/ 23400 w 507214"/>
                <a:gd name="connsiteY26" fmla="*/ 210196 h 551251"/>
                <a:gd name="connsiteX27" fmla="*/ 53233 w 507214"/>
                <a:gd name="connsiteY27" fmla="*/ 195975 h 551251"/>
                <a:gd name="connsiteX28" fmla="*/ 59725 w 507214"/>
                <a:gd name="connsiteY28" fmla="*/ 177890 h 551251"/>
                <a:gd name="connsiteX29" fmla="*/ 57871 w 507214"/>
                <a:gd name="connsiteY29" fmla="*/ 170779 h 551251"/>
                <a:gd name="connsiteX30" fmla="*/ 57871 w 507214"/>
                <a:gd name="connsiteY30" fmla="*/ 145893 h 551251"/>
                <a:gd name="connsiteX31" fmla="*/ 56170 w 507214"/>
                <a:gd name="connsiteY31" fmla="*/ 138628 h 551251"/>
                <a:gd name="connsiteX32" fmla="*/ 40713 w 507214"/>
                <a:gd name="connsiteY32" fmla="*/ 108640 h 551251"/>
                <a:gd name="connsiteX33" fmla="*/ 37157 w 507214"/>
                <a:gd name="connsiteY33" fmla="*/ 79271 h 551251"/>
                <a:gd name="connsiteX34" fmla="*/ 39476 w 507214"/>
                <a:gd name="connsiteY34" fmla="*/ 62422 h 551251"/>
                <a:gd name="connsiteX35" fmla="*/ 46432 w 507214"/>
                <a:gd name="connsiteY35" fmla="*/ 46964 h 551251"/>
                <a:gd name="connsiteX36" fmla="*/ 57716 w 507214"/>
                <a:gd name="connsiteY36" fmla="*/ 30579 h 551251"/>
                <a:gd name="connsiteX37" fmla="*/ 63899 w 507214"/>
                <a:gd name="connsiteY37" fmla="*/ 25324 h 551251"/>
                <a:gd name="connsiteX38" fmla="*/ 75647 w 507214"/>
                <a:gd name="connsiteY38" fmla="*/ 22541 h 551251"/>
                <a:gd name="connsiteX39" fmla="*/ 99297 w 507214"/>
                <a:gd name="connsiteY39" fmla="*/ 24087 h 551251"/>
                <a:gd name="connsiteX40" fmla="*/ 118619 w 507214"/>
                <a:gd name="connsiteY40" fmla="*/ 34135 h 551251"/>
                <a:gd name="connsiteX41" fmla="*/ 127430 w 507214"/>
                <a:gd name="connsiteY41" fmla="*/ 37690 h 551251"/>
                <a:gd name="connsiteX42" fmla="*/ 139796 w 507214"/>
                <a:gd name="connsiteY42" fmla="*/ 34289 h 551251"/>
                <a:gd name="connsiteX43" fmla="*/ 157108 w 507214"/>
                <a:gd name="connsiteY43" fmla="*/ 24705 h 551251"/>
                <a:gd name="connsiteX44" fmla="*/ 160354 w 507214"/>
                <a:gd name="connsiteY44" fmla="*/ 4301 h 551251"/>
                <a:gd name="connsiteX45" fmla="*/ 167310 w 507214"/>
                <a:gd name="connsiteY45" fmla="*/ 1519 h 551251"/>
                <a:gd name="connsiteX46" fmla="*/ 201935 w 507214"/>
                <a:gd name="connsiteY46" fmla="*/ 3683 h 551251"/>
                <a:gd name="connsiteX47" fmla="*/ 213374 w 507214"/>
                <a:gd name="connsiteY47" fmla="*/ 29343 h 551251"/>
                <a:gd name="connsiteX48" fmla="*/ 223421 w 507214"/>
                <a:gd name="connsiteY48" fmla="*/ 29343 h 551251"/>
                <a:gd name="connsiteX49" fmla="*/ 230686 w 507214"/>
                <a:gd name="connsiteY49" fmla="*/ 27488 h 551251"/>
                <a:gd name="connsiteX50" fmla="*/ 282623 w 507214"/>
                <a:gd name="connsiteY50" fmla="*/ 29497 h 551251"/>
                <a:gd name="connsiteX51" fmla="*/ 330697 w 507214"/>
                <a:gd name="connsiteY51" fmla="*/ 82053 h 551251"/>
                <a:gd name="connsiteX52" fmla="*/ 365322 w 507214"/>
                <a:gd name="connsiteY52" fmla="*/ 82053 h 551251"/>
                <a:gd name="connsiteX53" fmla="*/ 389281 w 507214"/>
                <a:gd name="connsiteY53" fmla="*/ 73242 h 551251"/>
                <a:gd name="connsiteX54" fmla="*/ 456212 w 507214"/>
                <a:gd name="connsiteY54" fmla="*/ 75715 h 551251"/>
                <a:gd name="connsiteX55" fmla="*/ 482181 w 507214"/>
                <a:gd name="connsiteY55" fmla="*/ 105548 h 551251"/>
                <a:gd name="connsiteX56" fmla="*/ 499184 w 507214"/>
                <a:gd name="connsiteY56" fmla="*/ 142492 h 551251"/>
                <a:gd name="connsiteX57" fmla="*/ 501503 w 507214"/>
                <a:gd name="connsiteY57" fmla="*/ 162278 h 551251"/>
                <a:gd name="connsiteX58" fmla="*/ 505058 w 507214"/>
                <a:gd name="connsiteY58" fmla="*/ 197366 h 551251"/>
                <a:gd name="connsiteX59" fmla="*/ 507067 w 507214"/>
                <a:gd name="connsiteY59" fmla="*/ 224881 h 551251"/>
                <a:gd name="connsiteX60" fmla="*/ 485427 w 507214"/>
                <a:gd name="connsiteY60" fmla="*/ 252550 h 551251"/>
                <a:gd name="connsiteX61" fmla="*/ 475534 w 507214"/>
                <a:gd name="connsiteY61" fmla="*/ 279600 h 551251"/>
                <a:gd name="connsiteX62" fmla="*/ 471979 w 507214"/>
                <a:gd name="connsiteY62" fmla="*/ 310516 h 551251"/>
                <a:gd name="connsiteX63" fmla="*/ 453739 w 507214"/>
                <a:gd name="connsiteY63" fmla="*/ 340503 h 551251"/>
                <a:gd name="connsiteX64" fmla="*/ 450956 w 507214"/>
                <a:gd name="connsiteY64" fmla="*/ 384712 h 551251"/>
                <a:gd name="connsiteX65" fmla="*/ 462086 w 507214"/>
                <a:gd name="connsiteY65" fmla="*/ 425674 h 551251"/>
                <a:gd name="connsiteX66" fmla="*/ 459612 w 507214"/>
                <a:gd name="connsiteY66" fmla="*/ 456590 h 551251"/>
                <a:gd name="connsiteX67" fmla="*/ 444155 w 507214"/>
                <a:gd name="connsiteY67" fmla="*/ 484413 h 551251"/>
                <a:gd name="connsiteX68" fmla="*/ 399792 w 507214"/>
                <a:gd name="connsiteY68" fmla="*/ 482868 h 551251"/>
                <a:gd name="connsiteX69" fmla="*/ 388662 w 507214"/>
                <a:gd name="connsiteY69" fmla="*/ 481940 h 551251"/>
                <a:gd name="connsiteX70" fmla="*/ 350328 w 507214"/>
                <a:gd name="connsiteY70" fmla="*/ 479003 h 551251"/>
                <a:gd name="connsiteX71" fmla="*/ 322350 w 507214"/>
                <a:gd name="connsiteY71" fmla="*/ 485805 h 551251"/>
                <a:gd name="connsiteX72" fmla="*/ 289425 w 507214"/>
                <a:gd name="connsiteY72" fmla="*/ 497707 h 551251"/>
                <a:gd name="connsiteX73" fmla="*/ 284015 w 507214"/>
                <a:gd name="connsiteY73" fmla="*/ 499098 h 551251"/>
                <a:gd name="connsiteX74" fmla="*/ 248926 w 507214"/>
                <a:gd name="connsiteY74" fmla="*/ 508991 h 551251"/>
                <a:gd name="connsiteX75" fmla="*/ 239033 w 507214"/>
                <a:gd name="connsiteY75" fmla="*/ 511619 h 551251"/>
                <a:gd name="connsiteX76" fmla="*/ 207963 w 507214"/>
                <a:gd name="connsiteY76" fmla="*/ 521357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07214" h="551251">
                  <a:moveTo>
                    <a:pt x="207963" y="521357"/>
                  </a:moveTo>
                  <a:lnTo>
                    <a:pt x="202244" y="522903"/>
                  </a:lnTo>
                  <a:cubicBezTo>
                    <a:pt x="192042" y="519656"/>
                    <a:pt x="183695" y="526458"/>
                    <a:pt x="174421" y="528158"/>
                  </a:cubicBezTo>
                  <a:cubicBezTo>
                    <a:pt x="164528" y="532795"/>
                    <a:pt x="152316" y="531559"/>
                    <a:pt x="143505" y="539597"/>
                  </a:cubicBezTo>
                  <a:cubicBezTo>
                    <a:pt x="142362" y="540926"/>
                    <a:pt x="140553" y="541467"/>
                    <a:pt x="138868" y="540988"/>
                  </a:cubicBezTo>
                  <a:cubicBezTo>
                    <a:pt x="126085" y="540818"/>
                    <a:pt x="113518" y="544358"/>
                    <a:pt x="102697" y="551190"/>
                  </a:cubicBezTo>
                  <a:lnTo>
                    <a:pt x="96978" y="551190"/>
                  </a:lnTo>
                  <a:cubicBezTo>
                    <a:pt x="88631" y="547480"/>
                    <a:pt x="78429" y="549953"/>
                    <a:pt x="70700" y="543925"/>
                  </a:cubicBezTo>
                  <a:cubicBezTo>
                    <a:pt x="68274" y="542735"/>
                    <a:pt x="66449" y="540617"/>
                    <a:pt x="65599" y="538051"/>
                  </a:cubicBezTo>
                  <a:cubicBezTo>
                    <a:pt x="65584" y="535315"/>
                    <a:pt x="66233" y="532610"/>
                    <a:pt x="67454" y="530168"/>
                  </a:cubicBezTo>
                  <a:cubicBezTo>
                    <a:pt x="75956" y="515483"/>
                    <a:pt x="70237" y="499253"/>
                    <a:pt x="73637" y="483795"/>
                  </a:cubicBezTo>
                  <a:cubicBezTo>
                    <a:pt x="75430" y="477318"/>
                    <a:pt x="78135" y="471120"/>
                    <a:pt x="81675" y="465400"/>
                  </a:cubicBezTo>
                  <a:cubicBezTo>
                    <a:pt x="87549" y="457053"/>
                    <a:pt x="91413" y="448706"/>
                    <a:pt x="83839" y="439277"/>
                  </a:cubicBezTo>
                  <a:cubicBezTo>
                    <a:pt x="80454" y="432970"/>
                    <a:pt x="76296" y="427097"/>
                    <a:pt x="71473" y="421810"/>
                  </a:cubicBezTo>
                  <a:cubicBezTo>
                    <a:pt x="65754" y="415627"/>
                    <a:pt x="59725" y="409753"/>
                    <a:pt x="53852" y="403879"/>
                  </a:cubicBezTo>
                  <a:cubicBezTo>
                    <a:pt x="48828" y="398655"/>
                    <a:pt x="44144" y="393136"/>
                    <a:pt x="39785" y="387340"/>
                  </a:cubicBezTo>
                  <a:cubicBezTo>
                    <a:pt x="33602" y="378220"/>
                    <a:pt x="22936" y="379456"/>
                    <a:pt x="14126" y="376519"/>
                  </a:cubicBezTo>
                  <a:cubicBezTo>
                    <a:pt x="9040" y="374726"/>
                    <a:pt x="4712" y="371233"/>
                    <a:pt x="1914" y="366627"/>
                  </a:cubicBezTo>
                  <a:cubicBezTo>
                    <a:pt x="-203" y="361757"/>
                    <a:pt x="-636" y="356316"/>
                    <a:pt x="678" y="351169"/>
                  </a:cubicBezTo>
                  <a:cubicBezTo>
                    <a:pt x="3785" y="343981"/>
                    <a:pt x="6428" y="336593"/>
                    <a:pt x="8561" y="329065"/>
                  </a:cubicBezTo>
                  <a:cubicBezTo>
                    <a:pt x="9334" y="322758"/>
                    <a:pt x="9334" y="316359"/>
                    <a:pt x="8561" y="310052"/>
                  </a:cubicBezTo>
                  <a:cubicBezTo>
                    <a:pt x="7788" y="304951"/>
                    <a:pt x="6551" y="299850"/>
                    <a:pt x="5315" y="294594"/>
                  </a:cubicBezTo>
                  <a:cubicBezTo>
                    <a:pt x="3630" y="288102"/>
                    <a:pt x="4233" y="281224"/>
                    <a:pt x="7015" y="275118"/>
                  </a:cubicBezTo>
                  <a:cubicBezTo>
                    <a:pt x="11807" y="267544"/>
                    <a:pt x="22473" y="268162"/>
                    <a:pt x="27110" y="259660"/>
                  </a:cubicBezTo>
                  <a:cubicBezTo>
                    <a:pt x="31794" y="252843"/>
                    <a:pt x="35102" y="245177"/>
                    <a:pt x="36848" y="237092"/>
                  </a:cubicBezTo>
                  <a:cubicBezTo>
                    <a:pt x="38239" y="227972"/>
                    <a:pt x="31747" y="223180"/>
                    <a:pt x="26492" y="217616"/>
                  </a:cubicBezTo>
                  <a:cubicBezTo>
                    <a:pt x="24961" y="215374"/>
                    <a:pt x="23910" y="212855"/>
                    <a:pt x="23400" y="210196"/>
                  </a:cubicBezTo>
                  <a:cubicBezTo>
                    <a:pt x="24482" y="186855"/>
                    <a:pt x="41486" y="197212"/>
                    <a:pt x="53233" y="195975"/>
                  </a:cubicBezTo>
                  <a:cubicBezTo>
                    <a:pt x="68691" y="194584"/>
                    <a:pt x="62199" y="185464"/>
                    <a:pt x="59725" y="177890"/>
                  </a:cubicBezTo>
                  <a:cubicBezTo>
                    <a:pt x="58968" y="175556"/>
                    <a:pt x="58350" y="173191"/>
                    <a:pt x="57871" y="170779"/>
                  </a:cubicBezTo>
                  <a:cubicBezTo>
                    <a:pt x="56789" y="162432"/>
                    <a:pt x="60962" y="154240"/>
                    <a:pt x="57871" y="145893"/>
                  </a:cubicBezTo>
                  <a:cubicBezTo>
                    <a:pt x="57160" y="143512"/>
                    <a:pt x="56588" y="141085"/>
                    <a:pt x="56170" y="138628"/>
                  </a:cubicBezTo>
                  <a:cubicBezTo>
                    <a:pt x="55583" y="126864"/>
                    <a:pt x="49956" y="115936"/>
                    <a:pt x="40713" y="108640"/>
                  </a:cubicBezTo>
                  <a:cubicBezTo>
                    <a:pt x="37451" y="99211"/>
                    <a:pt x="36245" y="89194"/>
                    <a:pt x="37157" y="79271"/>
                  </a:cubicBezTo>
                  <a:cubicBezTo>
                    <a:pt x="37235" y="73582"/>
                    <a:pt x="38008" y="67925"/>
                    <a:pt x="39476" y="62422"/>
                  </a:cubicBezTo>
                  <a:cubicBezTo>
                    <a:pt x="41068" y="56981"/>
                    <a:pt x="43418" y="51771"/>
                    <a:pt x="46432" y="46964"/>
                  </a:cubicBezTo>
                  <a:cubicBezTo>
                    <a:pt x="49987" y="41400"/>
                    <a:pt x="53852" y="35989"/>
                    <a:pt x="57716" y="30579"/>
                  </a:cubicBezTo>
                  <a:cubicBezTo>
                    <a:pt x="59447" y="28462"/>
                    <a:pt x="61534" y="26684"/>
                    <a:pt x="63899" y="25324"/>
                  </a:cubicBezTo>
                  <a:cubicBezTo>
                    <a:pt x="67624" y="23716"/>
                    <a:pt x="71597" y="22773"/>
                    <a:pt x="75647" y="22541"/>
                  </a:cubicBezTo>
                  <a:cubicBezTo>
                    <a:pt x="83561" y="21738"/>
                    <a:pt x="91553" y="22263"/>
                    <a:pt x="99297" y="24087"/>
                  </a:cubicBezTo>
                  <a:cubicBezTo>
                    <a:pt x="106191" y="26468"/>
                    <a:pt x="112714" y="29853"/>
                    <a:pt x="118619" y="34135"/>
                  </a:cubicBezTo>
                  <a:cubicBezTo>
                    <a:pt x="121231" y="36005"/>
                    <a:pt x="124245" y="37226"/>
                    <a:pt x="127430" y="37690"/>
                  </a:cubicBezTo>
                  <a:cubicBezTo>
                    <a:pt x="131680" y="37102"/>
                    <a:pt x="135838" y="35958"/>
                    <a:pt x="139796" y="34289"/>
                  </a:cubicBezTo>
                  <a:cubicBezTo>
                    <a:pt x="145979" y="31816"/>
                    <a:pt x="152935" y="30734"/>
                    <a:pt x="157108" y="24705"/>
                  </a:cubicBezTo>
                  <a:cubicBezTo>
                    <a:pt x="158808" y="18059"/>
                    <a:pt x="155099" y="10485"/>
                    <a:pt x="160354" y="4301"/>
                  </a:cubicBezTo>
                  <a:cubicBezTo>
                    <a:pt x="162472" y="2926"/>
                    <a:pt x="164837" y="1983"/>
                    <a:pt x="167310" y="1519"/>
                  </a:cubicBezTo>
                  <a:cubicBezTo>
                    <a:pt x="178810" y="-1171"/>
                    <a:pt x="190852" y="-413"/>
                    <a:pt x="201935" y="3683"/>
                  </a:cubicBezTo>
                  <a:cubicBezTo>
                    <a:pt x="209664" y="10485"/>
                    <a:pt x="206109" y="22387"/>
                    <a:pt x="213374" y="29343"/>
                  </a:cubicBezTo>
                  <a:cubicBezTo>
                    <a:pt x="216666" y="30270"/>
                    <a:pt x="220129" y="30270"/>
                    <a:pt x="223421" y="29343"/>
                  </a:cubicBezTo>
                  <a:cubicBezTo>
                    <a:pt x="225740" y="29343"/>
                    <a:pt x="228213" y="28106"/>
                    <a:pt x="230686" y="27488"/>
                  </a:cubicBezTo>
                  <a:cubicBezTo>
                    <a:pt x="247658" y="21722"/>
                    <a:pt x="266161" y="22433"/>
                    <a:pt x="282623" y="29497"/>
                  </a:cubicBezTo>
                  <a:cubicBezTo>
                    <a:pt x="300554" y="44955"/>
                    <a:pt x="310138" y="68605"/>
                    <a:pt x="330697" y="82053"/>
                  </a:cubicBezTo>
                  <a:cubicBezTo>
                    <a:pt x="342135" y="97510"/>
                    <a:pt x="353728" y="91482"/>
                    <a:pt x="365322" y="82053"/>
                  </a:cubicBezTo>
                  <a:cubicBezTo>
                    <a:pt x="372818" y="77926"/>
                    <a:pt x="380887" y="74943"/>
                    <a:pt x="389281" y="73242"/>
                  </a:cubicBezTo>
                  <a:cubicBezTo>
                    <a:pt x="411030" y="65065"/>
                    <a:pt x="435128" y="65962"/>
                    <a:pt x="456212" y="75715"/>
                  </a:cubicBezTo>
                  <a:cubicBezTo>
                    <a:pt x="467511" y="83011"/>
                    <a:pt x="476508" y="93352"/>
                    <a:pt x="482181" y="105548"/>
                  </a:cubicBezTo>
                  <a:cubicBezTo>
                    <a:pt x="489446" y="117142"/>
                    <a:pt x="500884" y="126880"/>
                    <a:pt x="499184" y="142492"/>
                  </a:cubicBezTo>
                  <a:cubicBezTo>
                    <a:pt x="499416" y="149139"/>
                    <a:pt x="500189" y="155755"/>
                    <a:pt x="501503" y="162278"/>
                  </a:cubicBezTo>
                  <a:cubicBezTo>
                    <a:pt x="502739" y="174025"/>
                    <a:pt x="504440" y="185618"/>
                    <a:pt x="505058" y="197366"/>
                  </a:cubicBezTo>
                  <a:cubicBezTo>
                    <a:pt x="506727" y="206440"/>
                    <a:pt x="507392" y="215668"/>
                    <a:pt x="507067" y="224881"/>
                  </a:cubicBezTo>
                  <a:cubicBezTo>
                    <a:pt x="502739" y="236474"/>
                    <a:pt x="492383" y="243121"/>
                    <a:pt x="485427" y="252550"/>
                  </a:cubicBezTo>
                  <a:cubicBezTo>
                    <a:pt x="479058" y="260124"/>
                    <a:pt x="475549" y="269708"/>
                    <a:pt x="475534" y="279600"/>
                  </a:cubicBezTo>
                  <a:cubicBezTo>
                    <a:pt x="475534" y="289803"/>
                    <a:pt x="472133" y="299695"/>
                    <a:pt x="471979" y="310516"/>
                  </a:cubicBezTo>
                  <a:cubicBezTo>
                    <a:pt x="467419" y="321351"/>
                    <a:pt x="461267" y="331461"/>
                    <a:pt x="453739" y="340503"/>
                  </a:cubicBezTo>
                  <a:cubicBezTo>
                    <a:pt x="445593" y="353890"/>
                    <a:pt x="444557" y="370414"/>
                    <a:pt x="450956" y="384712"/>
                  </a:cubicBezTo>
                  <a:cubicBezTo>
                    <a:pt x="455130" y="398315"/>
                    <a:pt x="458840" y="411917"/>
                    <a:pt x="462086" y="425674"/>
                  </a:cubicBezTo>
                  <a:cubicBezTo>
                    <a:pt x="462519" y="436046"/>
                    <a:pt x="461684" y="446419"/>
                    <a:pt x="459612" y="456590"/>
                  </a:cubicBezTo>
                  <a:cubicBezTo>
                    <a:pt x="457912" y="468028"/>
                    <a:pt x="456367" y="479312"/>
                    <a:pt x="444155" y="484413"/>
                  </a:cubicBezTo>
                  <a:cubicBezTo>
                    <a:pt x="429362" y="485835"/>
                    <a:pt x="414446" y="485325"/>
                    <a:pt x="399792" y="482868"/>
                  </a:cubicBezTo>
                  <a:lnTo>
                    <a:pt x="388662" y="481940"/>
                  </a:lnTo>
                  <a:cubicBezTo>
                    <a:pt x="376296" y="475911"/>
                    <a:pt x="363003" y="480549"/>
                    <a:pt x="350328" y="479003"/>
                  </a:cubicBezTo>
                  <a:cubicBezTo>
                    <a:pt x="340790" y="480255"/>
                    <a:pt x="331408" y="482543"/>
                    <a:pt x="322350" y="485805"/>
                  </a:cubicBezTo>
                  <a:cubicBezTo>
                    <a:pt x="311838" y="491060"/>
                    <a:pt x="299008" y="489823"/>
                    <a:pt x="289425" y="497707"/>
                  </a:cubicBezTo>
                  <a:lnTo>
                    <a:pt x="284015" y="499098"/>
                  </a:lnTo>
                  <a:cubicBezTo>
                    <a:pt x="271525" y="498170"/>
                    <a:pt x="259097" y="501679"/>
                    <a:pt x="248926" y="508991"/>
                  </a:cubicBezTo>
                  <a:lnTo>
                    <a:pt x="239033" y="511619"/>
                  </a:lnTo>
                  <a:cubicBezTo>
                    <a:pt x="227857" y="511093"/>
                    <a:pt x="216836" y="514540"/>
                    <a:pt x="207963" y="521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1" name="Forma Livre: Forma 111">
              <a:extLst>
                <a:ext uri="{FF2B5EF4-FFF2-40B4-BE49-F238E27FC236}">
                  <a16:creationId xmlns:a16="http://schemas.microsoft.com/office/drawing/2014/main" id="{FB63F96F-642F-E2C4-6510-A1EBF8A98E85}"/>
                </a:ext>
              </a:extLst>
            </p:cNvPr>
            <p:cNvSpPr/>
            <p:nvPr/>
          </p:nvSpPr>
          <p:spPr>
            <a:xfrm>
              <a:off x="3316084" y="2689498"/>
              <a:ext cx="587880" cy="488129"/>
            </a:xfrm>
            <a:custGeom>
              <a:avLst/>
              <a:gdLst>
                <a:gd name="connsiteX0" fmla="*/ 585408 w 587880"/>
                <a:gd name="connsiteY0" fmla="*/ 356854 h 488129"/>
                <a:gd name="connsiteX1" fmla="*/ 586490 w 587880"/>
                <a:gd name="connsiteY1" fmla="*/ 363191 h 488129"/>
                <a:gd name="connsiteX2" fmla="*/ 577833 w 587880"/>
                <a:gd name="connsiteY2" fmla="*/ 385605 h 488129"/>
                <a:gd name="connsiteX3" fmla="*/ 551556 w 587880"/>
                <a:gd name="connsiteY3" fmla="*/ 404154 h 488129"/>
                <a:gd name="connsiteX4" fmla="*/ 551556 w 587880"/>
                <a:gd name="connsiteY4" fmla="*/ 404154 h 488129"/>
                <a:gd name="connsiteX5" fmla="*/ 564849 w 587880"/>
                <a:gd name="connsiteY5" fmla="*/ 422703 h 488129"/>
                <a:gd name="connsiteX6" fmla="*/ 552328 w 587880"/>
                <a:gd name="connsiteY6" fmla="*/ 453618 h 488129"/>
                <a:gd name="connsiteX7" fmla="*/ 519249 w 587880"/>
                <a:gd name="connsiteY7" fmla="*/ 466912 h 488129"/>
                <a:gd name="connsiteX8" fmla="*/ 491426 w 587880"/>
                <a:gd name="connsiteY8" fmla="*/ 486697 h 488129"/>
                <a:gd name="connsiteX9" fmla="*/ 460511 w 587880"/>
                <a:gd name="connsiteY9" fmla="*/ 484688 h 488129"/>
                <a:gd name="connsiteX10" fmla="*/ 448917 w 587880"/>
                <a:gd name="connsiteY10" fmla="*/ 462120 h 488129"/>
                <a:gd name="connsiteX11" fmla="*/ 450772 w 587880"/>
                <a:gd name="connsiteY11" fmla="*/ 423012 h 488129"/>
                <a:gd name="connsiteX12" fmla="*/ 448145 w 587880"/>
                <a:gd name="connsiteY12" fmla="*/ 416056 h 488129"/>
                <a:gd name="connsiteX13" fmla="*/ 432687 w 587880"/>
                <a:gd name="connsiteY13" fmla="*/ 390551 h 488129"/>
                <a:gd name="connsiteX14" fmla="*/ 427741 w 587880"/>
                <a:gd name="connsiteY14" fmla="*/ 385141 h 488129"/>
                <a:gd name="connsiteX15" fmla="*/ 365910 w 587880"/>
                <a:gd name="connsiteY15" fmla="*/ 385141 h 488129"/>
                <a:gd name="connsiteX16" fmla="*/ 352308 w 587880"/>
                <a:gd name="connsiteY16" fmla="*/ 371847 h 488129"/>
                <a:gd name="connsiteX17" fmla="*/ 346279 w 587880"/>
                <a:gd name="connsiteY17" fmla="*/ 321765 h 488129"/>
                <a:gd name="connsiteX18" fmla="*/ 334068 w 587880"/>
                <a:gd name="connsiteY18" fmla="*/ 296724 h 488129"/>
                <a:gd name="connsiteX19" fmla="*/ 298979 w 587880"/>
                <a:gd name="connsiteY19" fmla="*/ 255761 h 488129"/>
                <a:gd name="connsiteX20" fmla="*/ 291714 w 587880"/>
                <a:gd name="connsiteY20" fmla="*/ 252824 h 488129"/>
                <a:gd name="connsiteX21" fmla="*/ 223546 w 587880"/>
                <a:gd name="connsiteY21" fmla="*/ 257462 h 488129"/>
                <a:gd name="connsiteX22" fmla="*/ 208089 w 587880"/>
                <a:gd name="connsiteY22" fmla="*/ 274929 h 488129"/>
                <a:gd name="connsiteX23" fmla="*/ 183202 w 587880"/>
                <a:gd name="connsiteY23" fmla="*/ 299970 h 488129"/>
                <a:gd name="connsiteX24" fmla="*/ 154296 w 587880"/>
                <a:gd name="connsiteY24" fmla="*/ 323156 h 488129"/>
                <a:gd name="connsiteX25" fmla="*/ 133892 w 587880"/>
                <a:gd name="connsiteY25" fmla="*/ 318519 h 488129"/>
                <a:gd name="connsiteX26" fmla="*/ 89529 w 587880"/>
                <a:gd name="connsiteY26" fmla="*/ 256689 h 488129"/>
                <a:gd name="connsiteX27" fmla="*/ 58614 w 587880"/>
                <a:gd name="connsiteY27" fmla="*/ 230875 h 488129"/>
                <a:gd name="connsiteX28" fmla="*/ 41920 w 587880"/>
                <a:gd name="connsiteY28" fmla="*/ 206761 h 488129"/>
                <a:gd name="connsiteX29" fmla="*/ 24917 w 587880"/>
                <a:gd name="connsiteY29" fmla="*/ 172600 h 488129"/>
                <a:gd name="connsiteX30" fmla="*/ 8222 w 587880"/>
                <a:gd name="connsiteY30" fmla="*/ 167189 h 488129"/>
                <a:gd name="connsiteX31" fmla="*/ 3740 w 587880"/>
                <a:gd name="connsiteY31" fmla="*/ 144003 h 488129"/>
                <a:gd name="connsiteX32" fmla="*/ 10850 w 587880"/>
                <a:gd name="connsiteY32" fmla="*/ 134419 h 488129"/>
                <a:gd name="connsiteX33" fmla="*/ 45939 w 587880"/>
                <a:gd name="connsiteY33" fmla="*/ 103504 h 488129"/>
                <a:gd name="connsiteX34" fmla="*/ 67425 w 587880"/>
                <a:gd name="connsiteY34" fmla="*/ 93302 h 488129"/>
                <a:gd name="connsiteX35" fmla="*/ 101277 w 587880"/>
                <a:gd name="connsiteY35" fmla="*/ 88510 h 488129"/>
                <a:gd name="connsiteX36" fmla="*/ 113798 w 587880"/>
                <a:gd name="connsiteY36" fmla="*/ 73053 h 488129"/>
                <a:gd name="connsiteX37" fmla="*/ 113798 w 587880"/>
                <a:gd name="connsiteY37" fmla="*/ 47857 h 488129"/>
                <a:gd name="connsiteX38" fmla="*/ 113798 w 587880"/>
                <a:gd name="connsiteY38" fmla="*/ 39665 h 488129"/>
                <a:gd name="connsiteX39" fmla="*/ 136984 w 587880"/>
                <a:gd name="connsiteY39" fmla="*/ -61 h 488129"/>
                <a:gd name="connsiteX40" fmla="*/ 166353 w 587880"/>
                <a:gd name="connsiteY40" fmla="*/ 9058 h 488129"/>
                <a:gd name="connsiteX41" fmla="*/ 222000 w 587880"/>
                <a:gd name="connsiteY41" fmla="*/ 22197 h 488129"/>
                <a:gd name="connsiteX42" fmla="*/ 281357 w 587880"/>
                <a:gd name="connsiteY42" fmla="*/ 32554 h 488129"/>
                <a:gd name="connsiteX43" fmla="*/ 289395 w 587880"/>
                <a:gd name="connsiteY43" fmla="*/ 34873 h 488129"/>
                <a:gd name="connsiteX44" fmla="*/ 310418 w 587880"/>
                <a:gd name="connsiteY44" fmla="*/ 56668 h 488129"/>
                <a:gd name="connsiteX45" fmla="*/ 333913 w 587880"/>
                <a:gd name="connsiteY45" fmla="*/ 53113 h 488129"/>
                <a:gd name="connsiteX46" fmla="*/ 351999 w 587880"/>
                <a:gd name="connsiteY46" fmla="*/ 54658 h 488129"/>
                <a:gd name="connsiteX47" fmla="*/ 359573 w 587880"/>
                <a:gd name="connsiteY47" fmla="*/ 62387 h 488129"/>
                <a:gd name="connsiteX48" fmla="*/ 370548 w 587880"/>
                <a:gd name="connsiteY48" fmla="*/ 64397 h 488129"/>
                <a:gd name="connsiteX49" fmla="*/ 394816 w 587880"/>
                <a:gd name="connsiteY49" fmla="*/ 53886 h 488129"/>
                <a:gd name="connsiteX50" fmla="*/ 427122 w 587880"/>
                <a:gd name="connsiteY50" fmla="*/ 61151 h 488129"/>
                <a:gd name="connsiteX51" fmla="*/ 433924 w 587880"/>
                <a:gd name="connsiteY51" fmla="*/ 61151 h 488129"/>
                <a:gd name="connsiteX52" fmla="*/ 440570 w 587880"/>
                <a:gd name="connsiteY52" fmla="*/ 59296 h 488129"/>
                <a:gd name="connsiteX53" fmla="*/ 459583 w 587880"/>
                <a:gd name="connsiteY53" fmla="*/ 50485 h 488129"/>
                <a:gd name="connsiteX54" fmla="*/ 479678 w 587880"/>
                <a:gd name="connsiteY54" fmla="*/ 35027 h 488129"/>
                <a:gd name="connsiteX55" fmla="*/ 500391 w 587880"/>
                <a:gd name="connsiteY55" fmla="*/ 35027 h 488129"/>
                <a:gd name="connsiteX56" fmla="*/ 515849 w 587880"/>
                <a:gd name="connsiteY56" fmla="*/ 64860 h 488129"/>
                <a:gd name="connsiteX57" fmla="*/ 531306 w 587880"/>
                <a:gd name="connsiteY57" fmla="*/ 113243 h 488129"/>
                <a:gd name="connsiteX58" fmla="*/ 537489 w 587880"/>
                <a:gd name="connsiteY58" fmla="*/ 118034 h 488129"/>
                <a:gd name="connsiteX59" fmla="*/ 544754 w 587880"/>
                <a:gd name="connsiteY59" fmla="*/ 135347 h 488129"/>
                <a:gd name="connsiteX60" fmla="*/ 537644 w 587880"/>
                <a:gd name="connsiteY60" fmla="*/ 154360 h 488129"/>
                <a:gd name="connsiteX61" fmla="*/ 540890 w 587880"/>
                <a:gd name="connsiteY61" fmla="*/ 162552 h 488129"/>
                <a:gd name="connsiteX62" fmla="*/ 545682 w 587880"/>
                <a:gd name="connsiteY62" fmla="*/ 167498 h 488129"/>
                <a:gd name="connsiteX63" fmla="*/ 554956 w 587880"/>
                <a:gd name="connsiteY63" fmla="*/ 187284 h 488129"/>
                <a:gd name="connsiteX64" fmla="*/ 563149 w 587880"/>
                <a:gd name="connsiteY64" fmla="*/ 202742 h 488129"/>
                <a:gd name="connsiteX65" fmla="*/ 576442 w 587880"/>
                <a:gd name="connsiteY65" fmla="*/ 216344 h 488129"/>
                <a:gd name="connsiteX66" fmla="*/ 577679 w 587880"/>
                <a:gd name="connsiteY66" fmla="*/ 219745 h 488129"/>
                <a:gd name="connsiteX67" fmla="*/ 577679 w 587880"/>
                <a:gd name="connsiteY67" fmla="*/ 223146 h 488129"/>
                <a:gd name="connsiteX68" fmla="*/ 575206 w 587880"/>
                <a:gd name="connsiteY68" fmla="*/ 232884 h 488129"/>
                <a:gd name="connsiteX69" fmla="*/ 575206 w 587880"/>
                <a:gd name="connsiteY69" fmla="*/ 235976 h 488129"/>
                <a:gd name="connsiteX70" fmla="*/ 568404 w 587880"/>
                <a:gd name="connsiteY70" fmla="*/ 248187 h 488129"/>
                <a:gd name="connsiteX71" fmla="*/ 565004 w 587880"/>
                <a:gd name="connsiteY71" fmla="*/ 276474 h 488129"/>
                <a:gd name="connsiteX72" fmla="*/ 567477 w 587880"/>
                <a:gd name="connsiteY72" fmla="*/ 301361 h 488129"/>
                <a:gd name="connsiteX73" fmla="*/ 586644 w 587880"/>
                <a:gd name="connsiteY73" fmla="*/ 335368 h 488129"/>
                <a:gd name="connsiteX74" fmla="*/ 586644 w 587880"/>
                <a:gd name="connsiteY74" fmla="*/ 335368 h 488129"/>
                <a:gd name="connsiteX75" fmla="*/ 585408 w 587880"/>
                <a:gd name="connsiteY75" fmla="*/ 356854 h 48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87880" h="488129">
                  <a:moveTo>
                    <a:pt x="585408" y="356854"/>
                  </a:moveTo>
                  <a:lnTo>
                    <a:pt x="586490" y="363191"/>
                  </a:lnTo>
                  <a:cubicBezTo>
                    <a:pt x="588036" y="372466"/>
                    <a:pt x="590663" y="382050"/>
                    <a:pt x="577833" y="385605"/>
                  </a:cubicBezTo>
                  <a:cubicBezTo>
                    <a:pt x="548464" y="383595"/>
                    <a:pt x="548464" y="383595"/>
                    <a:pt x="551556" y="404154"/>
                  </a:cubicBezTo>
                  <a:lnTo>
                    <a:pt x="551556" y="404154"/>
                  </a:lnTo>
                  <a:cubicBezTo>
                    <a:pt x="555729" y="410491"/>
                    <a:pt x="567013" y="412346"/>
                    <a:pt x="564849" y="422703"/>
                  </a:cubicBezTo>
                  <a:cubicBezTo>
                    <a:pt x="561758" y="433415"/>
                    <a:pt x="557569" y="443772"/>
                    <a:pt x="552328" y="453618"/>
                  </a:cubicBezTo>
                  <a:cubicBezTo>
                    <a:pt x="541972" y="459956"/>
                    <a:pt x="527442" y="455473"/>
                    <a:pt x="519249" y="466912"/>
                  </a:cubicBezTo>
                  <a:cubicBezTo>
                    <a:pt x="510284" y="474022"/>
                    <a:pt x="503792" y="483915"/>
                    <a:pt x="491426" y="486697"/>
                  </a:cubicBezTo>
                  <a:cubicBezTo>
                    <a:pt x="481146" y="489062"/>
                    <a:pt x="470403" y="488351"/>
                    <a:pt x="460511" y="484688"/>
                  </a:cubicBezTo>
                  <a:cubicBezTo>
                    <a:pt x="452380" y="480251"/>
                    <a:pt x="447789" y="471302"/>
                    <a:pt x="448917" y="462120"/>
                  </a:cubicBezTo>
                  <a:cubicBezTo>
                    <a:pt x="452689" y="449429"/>
                    <a:pt x="453323" y="436012"/>
                    <a:pt x="450772" y="423012"/>
                  </a:cubicBezTo>
                  <a:lnTo>
                    <a:pt x="448145" y="416056"/>
                  </a:lnTo>
                  <a:cubicBezTo>
                    <a:pt x="444667" y="406643"/>
                    <a:pt x="439411" y="397986"/>
                    <a:pt x="432687" y="390551"/>
                  </a:cubicBezTo>
                  <a:cubicBezTo>
                    <a:pt x="430987" y="388851"/>
                    <a:pt x="429286" y="386841"/>
                    <a:pt x="427741" y="385141"/>
                  </a:cubicBezTo>
                  <a:cubicBezTo>
                    <a:pt x="407027" y="370456"/>
                    <a:pt x="386160" y="379731"/>
                    <a:pt x="365910" y="385141"/>
                  </a:cubicBezTo>
                  <a:cubicBezTo>
                    <a:pt x="358862" y="384353"/>
                    <a:pt x="353251" y="378881"/>
                    <a:pt x="352308" y="371847"/>
                  </a:cubicBezTo>
                  <a:cubicBezTo>
                    <a:pt x="352308" y="354844"/>
                    <a:pt x="357563" y="337377"/>
                    <a:pt x="346279" y="321765"/>
                  </a:cubicBezTo>
                  <a:cubicBezTo>
                    <a:pt x="341951" y="313573"/>
                    <a:pt x="337932" y="305071"/>
                    <a:pt x="334068" y="296724"/>
                  </a:cubicBezTo>
                  <a:cubicBezTo>
                    <a:pt x="327897" y="279164"/>
                    <a:pt x="315381" y="264557"/>
                    <a:pt x="298979" y="255761"/>
                  </a:cubicBezTo>
                  <a:lnTo>
                    <a:pt x="291714" y="252824"/>
                  </a:lnTo>
                  <a:cubicBezTo>
                    <a:pt x="268682" y="250969"/>
                    <a:pt x="245341" y="244786"/>
                    <a:pt x="223546" y="257462"/>
                  </a:cubicBezTo>
                  <a:cubicBezTo>
                    <a:pt x="218445" y="263336"/>
                    <a:pt x="213344" y="269364"/>
                    <a:pt x="208089" y="274929"/>
                  </a:cubicBezTo>
                  <a:cubicBezTo>
                    <a:pt x="199587" y="283121"/>
                    <a:pt x="191394" y="291468"/>
                    <a:pt x="183202" y="299970"/>
                  </a:cubicBezTo>
                  <a:cubicBezTo>
                    <a:pt x="174458" y="308750"/>
                    <a:pt x="164763" y="316525"/>
                    <a:pt x="154296" y="323156"/>
                  </a:cubicBezTo>
                  <a:cubicBezTo>
                    <a:pt x="147169" y="325660"/>
                    <a:pt x="139235" y="323867"/>
                    <a:pt x="133892" y="318519"/>
                  </a:cubicBezTo>
                  <a:cubicBezTo>
                    <a:pt x="118435" y="299197"/>
                    <a:pt x="108233" y="275083"/>
                    <a:pt x="89529" y="256689"/>
                  </a:cubicBezTo>
                  <a:cubicBezTo>
                    <a:pt x="79482" y="247105"/>
                    <a:pt x="74072" y="232884"/>
                    <a:pt x="58614" y="230875"/>
                  </a:cubicBezTo>
                  <a:cubicBezTo>
                    <a:pt x="44857" y="229020"/>
                    <a:pt x="51658" y="211862"/>
                    <a:pt x="41920" y="206761"/>
                  </a:cubicBezTo>
                  <a:cubicBezTo>
                    <a:pt x="35891" y="195477"/>
                    <a:pt x="45939" y="175846"/>
                    <a:pt x="24917" y="172600"/>
                  </a:cubicBezTo>
                  <a:cubicBezTo>
                    <a:pt x="22753" y="159770"/>
                    <a:pt x="15487" y="163634"/>
                    <a:pt x="8222" y="167189"/>
                  </a:cubicBezTo>
                  <a:cubicBezTo>
                    <a:pt x="-5226" y="161779"/>
                    <a:pt x="1112" y="152505"/>
                    <a:pt x="3740" y="144003"/>
                  </a:cubicBezTo>
                  <a:cubicBezTo>
                    <a:pt x="5650" y="140494"/>
                    <a:pt x="8045" y="137264"/>
                    <a:pt x="10850" y="134419"/>
                  </a:cubicBezTo>
                  <a:cubicBezTo>
                    <a:pt x="21250" y="122733"/>
                    <a:pt x="33032" y="112346"/>
                    <a:pt x="45939" y="103504"/>
                  </a:cubicBezTo>
                  <a:cubicBezTo>
                    <a:pt x="52824" y="99547"/>
                    <a:pt x="60007" y="96131"/>
                    <a:pt x="67425" y="93302"/>
                  </a:cubicBezTo>
                  <a:cubicBezTo>
                    <a:pt x="78400" y="89747"/>
                    <a:pt x="90302" y="91757"/>
                    <a:pt x="101277" y="88510"/>
                  </a:cubicBezTo>
                  <a:cubicBezTo>
                    <a:pt x="107868" y="85898"/>
                    <a:pt x="112617" y="80040"/>
                    <a:pt x="113798" y="73053"/>
                  </a:cubicBezTo>
                  <a:cubicBezTo>
                    <a:pt x="116037" y="64798"/>
                    <a:pt x="116037" y="56111"/>
                    <a:pt x="113798" y="47857"/>
                  </a:cubicBezTo>
                  <a:cubicBezTo>
                    <a:pt x="113491" y="45136"/>
                    <a:pt x="113491" y="42385"/>
                    <a:pt x="113798" y="39665"/>
                  </a:cubicBezTo>
                  <a:cubicBezTo>
                    <a:pt x="118435" y="24207"/>
                    <a:pt x="108233" y="866"/>
                    <a:pt x="136984" y="-61"/>
                  </a:cubicBezTo>
                  <a:cubicBezTo>
                    <a:pt x="147186" y="1639"/>
                    <a:pt x="155997" y="7822"/>
                    <a:pt x="166353" y="9058"/>
                  </a:cubicBezTo>
                  <a:cubicBezTo>
                    <a:pt x="184748" y="13851"/>
                    <a:pt x="203915" y="16015"/>
                    <a:pt x="222000" y="22197"/>
                  </a:cubicBezTo>
                  <a:cubicBezTo>
                    <a:pt x="241069" y="28937"/>
                    <a:pt x="261133" y="32446"/>
                    <a:pt x="281357" y="32554"/>
                  </a:cubicBezTo>
                  <a:cubicBezTo>
                    <a:pt x="284117" y="33018"/>
                    <a:pt x="286812" y="33791"/>
                    <a:pt x="289395" y="34873"/>
                  </a:cubicBezTo>
                  <a:cubicBezTo>
                    <a:pt x="299443" y="39201"/>
                    <a:pt x="301452" y="51412"/>
                    <a:pt x="310418" y="56668"/>
                  </a:cubicBezTo>
                  <a:cubicBezTo>
                    <a:pt x="319383" y="61924"/>
                    <a:pt x="325875" y="52958"/>
                    <a:pt x="333913" y="53113"/>
                  </a:cubicBezTo>
                  <a:cubicBezTo>
                    <a:pt x="341951" y="53267"/>
                    <a:pt x="345970" y="54040"/>
                    <a:pt x="351999" y="54658"/>
                  </a:cubicBezTo>
                  <a:cubicBezTo>
                    <a:pt x="355476" y="56096"/>
                    <a:pt x="358212" y="58878"/>
                    <a:pt x="359573" y="62387"/>
                  </a:cubicBezTo>
                  <a:cubicBezTo>
                    <a:pt x="361737" y="70271"/>
                    <a:pt x="365910" y="68879"/>
                    <a:pt x="370548" y="64397"/>
                  </a:cubicBezTo>
                  <a:cubicBezTo>
                    <a:pt x="377256" y="58322"/>
                    <a:pt x="385789" y="54628"/>
                    <a:pt x="394816" y="53886"/>
                  </a:cubicBezTo>
                  <a:cubicBezTo>
                    <a:pt x="405945" y="55122"/>
                    <a:pt x="415993" y="60532"/>
                    <a:pt x="427122" y="61151"/>
                  </a:cubicBezTo>
                  <a:lnTo>
                    <a:pt x="433924" y="61151"/>
                  </a:lnTo>
                  <a:cubicBezTo>
                    <a:pt x="436242" y="61151"/>
                    <a:pt x="438406" y="60068"/>
                    <a:pt x="440570" y="59296"/>
                  </a:cubicBezTo>
                  <a:cubicBezTo>
                    <a:pt x="446444" y="55431"/>
                    <a:pt x="452844" y="52464"/>
                    <a:pt x="459583" y="50485"/>
                  </a:cubicBezTo>
                  <a:cubicBezTo>
                    <a:pt x="469321" y="49557"/>
                    <a:pt x="472258" y="39510"/>
                    <a:pt x="479678" y="35027"/>
                  </a:cubicBezTo>
                  <a:cubicBezTo>
                    <a:pt x="486294" y="32168"/>
                    <a:pt x="493775" y="32168"/>
                    <a:pt x="500391" y="35027"/>
                  </a:cubicBezTo>
                  <a:cubicBezTo>
                    <a:pt x="511675" y="41674"/>
                    <a:pt x="512603" y="53886"/>
                    <a:pt x="515849" y="64860"/>
                  </a:cubicBezTo>
                  <a:cubicBezTo>
                    <a:pt x="522495" y="80318"/>
                    <a:pt x="510902" y="102268"/>
                    <a:pt x="531306" y="113243"/>
                  </a:cubicBezTo>
                  <a:cubicBezTo>
                    <a:pt x="533501" y="114649"/>
                    <a:pt x="535572" y="116257"/>
                    <a:pt x="537489" y="118034"/>
                  </a:cubicBezTo>
                  <a:cubicBezTo>
                    <a:pt x="542188" y="122548"/>
                    <a:pt x="544832" y="128824"/>
                    <a:pt x="544754" y="135347"/>
                  </a:cubicBezTo>
                  <a:cubicBezTo>
                    <a:pt x="544754" y="142457"/>
                    <a:pt x="539499" y="147868"/>
                    <a:pt x="537644" y="154360"/>
                  </a:cubicBezTo>
                  <a:cubicBezTo>
                    <a:pt x="537520" y="157420"/>
                    <a:pt x="538695" y="160403"/>
                    <a:pt x="540890" y="162552"/>
                  </a:cubicBezTo>
                  <a:cubicBezTo>
                    <a:pt x="542590" y="164098"/>
                    <a:pt x="544136" y="165798"/>
                    <a:pt x="545682" y="167498"/>
                  </a:cubicBezTo>
                  <a:cubicBezTo>
                    <a:pt x="549763" y="173589"/>
                    <a:pt x="552885" y="180251"/>
                    <a:pt x="554956" y="187284"/>
                  </a:cubicBezTo>
                  <a:cubicBezTo>
                    <a:pt x="556394" y="193034"/>
                    <a:pt x="559207" y="198336"/>
                    <a:pt x="563149" y="202742"/>
                  </a:cubicBezTo>
                  <a:cubicBezTo>
                    <a:pt x="568188" y="206637"/>
                    <a:pt x="572655" y="211213"/>
                    <a:pt x="576442" y="216344"/>
                  </a:cubicBezTo>
                  <a:cubicBezTo>
                    <a:pt x="576442" y="217581"/>
                    <a:pt x="576442" y="218663"/>
                    <a:pt x="577679" y="219745"/>
                  </a:cubicBezTo>
                  <a:cubicBezTo>
                    <a:pt x="578916" y="220827"/>
                    <a:pt x="577679" y="222064"/>
                    <a:pt x="577679" y="223146"/>
                  </a:cubicBezTo>
                  <a:cubicBezTo>
                    <a:pt x="577679" y="224228"/>
                    <a:pt x="575824" y="229483"/>
                    <a:pt x="575206" y="232884"/>
                  </a:cubicBezTo>
                  <a:cubicBezTo>
                    <a:pt x="575360" y="233904"/>
                    <a:pt x="575360" y="234955"/>
                    <a:pt x="575206" y="235976"/>
                  </a:cubicBezTo>
                  <a:cubicBezTo>
                    <a:pt x="575438" y="240999"/>
                    <a:pt x="572794" y="245729"/>
                    <a:pt x="568404" y="248187"/>
                  </a:cubicBezTo>
                  <a:cubicBezTo>
                    <a:pt x="563613" y="256812"/>
                    <a:pt x="562391" y="266968"/>
                    <a:pt x="565004" y="276474"/>
                  </a:cubicBezTo>
                  <a:cubicBezTo>
                    <a:pt x="567322" y="284667"/>
                    <a:pt x="561603" y="293478"/>
                    <a:pt x="567477" y="301361"/>
                  </a:cubicBezTo>
                  <a:cubicBezTo>
                    <a:pt x="587108" y="305380"/>
                    <a:pt x="580770" y="323774"/>
                    <a:pt x="586644" y="335368"/>
                  </a:cubicBezTo>
                  <a:lnTo>
                    <a:pt x="586644" y="335368"/>
                  </a:lnTo>
                  <a:cubicBezTo>
                    <a:pt x="591591" y="341705"/>
                    <a:pt x="575979" y="348970"/>
                    <a:pt x="585408" y="3568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2" name="Forma Livre: Forma 112">
              <a:extLst>
                <a:ext uri="{FF2B5EF4-FFF2-40B4-BE49-F238E27FC236}">
                  <a16:creationId xmlns:a16="http://schemas.microsoft.com/office/drawing/2014/main" id="{28220081-309F-1E80-BD77-6D61C5E5D7CF}"/>
                </a:ext>
              </a:extLst>
            </p:cNvPr>
            <p:cNvSpPr/>
            <p:nvPr/>
          </p:nvSpPr>
          <p:spPr>
            <a:xfrm>
              <a:off x="4284029" y="2856347"/>
              <a:ext cx="354863" cy="539480"/>
            </a:xfrm>
            <a:custGeom>
              <a:avLst/>
              <a:gdLst>
                <a:gd name="connsiteX0" fmla="*/ 6994 w 354863"/>
                <a:gd name="connsiteY0" fmla="*/ 360347 h 539480"/>
                <a:gd name="connsiteX1" fmla="*/ 25079 w 354863"/>
                <a:gd name="connsiteY1" fmla="*/ 332214 h 539480"/>
                <a:gd name="connsiteX2" fmla="*/ 28171 w 354863"/>
                <a:gd name="connsiteY2" fmla="*/ 301299 h 539480"/>
                <a:gd name="connsiteX3" fmla="*/ 36518 w 354863"/>
                <a:gd name="connsiteY3" fmla="*/ 272084 h 539480"/>
                <a:gd name="connsiteX4" fmla="*/ 59704 w 354863"/>
                <a:gd name="connsiteY4" fmla="*/ 247661 h 539480"/>
                <a:gd name="connsiteX5" fmla="*/ 57231 w 354863"/>
                <a:gd name="connsiteY5" fmla="*/ 215510 h 539480"/>
                <a:gd name="connsiteX6" fmla="*/ 55376 w 354863"/>
                <a:gd name="connsiteY6" fmla="*/ 180575 h 539480"/>
                <a:gd name="connsiteX7" fmla="*/ 51512 w 354863"/>
                <a:gd name="connsiteY7" fmla="*/ 158471 h 539480"/>
                <a:gd name="connsiteX8" fmla="*/ 41619 w 354863"/>
                <a:gd name="connsiteY8" fmla="*/ 113490 h 539480"/>
                <a:gd name="connsiteX9" fmla="*/ 36518 w 354863"/>
                <a:gd name="connsiteY9" fmla="*/ 65571 h 539480"/>
                <a:gd name="connsiteX10" fmla="*/ 40537 w 354863"/>
                <a:gd name="connsiteY10" fmla="*/ 15025 h 539480"/>
                <a:gd name="connsiteX11" fmla="*/ 95566 w 354863"/>
                <a:gd name="connsiteY11" fmla="*/ 12088 h 539480"/>
                <a:gd name="connsiteX12" fmla="*/ 134673 w 354863"/>
                <a:gd name="connsiteY12" fmla="*/ 13479 h 539480"/>
                <a:gd name="connsiteX13" fmla="*/ 167598 w 354863"/>
                <a:gd name="connsiteY13" fmla="*/ 13479 h 539480"/>
                <a:gd name="connsiteX14" fmla="*/ 198513 w 354863"/>
                <a:gd name="connsiteY14" fmla="*/ 13479 h 539480"/>
                <a:gd name="connsiteX15" fmla="*/ 221081 w 354863"/>
                <a:gd name="connsiteY15" fmla="*/ 4978 h 539480"/>
                <a:gd name="connsiteX16" fmla="*/ 241485 w 354863"/>
                <a:gd name="connsiteY16" fmla="*/ 186 h 539480"/>
                <a:gd name="connsiteX17" fmla="*/ 265599 w 354863"/>
                <a:gd name="connsiteY17" fmla="*/ 9460 h 539480"/>
                <a:gd name="connsiteX18" fmla="*/ 271318 w 354863"/>
                <a:gd name="connsiteY18" fmla="*/ 38675 h 539480"/>
                <a:gd name="connsiteX19" fmla="*/ 285694 w 354863"/>
                <a:gd name="connsiteY19" fmla="*/ 59234 h 539480"/>
                <a:gd name="connsiteX20" fmla="*/ 308571 w 354863"/>
                <a:gd name="connsiteY20" fmla="*/ 105606 h 539480"/>
                <a:gd name="connsiteX21" fmla="*/ 310890 w 354863"/>
                <a:gd name="connsiteY21" fmla="*/ 136522 h 539480"/>
                <a:gd name="connsiteX22" fmla="*/ 316609 w 354863"/>
                <a:gd name="connsiteY22" fmla="*/ 159244 h 539480"/>
                <a:gd name="connsiteX23" fmla="*/ 320164 w 354863"/>
                <a:gd name="connsiteY23" fmla="*/ 183358 h 539480"/>
                <a:gd name="connsiteX24" fmla="*/ 317382 w 354863"/>
                <a:gd name="connsiteY24" fmla="*/ 203762 h 539480"/>
                <a:gd name="connsiteX25" fmla="*/ 321401 w 354863"/>
                <a:gd name="connsiteY25" fmla="*/ 233441 h 539480"/>
                <a:gd name="connsiteX26" fmla="*/ 323565 w 354863"/>
                <a:gd name="connsiteY26" fmla="*/ 265592 h 539480"/>
                <a:gd name="connsiteX27" fmla="*/ 323565 w 354863"/>
                <a:gd name="connsiteY27" fmla="*/ 298362 h 539480"/>
                <a:gd name="connsiteX28" fmla="*/ 326811 w 354863"/>
                <a:gd name="connsiteY28" fmla="*/ 329277 h 539480"/>
                <a:gd name="connsiteX29" fmla="*/ 329130 w 354863"/>
                <a:gd name="connsiteY29" fmla="*/ 360193 h 539480"/>
                <a:gd name="connsiteX30" fmla="*/ 333767 w 354863"/>
                <a:gd name="connsiteY30" fmla="*/ 387398 h 539480"/>
                <a:gd name="connsiteX31" fmla="*/ 352316 w 354863"/>
                <a:gd name="connsiteY31" fmla="*/ 419550 h 539480"/>
                <a:gd name="connsiteX32" fmla="*/ 352316 w 354863"/>
                <a:gd name="connsiteY32" fmla="*/ 444591 h 539480"/>
                <a:gd name="connsiteX33" fmla="*/ 332839 w 354863"/>
                <a:gd name="connsiteY33" fmla="*/ 455875 h 539480"/>
                <a:gd name="connsiteX34" fmla="*/ 298215 w 354863"/>
                <a:gd name="connsiteY34" fmla="*/ 461130 h 539480"/>
                <a:gd name="connsiteX35" fmla="*/ 287703 w 354863"/>
                <a:gd name="connsiteY35" fmla="*/ 462831 h 539480"/>
                <a:gd name="connsiteX36" fmla="*/ 251687 w 354863"/>
                <a:gd name="connsiteY36" fmla="*/ 473033 h 539480"/>
                <a:gd name="connsiteX37" fmla="*/ 175636 w 354863"/>
                <a:gd name="connsiteY37" fmla="*/ 503948 h 539480"/>
                <a:gd name="connsiteX38" fmla="*/ 134982 w 354863"/>
                <a:gd name="connsiteY38" fmla="*/ 525588 h 539480"/>
                <a:gd name="connsiteX39" fmla="*/ 61250 w 354863"/>
                <a:gd name="connsiteY39" fmla="*/ 526825 h 539480"/>
                <a:gd name="connsiteX40" fmla="*/ 24925 w 354863"/>
                <a:gd name="connsiteY40" fmla="*/ 515696 h 539480"/>
                <a:gd name="connsiteX41" fmla="*/ 7612 w 354863"/>
                <a:gd name="connsiteY41" fmla="*/ 508430 h 539480"/>
                <a:gd name="connsiteX42" fmla="*/ 1893 w 354863"/>
                <a:gd name="connsiteY42" fmla="*/ 502557 h 539480"/>
                <a:gd name="connsiteX43" fmla="*/ 8231 w 354863"/>
                <a:gd name="connsiteY43" fmla="*/ 472569 h 539480"/>
                <a:gd name="connsiteX44" fmla="*/ 15496 w 354863"/>
                <a:gd name="connsiteY44" fmla="*/ 443354 h 539480"/>
                <a:gd name="connsiteX45" fmla="*/ 4521 w 354863"/>
                <a:gd name="connsiteY45" fmla="*/ 403783 h 539480"/>
                <a:gd name="connsiteX46" fmla="*/ 6994 w 354863"/>
                <a:gd name="connsiteY46" fmla="*/ 360347 h 53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4863" h="539480">
                  <a:moveTo>
                    <a:pt x="6994" y="360347"/>
                  </a:moveTo>
                  <a:cubicBezTo>
                    <a:pt x="6994" y="347208"/>
                    <a:pt x="18433" y="341180"/>
                    <a:pt x="25079" y="332214"/>
                  </a:cubicBezTo>
                  <a:cubicBezTo>
                    <a:pt x="26733" y="321981"/>
                    <a:pt x="27769" y="311656"/>
                    <a:pt x="28171" y="301299"/>
                  </a:cubicBezTo>
                  <a:cubicBezTo>
                    <a:pt x="29871" y="291283"/>
                    <a:pt x="32684" y="281482"/>
                    <a:pt x="36518" y="272084"/>
                  </a:cubicBezTo>
                  <a:cubicBezTo>
                    <a:pt x="42021" y="262083"/>
                    <a:pt x="49997" y="253674"/>
                    <a:pt x="59704" y="247661"/>
                  </a:cubicBezTo>
                  <a:cubicBezTo>
                    <a:pt x="66042" y="236377"/>
                    <a:pt x="58004" y="226330"/>
                    <a:pt x="57231" y="215510"/>
                  </a:cubicBezTo>
                  <a:cubicBezTo>
                    <a:pt x="57308" y="203839"/>
                    <a:pt x="56690" y="192169"/>
                    <a:pt x="55376" y="180575"/>
                  </a:cubicBezTo>
                  <a:cubicBezTo>
                    <a:pt x="54619" y="173125"/>
                    <a:pt x="53336" y="165736"/>
                    <a:pt x="51512" y="158471"/>
                  </a:cubicBezTo>
                  <a:cubicBezTo>
                    <a:pt x="49595" y="143199"/>
                    <a:pt x="46287" y="128143"/>
                    <a:pt x="41619" y="113490"/>
                  </a:cubicBezTo>
                  <a:cubicBezTo>
                    <a:pt x="41634" y="97383"/>
                    <a:pt x="39919" y="81323"/>
                    <a:pt x="36518" y="65571"/>
                  </a:cubicBezTo>
                  <a:cubicBezTo>
                    <a:pt x="32329" y="48738"/>
                    <a:pt x="33751" y="30993"/>
                    <a:pt x="40537" y="15025"/>
                  </a:cubicBezTo>
                  <a:cubicBezTo>
                    <a:pt x="58313" y="3432"/>
                    <a:pt x="77017" y="7915"/>
                    <a:pt x="95566" y="12088"/>
                  </a:cubicBezTo>
                  <a:cubicBezTo>
                    <a:pt x="108550" y="13557"/>
                    <a:pt x="121627" y="14020"/>
                    <a:pt x="134673" y="13479"/>
                  </a:cubicBezTo>
                  <a:lnTo>
                    <a:pt x="167598" y="13479"/>
                  </a:lnTo>
                  <a:cubicBezTo>
                    <a:pt x="177955" y="13479"/>
                    <a:pt x="188157" y="13479"/>
                    <a:pt x="198513" y="13479"/>
                  </a:cubicBezTo>
                  <a:cubicBezTo>
                    <a:pt x="206659" y="12691"/>
                    <a:pt x="214435" y="9754"/>
                    <a:pt x="221081" y="4978"/>
                  </a:cubicBezTo>
                  <a:cubicBezTo>
                    <a:pt x="227079" y="959"/>
                    <a:pt x="234328" y="-742"/>
                    <a:pt x="241485" y="186"/>
                  </a:cubicBezTo>
                  <a:cubicBezTo>
                    <a:pt x="250203" y="1082"/>
                    <a:pt x="258535" y="4282"/>
                    <a:pt x="265599" y="9460"/>
                  </a:cubicBezTo>
                  <a:cubicBezTo>
                    <a:pt x="270082" y="18519"/>
                    <a:pt x="272060" y="28597"/>
                    <a:pt x="271318" y="38675"/>
                  </a:cubicBezTo>
                  <a:cubicBezTo>
                    <a:pt x="271597" y="47780"/>
                    <a:pt x="277238" y="55848"/>
                    <a:pt x="285694" y="59234"/>
                  </a:cubicBezTo>
                  <a:cubicBezTo>
                    <a:pt x="299729" y="70610"/>
                    <a:pt x="308092" y="87552"/>
                    <a:pt x="308571" y="105606"/>
                  </a:cubicBezTo>
                  <a:cubicBezTo>
                    <a:pt x="308215" y="115963"/>
                    <a:pt x="308988" y="126335"/>
                    <a:pt x="310890" y="136522"/>
                  </a:cubicBezTo>
                  <a:cubicBezTo>
                    <a:pt x="311338" y="144390"/>
                    <a:pt x="313270" y="152103"/>
                    <a:pt x="316609" y="159244"/>
                  </a:cubicBezTo>
                  <a:cubicBezTo>
                    <a:pt x="320164" y="166756"/>
                    <a:pt x="321401" y="175150"/>
                    <a:pt x="320164" y="183358"/>
                  </a:cubicBezTo>
                  <a:cubicBezTo>
                    <a:pt x="318309" y="190005"/>
                    <a:pt x="317366" y="196868"/>
                    <a:pt x="317382" y="203762"/>
                  </a:cubicBezTo>
                  <a:cubicBezTo>
                    <a:pt x="316995" y="213809"/>
                    <a:pt x="318356" y="223857"/>
                    <a:pt x="321401" y="233441"/>
                  </a:cubicBezTo>
                  <a:cubicBezTo>
                    <a:pt x="323194" y="244060"/>
                    <a:pt x="323920" y="254834"/>
                    <a:pt x="323565" y="265592"/>
                  </a:cubicBezTo>
                  <a:lnTo>
                    <a:pt x="323565" y="298362"/>
                  </a:lnTo>
                  <a:cubicBezTo>
                    <a:pt x="322838" y="308781"/>
                    <a:pt x="323936" y="319245"/>
                    <a:pt x="326811" y="329277"/>
                  </a:cubicBezTo>
                  <a:cubicBezTo>
                    <a:pt x="328728" y="339464"/>
                    <a:pt x="329516" y="349836"/>
                    <a:pt x="329130" y="360193"/>
                  </a:cubicBezTo>
                  <a:cubicBezTo>
                    <a:pt x="329130" y="369467"/>
                    <a:pt x="326966" y="379205"/>
                    <a:pt x="333767" y="387398"/>
                  </a:cubicBezTo>
                  <a:cubicBezTo>
                    <a:pt x="342129" y="396703"/>
                    <a:pt x="348452" y="407647"/>
                    <a:pt x="352316" y="419550"/>
                  </a:cubicBezTo>
                  <a:cubicBezTo>
                    <a:pt x="355624" y="427572"/>
                    <a:pt x="355624" y="436568"/>
                    <a:pt x="352316" y="444591"/>
                  </a:cubicBezTo>
                  <a:cubicBezTo>
                    <a:pt x="347988" y="452010"/>
                    <a:pt x="343196" y="458812"/>
                    <a:pt x="332839" y="455875"/>
                  </a:cubicBezTo>
                  <a:cubicBezTo>
                    <a:pt x="320164" y="450155"/>
                    <a:pt x="309498" y="457575"/>
                    <a:pt x="298215" y="461130"/>
                  </a:cubicBezTo>
                  <a:lnTo>
                    <a:pt x="287703" y="462831"/>
                  </a:lnTo>
                  <a:cubicBezTo>
                    <a:pt x="274935" y="462429"/>
                    <a:pt x="262353" y="466000"/>
                    <a:pt x="251687" y="473033"/>
                  </a:cubicBezTo>
                  <a:cubicBezTo>
                    <a:pt x="223091" y="475506"/>
                    <a:pt x="200523" y="492664"/>
                    <a:pt x="175636" y="503948"/>
                  </a:cubicBezTo>
                  <a:cubicBezTo>
                    <a:pt x="161678" y="510363"/>
                    <a:pt x="148106" y="517581"/>
                    <a:pt x="134982" y="525588"/>
                  </a:cubicBezTo>
                  <a:cubicBezTo>
                    <a:pt x="110405" y="541046"/>
                    <a:pt x="86137" y="546301"/>
                    <a:pt x="61250" y="526825"/>
                  </a:cubicBezTo>
                  <a:cubicBezTo>
                    <a:pt x="48420" y="526099"/>
                    <a:pt x="35961" y="522280"/>
                    <a:pt x="24925" y="515696"/>
                  </a:cubicBezTo>
                  <a:lnTo>
                    <a:pt x="7612" y="508430"/>
                  </a:lnTo>
                  <a:cubicBezTo>
                    <a:pt x="5603" y="506576"/>
                    <a:pt x="2048" y="506112"/>
                    <a:pt x="1893" y="502557"/>
                  </a:cubicBezTo>
                  <a:cubicBezTo>
                    <a:pt x="6824" y="493375"/>
                    <a:pt x="9019" y="482972"/>
                    <a:pt x="8231" y="472569"/>
                  </a:cubicBezTo>
                  <a:cubicBezTo>
                    <a:pt x="15557" y="464747"/>
                    <a:pt x="18293" y="453695"/>
                    <a:pt x="15496" y="443354"/>
                  </a:cubicBezTo>
                  <a:cubicBezTo>
                    <a:pt x="10549" y="430524"/>
                    <a:pt x="8694" y="416922"/>
                    <a:pt x="4521" y="403783"/>
                  </a:cubicBezTo>
                  <a:cubicBezTo>
                    <a:pt x="347" y="390644"/>
                    <a:pt x="-4290" y="374723"/>
                    <a:pt x="6994" y="3603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3" name="Forma Livre: Forma 113">
              <a:extLst>
                <a:ext uri="{FF2B5EF4-FFF2-40B4-BE49-F238E27FC236}">
                  <a16:creationId xmlns:a16="http://schemas.microsoft.com/office/drawing/2014/main" id="{94790E8C-D3F6-C4F7-A50F-3280EE783E35}"/>
                </a:ext>
              </a:extLst>
            </p:cNvPr>
            <p:cNvSpPr/>
            <p:nvPr/>
          </p:nvSpPr>
          <p:spPr>
            <a:xfrm>
              <a:off x="3155990" y="2342885"/>
              <a:ext cx="479700" cy="382857"/>
            </a:xfrm>
            <a:custGeom>
              <a:avLst/>
              <a:gdLst>
                <a:gd name="connsiteX0" fmla="*/ 381013 w 479700"/>
                <a:gd name="connsiteY0" fmla="*/ 372984 h 382857"/>
                <a:gd name="connsiteX1" fmla="*/ 320574 w 479700"/>
                <a:gd name="connsiteY1" fmla="*/ 360154 h 382857"/>
                <a:gd name="connsiteX2" fmla="*/ 297233 w 479700"/>
                <a:gd name="connsiteY2" fmla="*/ 346706 h 382857"/>
                <a:gd name="connsiteX3" fmla="*/ 263536 w 479700"/>
                <a:gd name="connsiteY3" fmla="*/ 348716 h 382857"/>
                <a:gd name="connsiteX4" fmla="*/ 228292 w 479700"/>
                <a:gd name="connsiteY4" fmla="*/ 345779 h 382857"/>
                <a:gd name="connsiteX5" fmla="*/ 152087 w 479700"/>
                <a:gd name="connsiteY5" fmla="*/ 354280 h 382857"/>
                <a:gd name="connsiteX6" fmla="*/ 126273 w 479700"/>
                <a:gd name="connsiteY6" fmla="*/ 364328 h 382857"/>
                <a:gd name="connsiteX7" fmla="*/ 118544 w 479700"/>
                <a:gd name="connsiteY7" fmla="*/ 364328 h 382857"/>
                <a:gd name="connsiteX8" fmla="*/ 85774 w 479700"/>
                <a:gd name="connsiteY8" fmla="*/ 364328 h 382857"/>
                <a:gd name="connsiteX9" fmla="*/ 78509 w 479700"/>
                <a:gd name="connsiteY9" fmla="*/ 366492 h 382857"/>
                <a:gd name="connsiteX10" fmla="*/ 59187 w 479700"/>
                <a:gd name="connsiteY10" fmla="*/ 370511 h 382857"/>
                <a:gd name="connsiteX11" fmla="*/ 22861 w 479700"/>
                <a:gd name="connsiteY11" fmla="*/ 355826 h 382857"/>
                <a:gd name="connsiteX12" fmla="*/ 24871 w 479700"/>
                <a:gd name="connsiteY12" fmla="*/ 320274 h 382857"/>
                <a:gd name="connsiteX13" fmla="*/ 26726 w 479700"/>
                <a:gd name="connsiteY13" fmla="*/ 308526 h 382857"/>
                <a:gd name="connsiteX14" fmla="*/ 36619 w 479700"/>
                <a:gd name="connsiteY14" fmla="*/ 220263 h 382857"/>
                <a:gd name="connsiteX15" fmla="*/ 4467 w 479700"/>
                <a:gd name="connsiteY15" fmla="*/ 169099 h 382857"/>
                <a:gd name="connsiteX16" fmla="*/ 8331 w 479700"/>
                <a:gd name="connsiteY16" fmla="*/ 143130 h 382857"/>
                <a:gd name="connsiteX17" fmla="*/ 65988 w 479700"/>
                <a:gd name="connsiteY17" fmla="*/ 77281 h 382857"/>
                <a:gd name="connsiteX18" fmla="*/ 76499 w 479700"/>
                <a:gd name="connsiteY18" fmla="*/ 35391 h 382857"/>
                <a:gd name="connsiteX19" fmla="*/ 89947 w 479700"/>
                <a:gd name="connsiteY19" fmla="*/ 12359 h 382857"/>
                <a:gd name="connsiteX20" fmla="*/ 97831 w 479700"/>
                <a:gd name="connsiteY20" fmla="*/ 6949 h 382857"/>
                <a:gd name="connsiteX21" fmla="*/ 151005 w 479700"/>
                <a:gd name="connsiteY21" fmla="*/ 6022 h 382857"/>
                <a:gd name="connsiteX22" fmla="*/ 188257 w 479700"/>
                <a:gd name="connsiteY22" fmla="*/ 2776 h 382857"/>
                <a:gd name="connsiteX23" fmla="*/ 238804 w 479700"/>
                <a:gd name="connsiteY23" fmla="*/ 766 h 382857"/>
                <a:gd name="connsiteX24" fmla="*/ 247769 w 479700"/>
                <a:gd name="connsiteY24" fmla="*/ 7258 h 382857"/>
                <a:gd name="connsiteX25" fmla="*/ 273583 w 479700"/>
                <a:gd name="connsiteY25" fmla="*/ 27508 h 382857"/>
                <a:gd name="connsiteX26" fmla="*/ 295687 w 479700"/>
                <a:gd name="connsiteY26" fmla="*/ 40801 h 382857"/>
                <a:gd name="connsiteX27" fmla="*/ 295687 w 479700"/>
                <a:gd name="connsiteY27" fmla="*/ 40801 h 382857"/>
                <a:gd name="connsiteX28" fmla="*/ 325675 w 479700"/>
                <a:gd name="connsiteY28" fmla="*/ 49921 h 382857"/>
                <a:gd name="connsiteX29" fmla="*/ 341133 w 479700"/>
                <a:gd name="connsiteY29" fmla="*/ 67543 h 382857"/>
                <a:gd name="connsiteX30" fmla="*/ 356590 w 479700"/>
                <a:gd name="connsiteY30" fmla="*/ 92429 h 382857"/>
                <a:gd name="connsiteX31" fmla="*/ 363392 w 479700"/>
                <a:gd name="connsiteY31" fmla="*/ 111906 h 382857"/>
                <a:gd name="connsiteX32" fmla="*/ 388587 w 479700"/>
                <a:gd name="connsiteY32" fmla="*/ 139420 h 382857"/>
                <a:gd name="connsiteX33" fmla="*/ 419502 w 479700"/>
                <a:gd name="connsiteY33" fmla="*/ 168635 h 382857"/>
                <a:gd name="connsiteX34" fmla="*/ 424449 w 479700"/>
                <a:gd name="connsiteY34" fmla="*/ 174818 h 382857"/>
                <a:gd name="connsiteX35" fmla="*/ 430168 w 479700"/>
                <a:gd name="connsiteY35" fmla="*/ 221191 h 382857"/>
                <a:gd name="connsiteX36" fmla="*/ 432641 w 479700"/>
                <a:gd name="connsiteY36" fmla="*/ 233093 h 382857"/>
                <a:gd name="connsiteX37" fmla="*/ 432641 w 479700"/>
                <a:gd name="connsiteY37" fmla="*/ 252724 h 382857"/>
                <a:gd name="connsiteX38" fmla="*/ 435733 w 479700"/>
                <a:gd name="connsiteY38" fmla="*/ 275911 h 382857"/>
                <a:gd name="connsiteX39" fmla="*/ 453045 w 479700"/>
                <a:gd name="connsiteY39" fmla="*/ 291368 h 382857"/>
                <a:gd name="connsiteX40" fmla="*/ 472831 w 479700"/>
                <a:gd name="connsiteY40" fmla="*/ 322283 h 382857"/>
                <a:gd name="connsiteX41" fmla="*/ 476077 w 479700"/>
                <a:gd name="connsiteY41" fmla="*/ 368656 h 382857"/>
                <a:gd name="connsiteX42" fmla="*/ 442843 w 479700"/>
                <a:gd name="connsiteY42" fmla="*/ 381486 h 382857"/>
                <a:gd name="connsiteX43" fmla="*/ 381013 w 479700"/>
                <a:gd name="connsiteY43" fmla="*/ 372984 h 38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79700" h="382857">
                  <a:moveTo>
                    <a:pt x="381013" y="372984"/>
                  </a:moveTo>
                  <a:lnTo>
                    <a:pt x="320574" y="360154"/>
                  </a:lnTo>
                  <a:cubicBezTo>
                    <a:pt x="314107" y="353708"/>
                    <a:pt x="306058" y="349071"/>
                    <a:pt x="297233" y="346706"/>
                  </a:cubicBezTo>
                  <a:cubicBezTo>
                    <a:pt x="285795" y="344542"/>
                    <a:pt x="274974" y="351807"/>
                    <a:pt x="263536" y="348716"/>
                  </a:cubicBezTo>
                  <a:cubicBezTo>
                    <a:pt x="252017" y="345887"/>
                    <a:pt x="240122" y="344898"/>
                    <a:pt x="228292" y="345779"/>
                  </a:cubicBezTo>
                  <a:cubicBezTo>
                    <a:pt x="202701" y="346521"/>
                    <a:pt x="177213" y="349365"/>
                    <a:pt x="152087" y="354280"/>
                  </a:cubicBezTo>
                  <a:cubicBezTo>
                    <a:pt x="144426" y="359675"/>
                    <a:pt x="135566" y="363122"/>
                    <a:pt x="126273" y="364328"/>
                  </a:cubicBezTo>
                  <a:cubicBezTo>
                    <a:pt x="123702" y="364560"/>
                    <a:pt x="121114" y="364560"/>
                    <a:pt x="118544" y="364328"/>
                  </a:cubicBezTo>
                  <a:cubicBezTo>
                    <a:pt x="107850" y="361159"/>
                    <a:pt x="96467" y="361159"/>
                    <a:pt x="85774" y="364328"/>
                  </a:cubicBezTo>
                  <a:cubicBezTo>
                    <a:pt x="83404" y="365209"/>
                    <a:pt x="80976" y="365935"/>
                    <a:pt x="78509" y="366492"/>
                  </a:cubicBezTo>
                  <a:cubicBezTo>
                    <a:pt x="72231" y="368532"/>
                    <a:pt x="65753" y="369877"/>
                    <a:pt x="59187" y="370511"/>
                  </a:cubicBezTo>
                  <a:cubicBezTo>
                    <a:pt x="46202" y="368038"/>
                    <a:pt x="30126" y="372829"/>
                    <a:pt x="22861" y="355826"/>
                  </a:cubicBezTo>
                  <a:cubicBezTo>
                    <a:pt x="21984" y="343939"/>
                    <a:pt x="22659" y="331991"/>
                    <a:pt x="24871" y="320274"/>
                  </a:cubicBezTo>
                  <a:lnTo>
                    <a:pt x="26726" y="308526"/>
                  </a:lnTo>
                  <a:cubicBezTo>
                    <a:pt x="31776" y="279327"/>
                    <a:pt x="35079" y="249849"/>
                    <a:pt x="36619" y="220263"/>
                  </a:cubicBezTo>
                  <a:lnTo>
                    <a:pt x="4467" y="169099"/>
                  </a:lnTo>
                  <a:cubicBezTo>
                    <a:pt x="-7281" y="158433"/>
                    <a:pt x="7404" y="151941"/>
                    <a:pt x="8331" y="143130"/>
                  </a:cubicBezTo>
                  <a:cubicBezTo>
                    <a:pt x="30745" y="123963"/>
                    <a:pt x="58723" y="109587"/>
                    <a:pt x="65988" y="77281"/>
                  </a:cubicBezTo>
                  <a:cubicBezTo>
                    <a:pt x="72944" y="64142"/>
                    <a:pt x="65988" y="47448"/>
                    <a:pt x="76499" y="35391"/>
                  </a:cubicBezTo>
                  <a:lnTo>
                    <a:pt x="89947" y="12359"/>
                  </a:lnTo>
                  <a:cubicBezTo>
                    <a:pt x="91997" y="9840"/>
                    <a:pt x="94736" y="7954"/>
                    <a:pt x="97831" y="6949"/>
                  </a:cubicBezTo>
                  <a:cubicBezTo>
                    <a:pt x="115452" y="5249"/>
                    <a:pt x="133228" y="6949"/>
                    <a:pt x="151005" y="6022"/>
                  </a:cubicBezTo>
                  <a:cubicBezTo>
                    <a:pt x="163371" y="5249"/>
                    <a:pt x="175737" y="2312"/>
                    <a:pt x="188257" y="2776"/>
                  </a:cubicBezTo>
                  <a:cubicBezTo>
                    <a:pt x="204942" y="-130"/>
                    <a:pt x="221941" y="-811"/>
                    <a:pt x="238804" y="766"/>
                  </a:cubicBezTo>
                  <a:lnTo>
                    <a:pt x="247769" y="7258"/>
                  </a:lnTo>
                  <a:cubicBezTo>
                    <a:pt x="261372" y="7258"/>
                    <a:pt x="264927" y="20861"/>
                    <a:pt x="273583" y="27508"/>
                  </a:cubicBezTo>
                  <a:cubicBezTo>
                    <a:pt x="279703" y="33737"/>
                    <a:pt x="287311" y="38312"/>
                    <a:pt x="295687" y="40801"/>
                  </a:cubicBezTo>
                  <a:lnTo>
                    <a:pt x="295687" y="40801"/>
                  </a:lnTo>
                  <a:cubicBezTo>
                    <a:pt x="304356" y="47154"/>
                    <a:pt x="314934" y="50385"/>
                    <a:pt x="325675" y="49921"/>
                  </a:cubicBezTo>
                  <a:cubicBezTo>
                    <a:pt x="332881" y="53615"/>
                    <a:pt x="338407" y="59922"/>
                    <a:pt x="341133" y="67543"/>
                  </a:cubicBezTo>
                  <a:cubicBezTo>
                    <a:pt x="344702" y="76725"/>
                    <a:pt x="349942" y="85164"/>
                    <a:pt x="356590" y="92429"/>
                  </a:cubicBezTo>
                  <a:lnTo>
                    <a:pt x="363392" y="111906"/>
                  </a:lnTo>
                  <a:cubicBezTo>
                    <a:pt x="369452" y="122973"/>
                    <a:pt x="378096" y="132418"/>
                    <a:pt x="388587" y="139420"/>
                  </a:cubicBezTo>
                  <a:lnTo>
                    <a:pt x="419502" y="168635"/>
                  </a:lnTo>
                  <a:cubicBezTo>
                    <a:pt x="421568" y="170320"/>
                    <a:pt x="423252" y="172438"/>
                    <a:pt x="424449" y="174818"/>
                  </a:cubicBezTo>
                  <a:cubicBezTo>
                    <a:pt x="426458" y="190276"/>
                    <a:pt x="419812" y="206661"/>
                    <a:pt x="430168" y="221191"/>
                  </a:cubicBezTo>
                  <a:cubicBezTo>
                    <a:pt x="431391" y="225071"/>
                    <a:pt x="432221" y="229059"/>
                    <a:pt x="432641" y="233093"/>
                  </a:cubicBezTo>
                  <a:cubicBezTo>
                    <a:pt x="433028" y="239632"/>
                    <a:pt x="433028" y="246186"/>
                    <a:pt x="432641" y="252724"/>
                  </a:cubicBezTo>
                  <a:cubicBezTo>
                    <a:pt x="432641" y="260608"/>
                    <a:pt x="428004" y="269109"/>
                    <a:pt x="435733" y="275911"/>
                  </a:cubicBezTo>
                  <a:cubicBezTo>
                    <a:pt x="442268" y="280131"/>
                    <a:pt x="448108" y="285355"/>
                    <a:pt x="453045" y="291368"/>
                  </a:cubicBezTo>
                  <a:cubicBezTo>
                    <a:pt x="459074" y="302189"/>
                    <a:pt x="466030" y="312545"/>
                    <a:pt x="472831" y="322283"/>
                  </a:cubicBezTo>
                  <a:cubicBezTo>
                    <a:pt x="480586" y="336535"/>
                    <a:pt x="481770" y="353461"/>
                    <a:pt x="476077" y="368656"/>
                  </a:cubicBezTo>
                  <a:cubicBezTo>
                    <a:pt x="469430" y="384114"/>
                    <a:pt x="456755" y="384114"/>
                    <a:pt x="442843" y="381486"/>
                  </a:cubicBezTo>
                  <a:cubicBezTo>
                    <a:pt x="422749" y="378240"/>
                    <a:pt x="401572" y="378085"/>
                    <a:pt x="381013" y="3729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4" name="Forma Livre: Forma 114">
              <a:extLst>
                <a:ext uri="{FF2B5EF4-FFF2-40B4-BE49-F238E27FC236}">
                  <a16:creationId xmlns:a16="http://schemas.microsoft.com/office/drawing/2014/main" id="{8EFBA9E6-39FB-7C04-E30B-23BEB1D16B72}"/>
                </a:ext>
              </a:extLst>
            </p:cNvPr>
            <p:cNvSpPr/>
            <p:nvPr/>
          </p:nvSpPr>
          <p:spPr>
            <a:xfrm>
              <a:off x="4618326" y="2772472"/>
              <a:ext cx="249315" cy="502047"/>
            </a:xfrm>
            <a:custGeom>
              <a:avLst/>
              <a:gdLst>
                <a:gd name="connsiteX0" fmla="*/ 230714 w 249315"/>
                <a:gd name="connsiteY0" fmla="*/ 87462 h 502047"/>
                <a:gd name="connsiteX1" fmla="*/ 243544 w 249315"/>
                <a:gd name="connsiteY1" fmla="*/ 106165 h 502047"/>
                <a:gd name="connsiteX2" fmla="*/ 248645 w 249315"/>
                <a:gd name="connsiteY2" fmla="*/ 132134 h 502047"/>
                <a:gd name="connsiteX3" fmla="*/ 236588 w 249315"/>
                <a:gd name="connsiteY3" fmla="*/ 149910 h 502047"/>
                <a:gd name="connsiteX4" fmla="*/ 231178 w 249315"/>
                <a:gd name="connsiteY4" fmla="*/ 182216 h 502047"/>
                <a:gd name="connsiteX5" fmla="*/ 226232 w 249315"/>
                <a:gd name="connsiteY5" fmla="*/ 197674 h 502047"/>
                <a:gd name="connsiteX6" fmla="*/ 196399 w 249315"/>
                <a:gd name="connsiteY6" fmla="*/ 251930 h 502047"/>
                <a:gd name="connsiteX7" fmla="*/ 185424 w 249315"/>
                <a:gd name="connsiteY7" fmla="*/ 274962 h 502047"/>
                <a:gd name="connsiteX8" fmla="*/ 167802 w 249315"/>
                <a:gd name="connsiteY8" fmla="*/ 303558 h 502047"/>
                <a:gd name="connsiteX9" fmla="*/ 162856 w 249315"/>
                <a:gd name="connsiteY9" fmla="*/ 319016 h 502047"/>
                <a:gd name="connsiteX10" fmla="*/ 162856 w 249315"/>
                <a:gd name="connsiteY10" fmla="*/ 354259 h 502047"/>
                <a:gd name="connsiteX11" fmla="*/ 162856 w 249315"/>
                <a:gd name="connsiteY11" fmla="*/ 459216 h 502047"/>
                <a:gd name="connsiteX12" fmla="*/ 156518 w 249315"/>
                <a:gd name="connsiteY12" fmla="*/ 494150 h 502047"/>
                <a:gd name="connsiteX13" fmla="*/ 93142 w 249315"/>
                <a:gd name="connsiteY13" fmla="*/ 501261 h 502047"/>
                <a:gd name="connsiteX14" fmla="*/ 76139 w 249315"/>
                <a:gd name="connsiteY14" fmla="*/ 471118 h 502047"/>
                <a:gd name="connsiteX15" fmla="*/ 69647 w 249315"/>
                <a:gd name="connsiteY15" fmla="*/ 420572 h 502047"/>
                <a:gd name="connsiteX16" fmla="*/ 64391 w 249315"/>
                <a:gd name="connsiteY16" fmla="*/ 388730 h 502047"/>
                <a:gd name="connsiteX17" fmla="*/ 61763 w 249315"/>
                <a:gd name="connsiteY17" fmla="*/ 355960 h 502047"/>
                <a:gd name="connsiteX18" fmla="*/ 56044 w 249315"/>
                <a:gd name="connsiteY18" fmla="*/ 309587 h 502047"/>
                <a:gd name="connsiteX19" fmla="*/ 46615 w 249315"/>
                <a:gd name="connsiteY19" fmla="*/ 241883 h 502047"/>
                <a:gd name="connsiteX20" fmla="*/ 37959 w 249315"/>
                <a:gd name="connsiteY20" fmla="*/ 192109 h 502047"/>
                <a:gd name="connsiteX21" fmla="*/ 19564 w 249315"/>
                <a:gd name="connsiteY21" fmla="*/ 166295 h 502047"/>
                <a:gd name="connsiteX22" fmla="*/ 1788 w 249315"/>
                <a:gd name="connsiteY22" fmla="*/ 144036 h 502047"/>
                <a:gd name="connsiteX23" fmla="*/ 1788 w 249315"/>
                <a:gd name="connsiteY23" fmla="*/ 119150 h 502047"/>
                <a:gd name="connsiteX24" fmla="*/ 8744 w 249315"/>
                <a:gd name="connsiteY24" fmla="*/ 99673 h 502047"/>
                <a:gd name="connsiteX25" fmla="*/ 32085 w 249315"/>
                <a:gd name="connsiteY25" fmla="*/ 71231 h 502047"/>
                <a:gd name="connsiteX26" fmla="*/ 53880 w 249315"/>
                <a:gd name="connsiteY26" fmla="*/ 58865 h 502047"/>
                <a:gd name="connsiteX27" fmla="*/ 70420 w 249315"/>
                <a:gd name="connsiteY27" fmla="*/ 57165 h 502047"/>
                <a:gd name="connsiteX28" fmla="*/ 110609 w 249315"/>
                <a:gd name="connsiteY28" fmla="*/ 49436 h 502047"/>
                <a:gd name="connsiteX29" fmla="*/ 132404 w 249315"/>
                <a:gd name="connsiteY29" fmla="*/ 14347 h 502047"/>
                <a:gd name="connsiteX30" fmla="*/ 163319 w 249315"/>
                <a:gd name="connsiteY30" fmla="*/ -28 h 502047"/>
                <a:gd name="connsiteX31" fmla="*/ 202273 w 249315"/>
                <a:gd name="connsiteY31" fmla="*/ 6000 h 502047"/>
                <a:gd name="connsiteX32" fmla="*/ 227314 w 249315"/>
                <a:gd name="connsiteY32" fmla="*/ 15584 h 502047"/>
                <a:gd name="connsiteX33" fmla="*/ 232260 w 249315"/>
                <a:gd name="connsiteY33" fmla="*/ 23158 h 502047"/>
                <a:gd name="connsiteX34" fmla="*/ 230714 w 249315"/>
                <a:gd name="connsiteY34" fmla="*/ 87462 h 50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9315" h="502047">
                  <a:moveTo>
                    <a:pt x="230714" y="87462"/>
                  </a:moveTo>
                  <a:cubicBezTo>
                    <a:pt x="238490" y="90383"/>
                    <a:pt x="243622" y="97849"/>
                    <a:pt x="243544" y="106165"/>
                  </a:cubicBezTo>
                  <a:cubicBezTo>
                    <a:pt x="248491" y="113848"/>
                    <a:pt x="250315" y="123138"/>
                    <a:pt x="248645" y="132134"/>
                  </a:cubicBezTo>
                  <a:cubicBezTo>
                    <a:pt x="246512" y="139136"/>
                    <a:pt x="242308" y="145335"/>
                    <a:pt x="236588" y="149910"/>
                  </a:cubicBezTo>
                  <a:cubicBezTo>
                    <a:pt x="228087" y="159494"/>
                    <a:pt x="233651" y="171551"/>
                    <a:pt x="231178" y="182216"/>
                  </a:cubicBezTo>
                  <a:cubicBezTo>
                    <a:pt x="230266" y="187580"/>
                    <a:pt x="228597" y="192774"/>
                    <a:pt x="226232" y="197674"/>
                  </a:cubicBezTo>
                  <a:cubicBezTo>
                    <a:pt x="208486" y="210226"/>
                    <a:pt x="197481" y="230228"/>
                    <a:pt x="196399" y="251930"/>
                  </a:cubicBezTo>
                  <a:cubicBezTo>
                    <a:pt x="190092" y="258036"/>
                    <a:pt x="186197" y="266213"/>
                    <a:pt x="185424" y="274962"/>
                  </a:cubicBezTo>
                  <a:lnTo>
                    <a:pt x="167802" y="303558"/>
                  </a:lnTo>
                  <a:cubicBezTo>
                    <a:pt x="163629" y="308041"/>
                    <a:pt x="165020" y="314069"/>
                    <a:pt x="162856" y="319016"/>
                  </a:cubicBezTo>
                  <a:cubicBezTo>
                    <a:pt x="161465" y="330609"/>
                    <a:pt x="162856" y="342511"/>
                    <a:pt x="162856" y="354259"/>
                  </a:cubicBezTo>
                  <a:lnTo>
                    <a:pt x="162856" y="459216"/>
                  </a:lnTo>
                  <a:cubicBezTo>
                    <a:pt x="161774" y="471118"/>
                    <a:pt x="166102" y="483948"/>
                    <a:pt x="156518" y="494150"/>
                  </a:cubicBezTo>
                  <a:cubicBezTo>
                    <a:pt x="135032" y="494150"/>
                    <a:pt x="114937" y="504816"/>
                    <a:pt x="93142" y="501261"/>
                  </a:cubicBezTo>
                  <a:cubicBezTo>
                    <a:pt x="75366" y="498014"/>
                    <a:pt x="82013" y="481011"/>
                    <a:pt x="76139" y="471118"/>
                  </a:cubicBezTo>
                  <a:cubicBezTo>
                    <a:pt x="75057" y="454146"/>
                    <a:pt x="72893" y="437266"/>
                    <a:pt x="69647" y="420572"/>
                  </a:cubicBezTo>
                  <a:cubicBezTo>
                    <a:pt x="68843" y="409829"/>
                    <a:pt x="67081" y="399163"/>
                    <a:pt x="64391" y="388730"/>
                  </a:cubicBezTo>
                  <a:cubicBezTo>
                    <a:pt x="62505" y="377909"/>
                    <a:pt x="61640" y="366934"/>
                    <a:pt x="61763" y="355960"/>
                  </a:cubicBezTo>
                  <a:cubicBezTo>
                    <a:pt x="61763" y="340502"/>
                    <a:pt x="55117" y="325044"/>
                    <a:pt x="56044" y="309587"/>
                  </a:cubicBezTo>
                  <a:cubicBezTo>
                    <a:pt x="51407" y="287173"/>
                    <a:pt x="51561" y="264142"/>
                    <a:pt x="46615" y="241883"/>
                  </a:cubicBezTo>
                  <a:cubicBezTo>
                    <a:pt x="43678" y="225343"/>
                    <a:pt x="47388" y="207567"/>
                    <a:pt x="37959" y="192109"/>
                  </a:cubicBezTo>
                  <a:cubicBezTo>
                    <a:pt x="33801" y="182247"/>
                    <a:pt x="27525" y="173437"/>
                    <a:pt x="19564" y="166295"/>
                  </a:cubicBezTo>
                  <a:cubicBezTo>
                    <a:pt x="12361" y="160004"/>
                    <a:pt x="6332" y="152461"/>
                    <a:pt x="1788" y="144036"/>
                  </a:cubicBezTo>
                  <a:cubicBezTo>
                    <a:pt x="-685" y="135921"/>
                    <a:pt x="-685" y="127265"/>
                    <a:pt x="1788" y="119150"/>
                  </a:cubicBezTo>
                  <a:cubicBezTo>
                    <a:pt x="3643" y="112503"/>
                    <a:pt x="5962" y="105995"/>
                    <a:pt x="8744" y="99673"/>
                  </a:cubicBezTo>
                  <a:cubicBezTo>
                    <a:pt x="15082" y="89007"/>
                    <a:pt x="24201" y="81124"/>
                    <a:pt x="32085" y="71231"/>
                  </a:cubicBezTo>
                  <a:cubicBezTo>
                    <a:pt x="37990" y="65064"/>
                    <a:pt x="45564" y="60767"/>
                    <a:pt x="53880" y="58865"/>
                  </a:cubicBezTo>
                  <a:cubicBezTo>
                    <a:pt x="59321" y="57768"/>
                    <a:pt x="64870" y="57196"/>
                    <a:pt x="70420" y="57165"/>
                  </a:cubicBezTo>
                  <a:cubicBezTo>
                    <a:pt x="84022" y="55001"/>
                    <a:pt x="99325" y="63039"/>
                    <a:pt x="110609" y="49436"/>
                  </a:cubicBezTo>
                  <a:cubicBezTo>
                    <a:pt x="117874" y="37688"/>
                    <a:pt x="124366" y="25477"/>
                    <a:pt x="132404" y="14347"/>
                  </a:cubicBezTo>
                  <a:cubicBezTo>
                    <a:pt x="139762" y="4826"/>
                    <a:pt x="151293" y="-538"/>
                    <a:pt x="163319" y="-28"/>
                  </a:cubicBezTo>
                  <a:cubicBezTo>
                    <a:pt x="176458" y="1827"/>
                    <a:pt x="189134" y="5227"/>
                    <a:pt x="202273" y="6000"/>
                  </a:cubicBezTo>
                  <a:cubicBezTo>
                    <a:pt x="211161" y="7546"/>
                    <a:pt x="219662" y="10792"/>
                    <a:pt x="227314" y="15584"/>
                  </a:cubicBezTo>
                  <a:cubicBezTo>
                    <a:pt x="229632" y="17609"/>
                    <a:pt x="231333" y="20221"/>
                    <a:pt x="232260" y="23158"/>
                  </a:cubicBezTo>
                  <a:cubicBezTo>
                    <a:pt x="233249" y="44598"/>
                    <a:pt x="232724" y="66084"/>
                    <a:pt x="230714" y="874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5" name="Forma Livre: Forma 115">
              <a:extLst>
                <a:ext uri="{FF2B5EF4-FFF2-40B4-BE49-F238E27FC236}">
                  <a16:creationId xmlns:a16="http://schemas.microsoft.com/office/drawing/2014/main" id="{D6D8269A-11D0-68B4-6ECF-0F457DBBA7E6}"/>
                </a:ext>
              </a:extLst>
            </p:cNvPr>
            <p:cNvSpPr/>
            <p:nvPr/>
          </p:nvSpPr>
          <p:spPr>
            <a:xfrm>
              <a:off x="3591244" y="3061374"/>
              <a:ext cx="339100" cy="356868"/>
            </a:xfrm>
            <a:custGeom>
              <a:avLst/>
              <a:gdLst>
                <a:gd name="connsiteX0" fmla="*/ 216575 w 339100"/>
                <a:gd name="connsiteY0" fmla="*/ 108484 h 356868"/>
                <a:gd name="connsiteX1" fmla="*/ 241616 w 339100"/>
                <a:gd name="connsiteY1" fmla="*/ 89935 h 356868"/>
                <a:gd name="connsiteX2" fmla="*/ 250736 w 339100"/>
                <a:gd name="connsiteY2" fmla="*/ 94109 h 356868"/>
                <a:gd name="connsiteX3" fmla="*/ 259856 w 339100"/>
                <a:gd name="connsiteY3" fmla="*/ 113121 h 356868"/>
                <a:gd name="connsiteX4" fmla="*/ 264339 w 339100"/>
                <a:gd name="connsiteY4" fmla="*/ 125487 h 356868"/>
                <a:gd name="connsiteX5" fmla="*/ 264339 w 339100"/>
                <a:gd name="connsiteY5" fmla="*/ 147746 h 356868"/>
                <a:gd name="connsiteX6" fmla="*/ 252591 w 339100"/>
                <a:gd name="connsiteY6" fmla="*/ 165832 h 356868"/>
                <a:gd name="connsiteX7" fmla="*/ 254292 w 339100"/>
                <a:gd name="connsiteY7" fmla="*/ 183144 h 356868"/>
                <a:gd name="connsiteX8" fmla="*/ 265266 w 339100"/>
                <a:gd name="connsiteY8" fmla="*/ 189173 h 356868"/>
                <a:gd name="connsiteX9" fmla="*/ 293708 w 339100"/>
                <a:gd name="connsiteY9" fmla="*/ 202930 h 356868"/>
                <a:gd name="connsiteX10" fmla="*/ 305611 w 339100"/>
                <a:gd name="connsiteY10" fmla="*/ 218387 h 356868"/>
                <a:gd name="connsiteX11" fmla="*/ 325242 w 339100"/>
                <a:gd name="connsiteY11" fmla="*/ 234927 h 356868"/>
                <a:gd name="connsiteX12" fmla="*/ 334362 w 339100"/>
                <a:gd name="connsiteY12" fmla="*/ 252549 h 356868"/>
                <a:gd name="connsiteX13" fmla="*/ 334362 w 339100"/>
                <a:gd name="connsiteY13" fmla="*/ 280991 h 356868"/>
                <a:gd name="connsiteX14" fmla="*/ 328179 w 339100"/>
                <a:gd name="connsiteY14" fmla="*/ 299385 h 356868"/>
                <a:gd name="connsiteX15" fmla="*/ 316895 w 339100"/>
                <a:gd name="connsiteY15" fmla="*/ 351477 h 356868"/>
                <a:gd name="connsiteX16" fmla="*/ 316895 w 339100"/>
                <a:gd name="connsiteY16" fmla="*/ 354414 h 356868"/>
                <a:gd name="connsiteX17" fmla="*/ 282424 w 339100"/>
                <a:gd name="connsiteY17" fmla="*/ 348231 h 356868"/>
                <a:gd name="connsiteX18" fmla="*/ 247181 w 339100"/>
                <a:gd name="connsiteY18" fmla="*/ 334937 h 356868"/>
                <a:gd name="connsiteX19" fmla="*/ 211010 w 339100"/>
                <a:gd name="connsiteY19" fmla="*/ 305104 h 356868"/>
                <a:gd name="connsiteX20" fmla="*/ 121511 w 339100"/>
                <a:gd name="connsiteY20" fmla="*/ 229671 h 356868"/>
                <a:gd name="connsiteX21" fmla="*/ 96161 w 339100"/>
                <a:gd name="connsiteY21" fmla="*/ 211586 h 356868"/>
                <a:gd name="connsiteX22" fmla="*/ 57208 w 339100"/>
                <a:gd name="connsiteY22" fmla="*/ 177116 h 356868"/>
                <a:gd name="connsiteX23" fmla="*/ 32321 w 339100"/>
                <a:gd name="connsiteY23" fmla="*/ 159340 h 356868"/>
                <a:gd name="connsiteX24" fmla="*/ 1406 w 339100"/>
                <a:gd name="connsiteY24" fmla="*/ 136153 h 356868"/>
                <a:gd name="connsiteX25" fmla="*/ 6198 w 339100"/>
                <a:gd name="connsiteY25" fmla="*/ 118068 h 356868"/>
                <a:gd name="connsiteX26" fmla="*/ 34176 w 339100"/>
                <a:gd name="connsiteY26" fmla="*/ 98900 h 356868"/>
                <a:gd name="connsiteX27" fmla="*/ 43296 w 339100"/>
                <a:gd name="connsiteY27" fmla="*/ 91326 h 356868"/>
                <a:gd name="connsiteX28" fmla="*/ 74211 w 339100"/>
                <a:gd name="connsiteY28" fmla="*/ 61338 h 356868"/>
                <a:gd name="connsiteX29" fmla="*/ 99407 w 339100"/>
                <a:gd name="connsiteY29" fmla="*/ 14966 h 356868"/>
                <a:gd name="connsiteX30" fmla="*/ 159537 w 339100"/>
                <a:gd name="connsiteY30" fmla="*/ 7083 h 356868"/>
                <a:gd name="connsiteX31" fmla="*/ 160773 w 339100"/>
                <a:gd name="connsiteY31" fmla="*/ 15429 h 356868"/>
                <a:gd name="connsiteX32" fmla="*/ 177777 w 339100"/>
                <a:gd name="connsiteY32" fmla="*/ 43099 h 356868"/>
                <a:gd name="connsiteX33" fmla="*/ 177777 w 339100"/>
                <a:gd name="connsiteY33" fmla="*/ 43099 h 356868"/>
                <a:gd name="connsiteX34" fmla="*/ 177777 w 339100"/>
                <a:gd name="connsiteY34" fmla="*/ 75250 h 356868"/>
                <a:gd name="connsiteX35" fmla="*/ 185351 w 339100"/>
                <a:gd name="connsiteY35" fmla="*/ 110803 h 356868"/>
                <a:gd name="connsiteX36" fmla="*/ 216575 w 339100"/>
                <a:gd name="connsiteY36" fmla="*/ 108484 h 35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9100" h="356868">
                  <a:moveTo>
                    <a:pt x="216575" y="108484"/>
                  </a:moveTo>
                  <a:cubicBezTo>
                    <a:pt x="227550" y="106011"/>
                    <a:pt x="228632" y="89781"/>
                    <a:pt x="241616" y="89935"/>
                  </a:cubicBezTo>
                  <a:cubicBezTo>
                    <a:pt x="246099" y="88389"/>
                    <a:pt x="248572" y="90862"/>
                    <a:pt x="250736" y="94109"/>
                  </a:cubicBezTo>
                  <a:cubicBezTo>
                    <a:pt x="253828" y="100446"/>
                    <a:pt x="251818" y="109566"/>
                    <a:pt x="259856" y="113121"/>
                  </a:cubicBezTo>
                  <a:cubicBezTo>
                    <a:pt x="261402" y="117295"/>
                    <a:pt x="262948" y="121314"/>
                    <a:pt x="264339" y="125487"/>
                  </a:cubicBezTo>
                  <a:cubicBezTo>
                    <a:pt x="260011" y="132273"/>
                    <a:pt x="260011" y="140960"/>
                    <a:pt x="264339" y="147746"/>
                  </a:cubicBezTo>
                  <a:cubicBezTo>
                    <a:pt x="262453" y="154872"/>
                    <a:pt x="258326" y="161210"/>
                    <a:pt x="252591" y="165832"/>
                  </a:cubicBezTo>
                  <a:cubicBezTo>
                    <a:pt x="249345" y="171860"/>
                    <a:pt x="242389" y="178352"/>
                    <a:pt x="254292" y="183144"/>
                  </a:cubicBezTo>
                  <a:lnTo>
                    <a:pt x="265266" y="189173"/>
                  </a:lnTo>
                  <a:cubicBezTo>
                    <a:pt x="272532" y="198292"/>
                    <a:pt x="287525" y="191491"/>
                    <a:pt x="293708" y="202930"/>
                  </a:cubicBezTo>
                  <a:lnTo>
                    <a:pt x="305611" y="218387"/>
                  </a:lnTo>
                  <a:cubicBezTo>
                    <a:pt x="310712" y="225652"/>
                    <a:pt x="313185" y="236009"/>
                    <a:pt x="325242" y="234927"/>
                  </a:cubicBezTo>
                  <a:cubicBezTo>
                    <a:pt x="331054" y="238884"/>
                    <a:pt x="334485" y="245515"/>
                    <a:pt x="334362" y="252549"/>
                  </a:cubicBezTo>
                  <a:cubicBezTo>
                    <a:pt x="340591" y="261004"/>
                    <a:pt x="340591" y="272535"/>
                    <a:pt x="334362" y="280991"/>
                  </a:cubicBezTo>
                  <a:cubicBezTo>
                    <a:pt x="332198" y="287019"/>
                    <a:pt x="330188" y="293202"/>
                    <a:pt x="328179" y="299385"/>
                  </a:cubicBezTo>
                  <a:cubicBezTo>
                    <a:pt x="315813" y="314843"/>
                    <a:pt x="329261" y="336019"/>
                    <a:pt x="316895" y="351477"/>
                  </a:cubicBezTo>
                  <a:lnTo>
                    <a:pt x="316895" y="354414"/>
                  </a:lnTo>
                  <a:cubicBezTo>
                    <a:pt x="303756" y="361834"/>
                    <a:pt x="294018" y="349777"/>
                    <a:pt x="282424" y="348231"/>
                  </a:cubicBezTo>
                  <a:cubicBezTo>
                    <a:pt x="270321" y="344815"/>
                    <a:pt x="258527" y="340363"/>
                    <a:pt x="247181" y="334937"/>
                  </a:cubicBezTo>
                  <a:cubicBezTo>
                    <a:pt x="231724" y="329682"/>
                    <a:pt x="223067" y="314997"/>
                    <a:pt x="211010" y="305104"/>
                  </a:cubicBezTo>
                  <a:lnTo>
                    <a:pt x="121511" y="229671"/>
                  </a:lnTo>
                  <a:cubicBezTo>
                    <a:pt x="110691" y="227044"/>
                    <a:pt x="106054" y="216069"/>
                    <a:pt x="96161" y="211586"/>
                  </a:cubicBezTo>
                  <a:lnTo>
                    <a:pt x="57208" y="177116"/>
                  </a:lnTo>
                  <a:cubicBezTo>
                    <a:pt x="46697" y="174488"/>
                    <a:pt x="41750" y="163822"/>
                    <a:pt x="32321" y="159340"/>
                  </a:cubicBezTo>
                  <a:lnTo>
                    <a:pt x="1406" y="136153"/>
                  </a:lnTo>
                  <a:cubicBezTo>
                    <a:pt x="-1746" y="129769"/>
                    <a:pt x="302" y="122056"/>
                    <a:pt x="6198" y="118068"/>
                  </a:cubicBezTo>
                  <a:cubicBezTo>
                    <a:pt x="17128" y="114404"/>
                    <a:pt x="26818" y="107773"/>
                    <a:pt x="34176" y="98900"/>
                  </a:cubicBezTo>
                  <a:cubicBezTo>
                    <a:pt x="37002" y="96134"/>
                    <a:pt x="40053" y="93598"/>
                    <a:pt x="43296" y="91326"/>
                  </a:cubicBezTo>
                  <a:cubicBezTo>
                    <a:pt x="55812" y="83891"/>
                    <a:pt x="66402" y="73627"/>
                    <a:pt x="74211" y="61338"/>
                  </a:cubicBezTo>
                  <a:cubicBezTo>
                    <a:pt x="76978" y="43423"/>
                    <a:pt x="85897" y="27038"/>
                    <a:pt x="99407" y="14966"/>
                  </a:cubicBezTo>
                  <a:cubicBezTo>
                    <a:pt x="115050" y="-1574"/>
                    <a:pt x="140153" y="-4851"/>
                    <a:pt x="159537" y="7083"/>
                  </a:cubicBezTo>
                  <a:cubicBezTo>
                    <a:pt x="159537" y="9865"/>
                    <a:pt x="159537" y="12647"/>
                    <a:pt x="160773" y="15429"/>
                  </a:cubicBezTo>
                  <a:cubicBezTo>
                    <a:pt x="168193" y="23622"/>
                    <a:pt x="169120" y="35679"/>
                    <a:pt x="177777" y="43099"/>
                  </a:cubicBezTo>
                  <a:lnTo>
                    <a:pt x="177777" y="43099"/>
                  </a:lnTo>
                  <a:cubicBezTo>
                    <a:pt x="178550" y="53795"/>
                    <a:pt x="178550" y="64554"/>
                    <a:pt x="177777" y="75250"/>
                  </a:cubicBezTo>
                  <a:cubicBezTo>
                    <a:pt x="174221" y="88389"/>
                    <a:pt x="167575" y="102301"/>
                    <a:pt x="185351" y="110803"/>
                  </a:cubicBezTo>
                  <a:cubicBezTo>
                    <a:pt x="195522" y="115131"/>
                    <a:pt x="207161" y="114265"/>
                    <a:pt x="216575" y="1084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6" name="Forma Livre: Forma 116">
              <a:extLst>
                <a:ext uri="{FF2B5EF4-FFF2-40B4-BE49-F238E27FC236}">
                  <a16:creationId xmlns:a16="http://schemas.microsoft.com/office/drawing/2014/main" id="{F72295DC-9662-3546-A069-122068744502}"/>
                </a:ext>
              </a:extLst>
            </p:cNvPr>
            <p:cNvSpPr/>
            <p:nvPr/>
          </p:nvSpPr>
          <p:spPr>
            <a:xfrm>
              <a:off x="3445812" y="2936870"/>
              <a:ext cx="237022" cy="261182"/>
            </a:xfrm>
            <a:custGeom>
              <a:avLst/>
              <a:gdLst>
                <a:gd name="connsiteX0" fmla="*/ 154103 w 237022"/>
                <a:gd name="connsiteY0" fmla="*/ 244736 h 261182"/>
                <a:gd name="connsiteX1" fmla="*/ 146838 w 237022"/>
                <a:gd name="connsiteY1" fmla="*/ 261121 h 261182"/>
                <a:gd name="connsiteX2" fmla="*/ 77433 w 237022"/>
                <a:gd name="connsiteY2" fmla="*/ 220931 h 261182"/>
                <a:gd name="connsiteX3" fmla="*/ 55793 w 237022"/>
                <a:gd name="connsiteY3" fmla="*/ 197590 h 261182"/>
                <a:gd name="connsiteX4" fmla="*/ 2310 w 237022"/>
                <a:gd name="connsiteY4" fmla="*/ 134369 h 261182"/>
                <a:gd name="connsiteX5" fmla="*/ 2310 w 237022"/>
                <a:gd name="connsiteY5" fmla="*/ 74084 h 261182"/>
                <a:gd name="connsiteX6" fmla="*/ 2064 w 237022"/>
                <a:gd name="connsiteY6" fmla="*/ 70158 h 261182"/>
                <a:gd name="connsiteX7" fmla="*/ 2310 w 237022"/>
                <a:gd name="connsiteY7" fmla="*/ 69911 h 261182"/>
                <a:gd name="connsiteX8" fmla="*/ 27815 w 237022"/>
                <a:gd name="connsiteY8" fmla="*/ 69138 h 261182"/>
                <a:gd name="connsiteX9" fmla="*/ 53629 w 237022"/>
                <a:gd name="connsiteY9" fmla="*/ 45951 h 261182"/>
                <a:gd name="connsiteX10" fmla="*/ 72641 w 237022"/>
                <a:gd name="connsiteY10" fmla="*/ 22147 h 261182"/>
                <a:gd name="connsiteX11" fmla="*/ 84698 w 237022"/>
                <a:gd name="connsiteY11" fmla="*/ 5453 h 261182"/>
                <a:gd name="connsiteX12" fmla="*/ 103402 w 237022"/>
                <a:gd name="connsiteY12" fmla="*/ 506 h 261182"/>
                <a:gd name="connsiteX13" fmla="*/ 165232 w 237022"/>
                <a:gd name="connsiteY13" fmla="*/ 2825 h 261182"/>
                <a:gd name="connsiteX14" fmla="*/ 207277 w 237022"/>
                <a:gd name="connsiteY14" fmla="*/ 47033 h 261182"/>
                <a:gd name="connsiteX15" fmla="*/ 218406 w 237022"/>
                <a:gd name="connsiteY15" fmla="*/ 71302 h 261182"/>
                <a:gd name="connsiteX16" fmla="*/ 222271 w 237022"/>
                <a:gd name="connsiteY16" fmla="*/ 119684 h 261182"/>
                <a:gd name="connsiteX17" fmla="*/ 236955 w 237022"/>
                <a:gd name="connsiteY17" fmla="*/ 146117 h 261182"/>
                <a:gd name="connsiteX18" fmla="*/ 221498 w 237022"/>
                <a:gd name="connsiteY18" fmla="*/ 190016 h 261182"/>
                <a:gd name="connsiteX19" fmla="*/ 190583 w 237022"/>
                <a:gd name="connsiteY19" fmla="*/ 220931 h 261182"/>
                <a:gd name="connsiteX20" fmla="*/ 186873 w 237022"/>
                <a:gd name="connsiteY20" fmla="*/ 227114 h 261182"/>
                <a:gd name="connsiteX21" fmla="*/ 154103 w 237022"/>
                <a:gd name="connsiteY21" fmla="*/ 244736 h 26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7022" h="261182">
                  <a:moveTo>
                    <a:pt x="154103" y="244736"/>
                  </a:moveTo>
                  <a:cubicBezTo>
                    <a:pt x="151630" y="250146"/>
                    <a:pt x="149156" y="255711"/>
                    <a:pt x="146838" y="261121"/>
                  </a:cubicBezTo>
                  <a:lnTo>
                    <a:pt x="77433" y="220931"/>
                  </a:lnTo>
                  <a:cubicBezTo>
                    <a:pt x="72526" y="211301"/>
                    <a:pt x="65032" y="203217"/>
                    <a:pt x="55793" y="197590"/>
                  </a:cubicBezTo>
                  <a:cubicBezTo>
                    <a:pt x="29051" y="184142"/>
                    <a:pt x="25805" y="151218"/>
                    <a:pt x="2310" y="134369"/>
                  </a:cubicBezTo>
                  <a:cubicBezTo>
                    <a:pt x="-859" y="114398"/>
                    <a:pt x="-859" y="94056"/>
                    <a:pt x="2310" y="74084"/>
                  </a:cubicBezTo>
                  <a:cubicBezTo>
                    <a:pt x="1157" y="73064"/>
                    <a:pt x="1047" y="71302"/>
                    <a:pt x="2064" y="70158"/>
                  </a:cubicBezTo>
                  <a:cubicBezTo>
                    <a:pt x="2140" y="70065"/>
                    <a:pt x="2223" y="69988"/>
                    <a:pt x="2310" y="69911"/>
                  </a:cubicBezTo>
                  <a:lnTo>
                    <a:pt x="27815" y="69138"/>
                  </a:lnTo>
                  <a:cubicBezTo>
                    <a:pt x="37438" y="62630"/>
                    <a:pt x="46124" y="54824"/>
                    <a:pt x="53629" y="45951"/>
                  </a:cubicBezTo>
                  <a:cubicBezTo>
                    <a:pt x="61463" y="39336"/>
                    <a:pt x="67922" y="31251"/>
                    <a:pt x="72641" y="22147"/>
                  </a:cubicBezTo>
                  <a:lnTo>
                    <a:pt x="84698" y="5453"/>
                  </a:lnTo>
                  <a:cubicBezTo>
                    <a:pt x="90430" y="2284"/>
                    <a:pt x="96856" y="583"/>
                    <a:pt x="103402" y="506"/>
                  </a:cubicBezTo>
                  <a:cubicBezTo>
                    <a:pt x="124038" y="-730"/>
                    <a:pt x="144746" y="58"/>
                    <a:pt x="165232" y="2825"/>
                  </a:cubicBezTo>
                  <a:cubicBezTo>
                    <a:pt x="182146" y="14511"/>
                    <a:pt x="196461" y="29551"/>
                    <a:pt x="207277" y="47033"/>
                  </a:cubicBezTo>
                  <a:cubicBezTo>
                    <a:pt x="213692" y="53587"/>
                    <a:pt x="217633" y="62166"/>
                    <a:pt x="218406" y="71302"/>
                  </a:cubicBezTo>
                  <a:cubicBezTo>
                    <a:pt x="227805" y="85739"/>
                    <a:pt x="229258" y="103948"/>
                    <a:pt x="222271" y="119684"/>
                  </a:cubicBezTo>
                  <a:cubicBezTo>
                    <a:pt x="217324" y="133905"/>
                    <a:pt x="228763" y="139161"/>
                    <a:pt x="236955" y="146117"/>
                  </a:cubicBezTo>
                  <a:cubicBezTo>
                    <a:pt x="228887" y="159549"/>
                    <a:pt x="223631" y="174481"/>
                    <a:pt x="221498" y="190016"/>
                  </a:cubicBezTo>
                  <a:cubicBezTo>
                    <a:pt x="212650" y="201686"/>
                    <a:pt x="202249" y="212089"/>
                    <a:pt x="190583" y="220931"/>
                  </a:cubicBezTo>
                  <a:lnTo>
                    <a:pt x="186873" y="227114"/>
                  </a:lnTo>
                  <a:cubicBezTo>
                    <a:pt x="174198" y="230669"/>
                    <a:pt x="166623" y="241026"/>
                    <a:pt x="154103" y="2447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7" name="Forma Livre: Forma 117">
              <a:extLst>
                <a:ext uri="{FF2B5EF4-FFF2-40B4-BE49-F238E27FC236}">
                  <a16:creationId xmlns:a16="http://schemas.microsoft.com/office/drawing/2014/main" id="{F3365F61-0966-1982-FC0D-2711A2811437}"/>
                </a:ext>
              </a:extLst>
            </p:cNvPr>
            <p:cNvSpPr/>
            <p:nvPr/>
          </p:nvSpPr>
          <p:spPr>
            <a:xfrm>
              <a:off x="3188591" y="2685538"/>
              <a:ext cx="246790" cy="153762"/>
            </a:xfrm>
            <a:custGeom>
              <a:avLst/>
              <a:gdLst>
                <a:gd name="connsiteX0" fmla="*/ 26276 w 246790"/>
                <a:gd name="connsiteY0" fmla="*/ 24921 h 153762"/>
                <a:gd name="connsiteX1" fmla="*/ 46062 w 246790"/>
                <a:gd name="connsiteY1" fmla="*/ 18583 h 153762"/>
                <a:gd name="connsiteX2" fmla="*/ 92434 w 246790"/>
                <a:gd name="connsiteY2" fmla="*/ 18583 h 153762"/>
                <a:gd name="connsiteX3" fmla="*/ 116239 w 246790"/>
                <a:gd name="connsiteY3" fmla="*/ 5908 h 153762"/>
                <a:gd name="connsiteX4" fmla="*/ 232480 w 246790"/>
                <a:gd name="connsiteY4" fmla="*/ 3126 h 153762"/>
                <a:gd name="connsiteX5" fmla="*/ 246701 w 246790"/>
                <a:gd name="connsiteY5" fmla="*/ 19820 h 153762"/>
                <a:gd name="connsiteX6" fmla="*/ 243764 w 246790"/>
                <a:gd name="connsiteY6" fmla="*/ 48107 h 153762"/>
                <a:gd name="connsiteX7" fmla="*/ 243764 w 246790"/>
                <a:gd name="connsiteY7" fmla="*/ 52435 h 153762"/>
                <a:gd name="connsiteX8" fmla="*/ 243764 w 246790"/>
                <a:gd name="connsiteY8" fmla="*/ 77013 h 153762"/>
                <a:gd name="connsiteX9" fmla="*/ 232325 w 246790"/>
                <a:gd name="connsiteY9" fmla="*/ 93707 h 153762"/>
                <a:gd name="connsiteX10" fmla="*/ 228461 w 246790"/>
                <a:gd name="connsiteY10" fmla="*/ 93707 h 153762"/>
                <a:gd name="connsiteX11" fmla="*/ 194454 w 246790"/>
                <a:gd name="connsiteY11" fmla="*/ 94944 h 153762"/>
                <a:gd name="connsiteX12" fmla="*/ 187653 w 246790"/>
                <a:gd name="connsiteY12" fmla="*/ 98035 h 153762"/>
                <a:gd name="connsiteX13" fmla="*/ 168176 w 246790"/>
                <a:gd name="connsiteY13" fmla="*/ 108701 h 153762"/>
                <a:gd name="connsiteX14" fmla="*/ 139116 w 246790"/>
                <a:gd name="connsiteY14" fmla="*/ 142398 h 153762"/>
                <a:gd name="connsiteX15" fmla="*/ 134170 w 246790"/>
                <a:gd name="connsiteY15" fmla="*/ 146572 h 153762"/>
                <a:gd name="connsiteX16" fmla="*/ 122113 w 246790"/>
                <a:gd name="connsiteY16" fmla="*/ 153528 h 153762"/>
                <a:gd name="connsiteX17" fmla="*/ 104646 w 246790"/>
                <a:gd name="connsiteY17" fmla="*/ 135133 h 153762"/>
                <a:gd name="connsiteX18" fmla="*/ 97999 w 246790"/>
                <a:gd name="connsiteY18" fmla="*/ 117048 h 153762"/>
                <a:gd name="connsiteX19" fmla="*/ 97999 w 246790"/>
                <a:gd name="connsiteY19" fmla="*/ 113338 h 153762"/>
                <a:gd name="connsiteX20" fmla="*/ 97999 w 246790"/>
                <a:gd name="connsiteY20" fmla="*/ 86751 h 153762"/>
                <a:gd name="connsiteX21" fmla="*/ 92898 w 246790"/>
                <a:gd name="connsiteY21" fmla="*/ 77167 h 153762"/>
                <a:gd name="connsiteX22" fmla="*/ 80841 w 246790"/>
                <a:gd name="connsiteY22" fmla="*/ 82268 h 153762"/>
                <a:gd name="connsiteX23" fmla="*/ 55645 w 246790"/>
                <a:gd name="connsiteY23" fmla="*/ 82268 h 153762"/>
                <a:gd name="connsiteX24" fmla="*/ 27976 w 246790"/>
                <a:gd name="connsiteY24" fmla="*/ 53672 h 153762"/>
                <a:gd name="connsiteX25" fmla="*/ 462 w 246790"/>
                <a:gd name="connsiteY25" fmla="*/ 40997 h 153762"/>
                <a:gd name="connsiteX26" fmla="*/ 26276 w 246790"/>
                <a:gd name="connsiteY26" fmla="*/ 24921 h 15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6790" h="153762">
                  <a:moveTo>
                    <a:pt x="26276" y="24921"/>
                  </a:moveTo>
                  <a:lnTo>
                    <a:pt x="46062" y="18583"/>
                  </a:lnTo>
                  <a:cubicBezTo>
                    <a:pt x="61519" y="18583"/>
                    <a:pt x="76977" y="18583"/>
                    <a:pt x="92434" y="18583"/>
                  </a:cubicBezTo>
                  <a:cubicBezTo>
                    <a:pt x="97381" y="8690"/>
                    <a:pt x="111293" y="15955"/>
                    <a:pt x="116239" y="5908"/>
                  </a:cubicBezTo>
                  <a:cubicBezTo>
                    <a:pt x="154614" y="-971"/>
                    <a:pt x="193819" y="-1913"/>
                    <a:pt x="232480" y="3126"/>
                  </a:cubicBezTo>
                  <a:cubicBezTo>
                    <a:pt x="243609" y="3899"/>
                    <a:pt x="247010" y="9309"/>
                    <a:pt x="246701" y="19820"/>
                  </a:cubicBezTo>
                  <a:cubicBezTo>
                    <a:pt x="246888" y="29326"/>
                    <a:pt x="245902" y="38833"/>
                    <a:pt x="243764" y="48107"/>
                  </a:cubicBezTo>
                  <a:lnTo>
                    <a:pt x="243764" y="52435"/>
                  </a:lnTo>
                  <a:cubicBezTo>
                    <a:pt x="243764" y="60582"/>
                    <a:pt x="243764" y="68774"/>
                    <a:pt x="243764" y="77013"/>
                  </a:cubicBezTo>
                  <a:cubicBezTo>
                    <a:pt x="243764" y="85360"/>
                    <a:pt x="243764" y="93243"/>
                    <a:pt x="232325" y="93707"/>
                  </a:cubicBezTo>
                  <a:lnTo>
                    <a:pt x="228461" y="93707"/>
                  </a:lnTo>
                  <a:cubicBezTo>
                    <a:pt x="217112" y="93042"/>
                    <a:pt x="205724" y="93444"/>
                    <a:pt x="194454" y="94944"/>
                  </a:cubicBezTo>
                  <a:cubicBezTo>
                    <a:pt x="192131" y="95840"/>
                    <a:pt x="189860" y="96876"/>
                    <a:pt x="187653" y="98035"/>
                  </a:cubicBezTo>
                  <a:cubicBezTo>
                    <a:pt x="180955" y="101235"/>
                    <a:pt x="174463" y="104790"/>
                    <a:pt x="168176" y="108701"/>
                  </a:cubicBezTo>
                  <a:cubicBezTo>
                    <a:pt x="158438" y="119830"/>
                    <a:pt x="143908" y="126941"/>
                    <a:pt x="139116" y="142398"/>
                  </a:cubicBezTo>
                  <a:lnTo>
                    <a:pt x="134170" y="146572"/>
                  </a:lnTo>
                  <a:cubicBezTo>
                    <a:pt x="130151" y="149045"/>
                    <a:pt x="128141" y="154764"/>
                    <a:pt x="122113" y="153528"/>
                  </a:cubicBezTo>
                  <a:cubicBezTo>
                    <a:pt x="115191" y="148550"/>
                    <a:pt x="109266" y="142306"/>
                    <a:pt x="104646" y="135133"/>
                  </a:cubicBezTo>
                  <a:cubicBezTo>
                    <a:pt x="95371" y="131733"/>
                    <a:pt x="99699" y="123231"/>
                    <a:pt x="97999" y="117048"/>
                  </a:cubicBezTo>
                  <a:cubicBezTo>
                    <a:pt x="97999" y="115811"/>
                    <a:pt x="97999" y="114575"/>
                    <a:pt x="97999" y="113338"/>
                  </a:cubicBezTo>
                  <a:cubicBezTo>
                    <a:pt x="98772" y="104496"/>
                    <a:pt x="98772" y="95593"/>
                    <a:pt x="97999" y="86751"/>
                  </a:cubicBezTo>
                  <a:cubicBezTo>
                    <a:pt x="97311" y="83119"/>
                    <a:pt x="95532" y="79764"/>
                    <a:pt x="92898" y="77167"/>
                  </a:cubicBezTo>
                  <a:cubicBezTo>
                    <a:pt x="88160" y="75251"/>
                    <a:pt x="82769" y="77538"/>
                    <a:pt x="80841" y="82268"/>
                  </a:cubicBezTo>
                  <a:cubicBezTo>
                    <a:pt x="72340" y="89070"/>
                    <a:pt x="63838" y="91543"/>
                    <a:pt x="55645" y="82268"/>
                  </a:cubicBezTo>
                  <a:cubicBezTo>
                    <a:pt x="44207" y="75003"/>
                    <a:pt x="31841" y="70057"/>
                    <a:pt x="27976" y="53672"/>
                  </a:cubicBezTo>
                  <a:cubicBezTo>
                    <a:pt x="25194" y="41770"/>
                    <a:pt x="10046" y="44706"/>
                    <a:pt x="462" y="40997"/>
                  </a:cubicBezTo>
                  <a:cubicBezTo>
                    <a:pt x="-3712" y="15337"/>
                    <a:pt x="17929" y="31258"/>
                    <a:pt x="26276" y="249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8" name="Forma Livre: Forma 118">
              <a:extLst>
                <a:ext uri="{FF2B5EF4-FFF2-40B4-BE49-F238E27FC236}">
                  <a16:creationId xmlns:a16="http://schemas.microsoft.com/office/drawing/2014/main" id="{85928423-E2E2-0D2F-C78E-CA707C86F143}"/>
                </a:ext>
              </a:extLst>
            </p:cNvPr>
            <p:cNvSpPr/>
            <p:nvPr/>
          </p:nvSpPr>
          <p:spPr>
            <a:xfrm>
              <a:off x="3578044" y="1663799"/>
              <a:ext cx="1348679" cy="1258953"/>
            </a:xfrm>
            <a:custGeom>
              <a:avLst/>
              <a:gdLst>
                <a:gd name="connsiteX0" fmla="*/ 4868 w 1348679"/>
                <a:gd name="connsiteY0" fmla="*/ 912952 h 1258953"/>
                <a:gd name="connsiteX1" fmla="*/ 4868 w 1348679"/>
                <a:gd name="connsiteY1" fmla="*/ 900586 h 1258953"/>
                <a:gd name="connsiteX2" fmla="*/ 2085 w 1348679"/>
                <a:gd name="connsiteY2" fmla="*/ 865807 h 1258953"/>
                <a:gd name="connsiteX3" fmla="*/ 33000 w 1348679"/>
                <a:gd name="connsiteY3" fmla="*/ 826854 h 1258953"/>
                <a:gd name="connsiteX4" fmla="*/ 40265 w 1348679"/>
                <a:gd name="connsiteY4" fmla="*/ 807841 h 1258953"/>
                <a:gd name="connsiteX5" fmla="*/ 55723 w 1348679"/>
                <a:gd name="connsiteY5" fmla="*/ 787901 h 1258953"/>
                <a:gd name="connsiteX6" fmla="*/ 71181 w 1348679"/>
                <a:gd name="connsiteY6" fmla="*/ 767033 h 1258953"/>
                <a:gd name="connsiteX7" fmla="*/ 93749 w 1348679"/>
                <a:gd name="connsiteY7" fmla="*/ 791610 h 1258953"/>
                <a:gd name="connsiteX8" fmla="*/ 109206 w 1348679"/>
                <a:gd name="connsiteY8" fmla="*/ 818816 h 1258953"/>
                <a:gd name="connsiteX9" fmla="*/ 164544 w 1348679"/>
                <a:gd name="connsiteY9" fmla="*/ 800885 h 1258953"/>
                <a:gd name="connsiteX10" fmla="*/ 173046 w 1348679"/>
                <a:gd name="connsiteY10" fmla="*/ 796711 h 1258953"/>
                <a:gd name="connsiteX11" fmla="*/ 215709 w 1348679"/>
                <a:gd name="connsiteY11" fmla="*/ 796711 h 1258953"/>
                <a:gd name="connsiteX12" fmla="*/ 248324 w 1348679"/>
                <a:gd name="connsiteY12" fmla="*/ 799185 h 1258953"/>
                <a:gd name="connsiteX13" fmla="*/ 285886 w 1348679"/>
                <a:gd name="connsiteY13" fmla="*/ 801658 h 1258953"/>
                <a:gd name="connsiteX14" fmla="*/ 319120 w 1348679"/>
                <a:gd name="connsiteY14" fmla="*/ 803976 h 1258953"/>
                <a:gd name="connsiteX15" fmla="*/ 352508 w 1348679"/>
                <a:gd name="connsiteY15" fmla="*/ 804904 h 1258953"/>
                <a:gd name="connsiteX16" fmla="*/ 390225 w 1348679"/>
                <a:gd name="connsiteY16" fmla="*/ 807532 h 1258953"/>
                <a:gd name="connsiteX17" fmla="*/ 418821 w 1348679"/>
                <a:gd name="connsiteY17" fmla="*/ 807532 h 1258953"/>
                <a:gd name="connsiteX18" fmla="*/ 456538 w 1348679"/>
                <a:gd name="connsiteY18" fmla="*/ 809850 h 1258953"/>
                <a:gd name="connsiteX19" fmla="*/ 493017 w 1348679"/>
                <a:gd name="connsiteY19" fmla="*/ 812478 h 1258953"/>
                <a:gd name="connsiteX20" fmla="*/ 513576 w 1348679"/>
                <a:gd name="connsiteY20" fmla="*/ 812478 h 1258953"/>
                <a:gd name="connsiteX21" fmla="*/ 544491 w 1348679"/>
                <a:gd name="connsiteY21" fmla="*/ 801503 h 1258953"/>
                <a:gd name="connsiteX22" fmla="*/ 550674 w 1348679"/>
                <a:gd name="connsiteY22" fmla="*/ 784654 h 1258953"/>
                <a:gd name="connsiteX23" fmla="*/ 555621 w 1348679"/>
                <a:gd name="connsiteY23" fmla="*/ 769197 h 1258953"/>
                <a:gd name="connsiteX24" fmla="*/ 538926 w 1348679"/>
                <a:gd name="connsiteY24" fmla="*/ 737509 h 1258953"/>
                <a:gd name="connsiteX25" fmla="*/ 538926 w 1348679"/>
                <a:gd name="connsiteY25" fmla="*/ 737509 h 1258953"/>
                <a:gd name="connsiteX26" fmla="*/ 530888 w 1348679"/>
                <a:gd name="connsiteY26" fmla="*/ 675679 h 1258953"/>
                <a:gd name="connsiteX27" fmla="*/ 527797 w 1348679"/>
                <a:gd name="connsiteY27" fmla="*/ 512447 h 1258953"/>
                <a:gd name="connsiteX28" fmla="*/ 527797 w 1348679"/>
                <a:gd name="connsiteY28" fmla="*/ 76853 h 1258953"/>
                <a:gd name="connsiteX29" fmla="*/ 531816 w 1348679"/>
                <a:gd name="connsiteY29" fmla="*/ 6057 h 1258953"/>
                <a:gd name="connsiteX30" fmla="*/ 590246 w 1348679"/>
                <a:gd name="connsiteY30" fmla="*/ 29 h 1258953"/>
                <a:gd name="connsiteX31" fmla="*/ 657795 w 1348679"/>
                <a:gd name="connsiteY31" fmla="*/ 29 h 1258953"/>
                <a:gd name="connsiteX32" fmla="*/ 818863 w 1348679"/>
                <a:gd name="connsiteY32" fmla="*/ 125544 h 1258953"/>
                <a:gd name="connsiteX33" fmla="*/ 841122 w 1348679"/>
                <a:gd name="connsiteY33" fmla="*/ 143166 h 1258953"/>
                <a:gd name="connsiteX34" fmla="*/ 894605 w 1348679"/>
                <a:gd name="connsiteY34" fmla="*/ 183819 h 1258953"/>
                <a:gd name="connsiteX35" fmla="*/ 916709 w 1348679"/>
                <a:gd name="connsiteY35" fmla="*/ 201286 h 1258953"/>
                <a:gd name="connsiteX36" fmla="*/ 993997 w 1348679"/>
                <a:gd name="connsiteY36" fmla="*/ 259252 h 1258953"/>
                <a:gd name="connsiteX37" fmla="*/ 1012082 w 1348679"/>
                <a:gd name="connsiteY37" fmla="*/ 277646 h 1258953"/>
                <a:gd name="connsiteX38" fmla="*/ 1039597 w 1348679"/>
                <a:gd name="connsiteY38" fmla="*/ 294650 h 1258953"/>
                <a:gd name="connsiteX39" fmla="*/ 1087206 w 1348679"/>
                <a:gd name="connsiteY39" fmla="*/ 329893 h 1258953"/>
                <a:gd name="connsiteX40" fmla="*/ 1106064 w 1348679"/>
                <a:gd name="connsiteY40" fmla="*/ 352306 h 1258953"/>
                <a:gd name="connsiteX41" fmla="*/ 1121522 w 1348679"/>
                <a:gd name="connsiteY41" fmla="*/ 371010 h 1258953"/>
                <a:gd name="connsiteX42" fmla="*/ 1203911 w 1348679"/>
                <a:gd name="connsiteY42" fmla="*/ 442115 h 1258953"/>
                <a:gd name="connsiteX43" fmla="*/ 1217513 w 1348679"/>
                <a:gd name="connsiteY43" fmla="*/ 446598 h 1258953"/>
                <a:gd name="connsiteX44" fmla="*/ 1244100 w 1348679"/>
                <a:gd name="connsiteY44" fmla="*/ 448452 h 1258953"/>
                <a:gd name="connsiteX45" fmla="*/ 1255230 w 1348679"/>
                <a:gd name="connsiteY45" fmla="*/ 452317 h 1258953"/>
                <a:gd name="connsiteX46" fmla="*/ 1273470 w 1348679"/>
                <a:gd name="connsiteY46" fmla="*/ 495443 h 1258953"/>
                <a:gd name="connsiteX47" fmla="*/ 1273470 w 1348679"/>
                <a:gd name="connsiteY47" fmla="*/ 535169 h 1258953"/>
                <a:gd name="connsiteX48" fmla="*/ 1273470 w 1348679"/>
                <a:gd name="connsiteY48" fmla="*/ 535169 h 1258953"/>
                <a:gd name="connsiteX49" fmla="*/ 1323088 w 1348679"/>
                <a:gd name="connsiteY49" fmla="*/ 535169 h 1258953"/>
                <a:gd name="connsiteX50" fmla="*/ 1336691 w 1348679"/>
                <a:gd name="connsiteY50" fmla="*/ 538570 h 1258953"/>
                <a:gd name="connsiteX51" fmla="*/ 1345656 w 1348679"/>
                <a:gd name="connsiteY51" fmla="*/ 596227 h 1258953"/>
                <a:gd name="connsiteX52" fmla="*/ 1347975 w 1348679"/>
                <a:gd name="connsiteY52" fmla="*/ 643836 h 1258953"/>
                <a:gd name="connsiteX53" fmla="*/ 1347975 w 1348679"/>
                <a:gd name="connsiteY53" fmla="*/ 658211 h 1258953"/>
                <a:gd name="connsiteX54" fmla="*/ 1343183 w 1348679"/>
                <a:gd name="connsiteY54" fmla="*/ 718496 h 1258953"/>
                <a:gd name="connsiteX55" fmla="*/ 1339473 w 1348679"/>
                <a:gd name="connsiteY55" fmla="*/ 749411 h 1258953"/>
                <a:gd name="connsiteX56" fmla="*/ 1339473 w 1348679"/>
                <a:gd name="connsiteY56" fmla="*/ 780326 h 1258953"/>
                <a:gd name="connsiteX57" fmla="*/ 1337928 w 1348679"/>
                <a:gd name="connsiteY57" fmla="*/ 788828 h 1258953"/>
                <a:gd name="connsiteX58" fmla="*/ 1312423 w 1348679"/>
                <a:gd name="connsiteY58" fmla="*/ 815570 h 1258953"/>
                <a:gd name="connsiteX59" fmla="*/ 1291401 w 1348679"/>
                <a:gd name="connsiteY59" fmla="*/ 834737 h 1258953"/>
                <a:gd name="connsiteX60" fmla="*/ 1275943 w 1348679"/>
                <a:gd name="connsiteY60" fmla="*/ 843239 h 1258953"/>
                <a:gd name="connsiteX61" fmla="*/ 1266514 w 1348679"/>
                <a:gd name="connsiteY61" fmla="*/ 844475 h 1258953"/>
                <a:gd name="connsiteX62" fmla="*/ 1188298 w 1348679"/>
                <a:gd name="connsiteY62" fmla="*/ 844475 h 1258953"/>
                <a:gd name="connsiteX63" fmla="*/ 1100345 w 1348679"/>
                <a:gd name="connsiteY63" fmla="*/ 849422 h 1258953"/>
                <a:gd name="connsiteX64" fmla="*/ 1089370 w 1348679"/>
                <a:gd name="connsiteY64" fmla="*/ 857923 h 1258953"/>
                <a:gd name="connsiteX65" fmla="*/ 1060001 w 1348679"/>
                <a:gd name="connsiteY65" fmla="*/ 872144 h 1258953"/>
                <a:gd name="connsiteX66" fmla="*/ 966328 w 1348679"/>
                <a:gd name="connsiteY66" fmla="*/ 875081 h 1258953"/>
                <a:gd name="connsiteX67" fmla="*/ 943914 w 1348679"/>
                <a:gd name="connsiteY67" fmla="*/ 885902 h 1258953"/>
                <a:gd name="connsiteX68" fmla="*/ 900169 w 1348679"/>
                <a:gd name="connsiteY68" fmla="*/ 906305 h 1258953"/>
                <a:gd name="connsiteX69" fmla="*/ 874974 w 1348679"/>
                <a:gd name="connsiteY69" fmla="*/ 920526 h 1258953"/>
                <a:gd name="connsiteX70" fmla="*/ 851942 w 1348679"/>
                <a:gd name="connsiteY70" fmla="*/ 934438 h 1258953"/>
                <a:gd name="connsiteX71" fmla="*/ 824273 w 1348679"/>
                <a:gd name="connsiteY71" fmla="*/ 955306 h 1258953"/>
                <a:gd name="connsiteX72" fmla="*/ 808815 w 1348679"/>
                <a:gd name="connsiteY72" fmla="*/ 972000 h 1258953"/>
                <a:gd name="connsiteX73" fmla="*/ 769553 w 1348679"/>
                <a:gd name="connsiteY73" fmla="*/ 985139 h 1258953"/>
                <a:gd name="connsiteX74" fmla="*/ 745903 w 1348679"/>
                <a:gd name="connsiteY74" fmla="*/ 995186 h 1258953"/>
                <a:gd name="connsiteX75" fmla="*/ 738329 w 1348679"/>
                <a:gd name="connsiteY75" fmla="*/ 996423 h 1258953"/>
                <a:gd name="connsiteX76" fmla="*/ 701540 w 1348679"/>
                <a:gd name="connsiteY76" fmla="*/ 1005852 h 1258953"/>
                <a:gd name="connsiteX77" fmla="*/ 694275 w 1348679"/>
                <a:gd name="connsiteY77" fmla="*/ 1008325 h 1258953"/>
                <a:gd name="connsiteX78" fmla="*/ 674489 w 1348679"/>
                <a:gd name="connsiteY78" fmla="*/ 1021773 h 1258953"/>
                <a:gd name="connsiteX79" fmla="*/ 610186 w 1348679"/>
                <a:gd name="connsiteY79" fmla="*/ 1119311 h 1258953"/>
                <a:gd name="connsiteX80" fmla="*/ 585608 w 1348679"/>
                <a:gd name="connsiteY80" fmla="*/ 1140951 h 1258953"/>
                <a:gd name="connsiteX81" fmla="*/ 573551 w 1348679"/>
                <a:gd name="connsiteY81" fmla="*/ 1159964 h 1258953"/>
                <a:gd name="connsiteX82" fmla="*/ 560412 w 1348679"/>
                <a:gd name="connsiteY82" fmla="*/ 1193971 h 1258953"/>
                <a:gd name="connsiteX83" fmla="*/ 555775 w 1348679"/>
                <a:gd name="connsiteY83" fmla="*/ 1221021 h 1258953"/>
                <a:gd name="connsiteX84" fmla="*/ 550983 w 1348679"/>
                <a:gd name="connsiteY84" fmla="*/ 1240962 h 1258953"/>
                <a:gd name="connsiteX85" fmla="*/ 544337 w 1348679"/>
                <a:gd name="connsiteY85" fmla="*/ 1244981 h 1258953"/>
                <a:gd name="connsiteX86" fmla="*/ 489771 w 1348679"/>
                <a:gd name="connsiteY86" fmla="*/ 1248845 h 1258953"/>
                <a:gd name="connsiteX87" fmla="*/ 483279 w 1348679"/>
                <a:gd name="connsiteY87" fmla="*/ 1248845 h 1258953"/>
                <a:gd name="connsiteX88" fmla="*/ 479415 w 1348679"/>
                <a:gd name="connsiteY88" fmla="*/ 1248072 h 1258953"/>
                <a:gd name="connsiteX89" fmla="*/ 472923 w 1348679"/>
                <a:gd name="connsiteY89" fmla="*/ 1244362 h 1258953"/>
                <a:gd name="connsiteX90" fmla="*/ 468285 w 1348679"/>
                <a:gd name="connsiteY90" fmla="*/ 1219012 h 1258953"/>
                <a:gd name="connsiteX91" fmla="*/ 431187 w 1348679"/>
                <a:gd name="connsiteY91" fmla="*/ 1219012 h 1258953"/>
                <a:gd name="connsiteX92" fmla="*/ 425468 w 1348679"/>
                <a:gd name="connsiteY92" fmla="*/ 1219012 h 1258953"/>
                <a:gd name="connsiteX93" fmla="*/ 426395 w 1348679"/>
                <a:gd name="connsiteY93" fmla="*/ 1242198 h 1258953"/>
                <a:gd name="connsiteX94" fmla="*/ 404136 w 1348679"/>
                <a:gd name="connsiteY94" fmla="*/ 1252091 h 1258953"/>
                <a:gd name="connsiteX95" fmla="*/ 389915 w 1348679"/>
                <a:gd name="connsiteY95" fmla="*/ 1258892 h 1258953"/>
                <a:gd name="connsiteX96" fmla="*/ 383114 w 1348679"/>
                <a:gd name="connsiteY96" fmla="*/ 1253173 h 1258953"/>
                <a:gd name="connsiteX97" fmla="*/ 367657 w 1348679"/>
                <a:gd name="connsiteY97" fmla="*/ 1242507 h 1258953"/>
                <a:gd name="connsiteX98" fmla="*/ 340884 w 1348679"/>
                <a:gd name="connsiteY98" fmla="*/ 1240019 h 1258953"/>
                <a:gd name="connsiteX99" fmla="*/ 339369 w 1348679"/>
                <a:gd name="connsiteY99" fmla="*/ 1241425 h 1258953"/>
                <a:gd name="connsiteX100" fmla="*/ 328549 w 1348679"/>
                <a:gd name="connsiteY100" fmla="*/ 1241425 h 1258953"/>
                <a:gd name="connsiteX101" fmla="*/ 315719 w 1348679"/>
                <a:gd name="connsiteY101" fmla="*/ 1241425 h 1258953"/>
                <a:gd name="connsiteX102" fmla="*/ 297170 w 1348679"/>
                <a:gd name="connsiteY102" fmla="*/ 1231223 h 1258953"/>
                <a:gd name="connsiteX103" fmla="*/ 288205 w 1348679"/>
                <a:gd name="connsiteY103" fmla="*/ 1188870 h 1258953"/>
                <a:gd name="connsiteX104" fmla="*/ 282176 w 1348679"/>
                <a:gd name="connsiteY104" fmla="*/ 1169702 h 1258953"/>
                <a:gd name="connsiteX105" fmla="*/ 275746 w 1348679"/>
                <a:gd name="connsiteY105" fmla="*/ 1145620 h 1258953"/>
                <a:gd name="connsiteX106" fmla="*/ 272593 w 1348679"/>
                <a:gd name="connsiteY106" fmla="*/ 1144197 h 1258953"/>
                <a:gd name="connsiteX107" fmla="*/ 272593 w 1348679"/>
                <a:gd name="connsiteY107" fmla="*/ 1144197 h 1258953"/>
                <a:gd name="connsiteX108" fmla="*/ 250488 w 1348679"/>
                <a:gd name="connsiteY108" fmla="*/ 1088705 h 1258953"/>
                <a:gd name="connsiteX109" fmla="*/ 240441 w 1348679"/>
                <a:gd name="connsiteY109" fmla="*/ 1060417 h 1258953"/>
                <a:gd name="connsiteX110" fmla="*/ 213236 w 1348679"/>
                <a:gd name="connsiteY110" fmla="*/ 1060417 h 1258953"/>
                <a:gd name="connsiteX111" fmla="*/ 197778 w 1348679"/>
                <a:gd name="connsiteY111" fmla="*/ 1079276 h 1258953"/>
                <a:gd name="connsiteX112" fmla="*/ 179383 w 1348679"/>
                <a:gd name="connsiteY112" fmla="*/ 1091487 h 1258953"/>
                <a:gd name="connsiteX113" fmla="*/ 175906 w 1348679"/>
                <a:gd name="connsiteY113" fmla="*/ 1090173 h 1258953"/>
                <a:gd name="connsiteX114" fmla="*/ 174592 w 1348679"/>
                <a:gd name="connsiteY114" fmla="*/ 1091487 h 1258953"/>
                <a:gd name="connsiteX115" fmla="*/ 167636 w 1348679"/>
                <a:gd name="connsiteY115" fmla="*/ 1091487 h 1258953"/>
                <a:gd name="connsiteX116" fmla="*/ 135484 w 1348679"/>
                <a:gd name="connsiteY116" fmla="*/ 1080821 h 1258953"/>
                <a:gd name="connsiteX117" fmla="*/ 108897 w 1348679"/>
                <a:gd name="connsiteY117" fmla="*/ 1092260 h 1258953"/>
                <a:gd name="connsiteX118" fmla="*/ 93439 w 1348679"/>
                <a:gd name="connsiteY118" fmla="*/ 1084067 h 1258953"/>
                <a:gd name="connsiteX119" fmla="*/ 89266 w 1348679"/>
                <a:gd name="connsiteY119" fmla="*/ 1079894 h 1258953"/>
                <a:gd name="connsiteX120" fmla="*/ 76436 w 1348679"/>
                <a:gd name="connsiteY120" fmla="*/ 1079894 h 1258953"/>
                <a:gd name="connsiteX121" fmla="*/ 46448 w 1348679"/>
                <a:gd name="connsiteY121" fmla="*/ 1084840 h 1258953"/>
                <a:gd name="connsiteX122" fmla="*/ 43357 w 1348679"/>
                <a:gd name="connsiteY122" fmla="*/ 1077421 h 1258953"/>
                <a:gd name="connsiteX123" fmla="*/ 55568 w 1348679"/>
                <a:gd name="connsiteY123" fmla="*/ 1042486 h 1258953"/>
                <a:gd name="connsiteX124" fmla="*/ 49849 w 1348679"/>
                <a:gd name="connsiteY124" fmla="*/ 999360 h 1258953"/>
                <a:gd name="connsiteX125" fmla="*/ 29754 w 1348679"/>
                <a:gd name="connsiteY125" fmla="*/ 970609 h 1258953"/>
                <a:gd name="connsiteX126" fmla="*/ 10742 w 1348679"/>
                <a:gd name="connsiteY126" fmla="*/ 959016 h 1258953"/>
                <a:gd name="connsiteX127" fmla="*/ 8268 w 1348679"/>
                <a:gd name="connsiteY127" fmla="*/ 940467 h 1258953"/>
                <a:gd name="connsiteX128" fmla="*/ 4868 w 1348679"/>
                <a:gd name="connsiteY128" fmla="*/ 912952 h 125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348679" h="1258953">
                  <a:moveTo>
                    <a:pt x="4868" y="912952"/>
                  </a:moveTo>
                  <a:cubicBezTo>
                    <a:pt x="4868" y="908779"/>
                    <a:pt x="4868" y="904605"/>
                    <a:pt x="4868" y="900586"/>
                  </a:cubicBezTo>
                  <a:cubicBezTo>
                    <a:pt x="-552" y="889797"/>
                    <a:pt x="-1550" y="877322"/>
                    <a:pt x="2085" y="865807"/>
                  </a:cubicBezTo>
                  <a:cubicBezTo>
                    <a:pt x="6259" y="848031"/>
                    <a:pt x="25581" y="842002"/>
                    <a:pt x="33000" y="826854"/>
                  </a:cubicBezTo>
                  <a:lnTo>
                    <a:pt x="40265" y="807841"/>
                  </a:lnTo>
                  <a:cubicBezTo>
                    <a:pt x="46943" y="802523"/>
                    <a:pt x="52245" y="795691"/>
                    <a:pt x="55723" y="787901"/>
                  </a:cubicBezTo>
                  <a:cubicBezTo>
                    <a:pt x="59124" y="779863"/>
                    <a:pt x="58660" y="769197"/>
                    <a:pt x="71181" y="767033"/>
                  </a:cubicBezTo>
                  <a:cubicBezTo>
                    <a:pt x="88802" y="765796"/>
                    <a:pt x="94058" y="776153"/>
                    <a:pt x="93749" y="791610"/>
                  </a:cubicBezTo>
                  <a:cubicBezTo>
                    <a:pt x="100395" y="799648"/>
                    <a:pt x="98695" y="812787"/>
                    <a:pt x="109206" y="818816"/>
                  </a:cubicBezTo>
                  <a:cubicBezTo>
                    <a:pt x="133784" y="831491"/>
                    <a:pt x="146768" y="808923"/>
                    <a:pt x="164544" y="800885"/>
                  </a:cubicBezTo>
                  <a:cubicBezTo>
                    <a:pt x="167002" y="798829"/>
                    <a:pt x="169923" y="797407"/>
                    <a:pt x="173046" y="796711"/>
                  </a:cubicBezTo>
                  <a:cubicBezTo>
                    <a:pt x="187251" y="795629"/>
                    <a:pt x="201503" y="795629"/>
                    <a:pt x="215709" y="796711"/>
                  </a:cubicBezTo>
                  <a:cubicBezTo>
                    <a:pt x="226452" y="798767"/>
                    <a:pt x="237396" y="799602"/>
                    <a:pt x="248324" y="799185"/>
                  </a:cubicBezTo>
                  <a:cubicBezTo>
                    <a:pt x="260659" y="801781"/>
                    <a:pt x="273319" y="802616"/>
                    <a:pt x="285886" y="801658"/>
                  </a:cubicBezTo>
                  <a:cubicBezTo>
                    <a:pt x="297015" y="800885"/>
                    <a:pt x="308207" y="801658"/>
                    <a:pt x="319120" y="803976"/>
                  </a:cubicBezTo>
                  <a:cubicBezTo>
                    <a:pt x="330249" y="805368"/>
                    <a:pt x="341379" y="803976"/>
                    <a:pt x="352508" y="804904"/>
                  </a:cubicBezTo>
                  <a:cubicBezTo>
                    <a:pt x="364890" y="807562"/>
                    <a:pt x="377596" y="808444"/>
                    <a:pt x="390225" y="807532"/>
                  </a:cubicBezTo>
                  <a:cubicBezTo>
                    <a:pt x="399746" y="806913"/>
                    <a:pt x="409299" y="806913"/>
                    <a:pt x="418821" y="807532"/>
                  </a:cubicBezTo>
                  <a:cubicBezTo>
                    <a:pt x="431264" y="809773"/>
                    <a:pt x="443924" y="810546"/>
                    <a:pt x="456538" y="809850"/>
                  </a:cubicBezTo>
                  <a:cubicBezTo>
                    <a:pt x="468502" y="812493"/>
                    <a:pt x="480790" y="813390"/>
                    <a:pt x="493017" y="812478"/>
                  </a:cubicBezTo>
                  <a:lnTo>
                    <a:pt x="513576" y="812478"/>
                  </a:lnTo>
                  <a:cubicBezTo>
                    <a:pt x="524860" y="811241"/>
                    <a:pt x="538772" y="817115"/>
                    <a:pt x="544491" y="801503"/>
                  </a:cubicBezTo>
                  <a:cubicBezTo>
                    <a:pt x="546501" y="795938"/>
                    <a:pt x="548510" y="790374"/>
                    <a:pt x="550674" y="784654"/>
                  </a:cubicBezTo>
                  <a:cubicBezTo>
                    <a:pt x="552838" y="778935"/>
                    <a:pt x="553302" y="773834"/>
                    <a:pt x="555621" y="769197"/>
                  </a:cubicBezTo>
                  <a:cubicBezTo>
                    <a:pt x="564122" y="751266"/>
                    <a:pt x="557939" y="741064"/>
                    <a:pt x="538926" y="737509"/>
                  </a:cubicBezTo>
                  <a:lnTo>
                    <a:pt x="538926" y="737509"/>
                  </a:lnTo>
                  <a:cubicBezTo>
                    <a:pt x="527642" y="718032"/>
                    <a:pt x="537999" y="695773"/>
                    <a:pt x="530888" y="675679"/>
                  </a:cubicBezTo>
                  <a:cubicBezTo>
                    <a:pt x="532743" y="621268"/>
                    <a:pt x="527642" y="567476"/>
                    <a:pt x="527797" y="512447"/>
                  </a:cubicBezTo>
                  <a:lnTo>
                    <a:pt x="527797" y="76853"/>
                  </a:lnTo>
                  <a:cubicBezTo>
                    <a:pt x="529652" y="53203"/>
                    <a:pt x="523778" y="29243"/>
                    <a:pt x="531816" y="6057"/>
                  </a:cubicBezTo>
                  <a:cubicBezTo>
                    <a:pt x="550952" y="1497"/>
                    <a:pt x="570583" y="-528"/>
                    <a:pt x="590246" y="29"/>
                  </a:cubicBezTo>
                  <a:cubicBezTo>
                    <a:pt x="612813" y="29"/>
                    <a:pt x="635227" y="29"/>
                    <a:pt x="657795" y="29"/>
                  </a:cubicBezTo>
                  <a:cubicBezTo>
                    <a:pt x="708650" y="45474"/>
                    <a:pt x="764143" y="85045"/>
                    <a:pt x="818863" y="125544"/>
                  </a:cubicBezTo>
                  <a:cubicBezTo>
                    <a:pt x="821645" y="137292"/>
                    <a:pt x="832929" y="138374"/>
                    <a:pt x="841122" y="143166"/>
                  </a:cubicBezTo>
                  <a:lnTo>
                    <a:pt x="894605" y="183819"/>
                  </a:lnTo>
                  <a:cubicBezTo>
                    <a:pt x="897387" y="195412"/>
                    <a:pt x="908517" y="196649"/>
                    <a:pt x="916709" y="201286"/>
                  </a:cubicBezTo>
                  <a:lnTo>
                    <a:pt x="993997" y="259252"/>
                  </a:lnTo>
                  <a:cubicBezTo>
                    <a:pt x="993997" y="271618"/>
                    <a:pt x="1008372" y="269299"/>
                    <a:pt x="1012082" y="277646"/>
                  </a:cubicBezTo>
                  <a:cubicBezTo>
                    <a:pt x="1019657" y="285561"/>
                    <a:pt x="1029132" y="291404"/>
                    <a:pt x="1039597" y="294650"/>
                  </a:cubicBezTo>
                  <a:lnTo>
                    <a:pt x="1087206" y="329893"/>
                  </a:lnTo>
                  <a:cubicBezTo>
                    <a:pt x="1091689" y="338858"/>
                    <a:pt x="1100345" y="344268"/>
                    <a:pt x="1106064" y="352306"/>
                  </a:cubicBezTo>
                  <a:cubicBezTo>
                    <a:pt x="1111784" y="360344"/>
                    <a:pt x="1111320" y="367764"/>
                    <a:pt x="1121522" y="371010"/>
                  </a:cubicBezTo>
                  <a:cubicBezTo>
                    <a:pt x="1149191" y="394506"/>
                    <a:pt x="1172223" y="423257"/>
                    <a:pt x="1203911" y="442115"/>
                  </a:cubicBezTo>
                  <a:cubicBezTo>
                    <a:pt x="1207620" y="446288"/>
                    <a:pt x="1213185" y="444434"/>
                    <a:pt x="1217513" y="446598"/>
                  </a:cubicBezTo>
                  <a:cubicBezTo>
                    <a:pt x="1226324" y="448762"/>
                    <a:pt x="1235290" y="446598"/>
                    <a:pt x="1244100" y="448452"/>
                  </a:cubicBezTo>
                  <a:cubicBezTo>
                    <a:pt x="1247903" y="449442"/>
                    <a:pt x="1251628" y="450725"/>
                    <a:pt x="1255230" y="452317"/>
                  </a:cubicBezTo>
                  <a:cubicBezTo>
                    <a:pt x="1269466" y="461684"/>
                    <a:pt x="1276654" y="478703"/>
                    <a:pt x="1273470" y="495443"/>
                  </a:cubicBezTo>
                  <a:cubicBezTo>
                    <a:pt x="1274706" y="508737"/>
                    <a:pt x="1259867" y="521721"/>
                    <a:pt x="1273470" y="535169"/>
                  </a:cubicBezTo>
                  <a:lnTo>
                    <a:pt x="1273470" y="535169"/>
                  </a:lnTo>
                  <a:cubicBezTo>
                    <a:pt x="1289855" y="544908"/>
                    <a:pt x="1306549" y="535169"/>
                    <a:pt x="1323088" y="535169"/>
                  </a:cubicBezTo>
                  <a:cubicBezTo>
                    <a:pt x="1327849" y="535046"/>
                    <a:pt x="1332548" y="536220"/>
                    <a:pt x="1336691" y="538570"/>
                  </a:cubicBezTo>
                  <a:cubicBezTo>
                    <a:pt x="1352149" y="556037"/>
                    <a:pt x="1343338" y="576905"/>
                    <a:pt x="1345656" y="596227"/>
                  </a:cubicBezTo>
                  <a:cubicBezTo>
                    <a:pt x="1344574" y="612133"/>
                    <a:pt x="1345347" y="628116"/>
                    <a:pt x="1347975" y="643836"/>
                  </a:cubicBezTo>
                  <a:cubicBezTo>
                    <a:pt x="1348825" y="648597"/>
                    <a:pt x="1348825" y="653451"/>
                    <a:pt x="1347975" y="658211"/>
                  </a:cubicBezTo>
                  <a:cubicBezTo>
                    <a:pt x="1342565" y="677997"/>
                    <a:pt x="1347975" y="698556"/>
                    <a:pt x="1343183" y="718496"/>
                  </a:cubicBezTo>
                  <a:cubicBezTo>
                    <a:pt x="1340123" y="728497"/>
                    <a:pt x="1338855" y="738962"/>
                    <a:pt x="1339473" y="749411"/>
                  </a:cubicBezTo>
                  <a:cubicBezTo>
                    <a:pt x="1339473" y="759768"/>
                    <a:pt x="1339473" y="770124"/>
                    <a:pt x="1339473" y="780326"/>
                  </a:cubicBezTo>
                  <a:cubicBezTo>
                    <a:pt x="1339273" y="783202"/>
                    <a:pt x="1338747" y="786061"/>
                    <a:pt x="1337928" y="788828"/>
                  </a:cubicBezTo>
                  <a:cubicBezTo>
                    <a:pt x="1333136" y="801349"/>
                    <a:pt x="1322470" y="807532"/>
                    <a:pt x="1312423" y="815570"/>
                  </a:cubicBezTo>
                  <a:cubicBezTo>
                    <a:pt x="1303612" y="819898"/>
                    <a:pt x="1294492" y="824071"/>
                    <a:pt x="1291401" y="834737"/>
                  </a:cubicBezTo>
                  <a:cubicBezTo>
                    <a:pt x="1287289" y="839158"/>
                    <a:pt x="1281878" y="842141"/>
                    <a:pt x="1275943" y="843239"/>
                  </a:cubicBezTo>
                  <a:cubicBezTo>
                    <a:pt x="1272851" y="843965"/>
                    <a:pt x="1269682" y="844382"/>
                    <a:pt x="1266514" y="844475"/>
                  </a:cubicBezTo>
                  <a:cubicBezTo>
                    <a:pt x="1240391" y="844475"/>
                    <a:pt x="1214422" y="844475"/>
                    <a:pt x="1188298" y="844475"/>
                  </a:cubicBezTo>
                  <a:cubicBezTo>
                    <a:pt x="1158929" y="846639"/>
                    <a:pt x="1129096" y="838601"/>
                    <a:pt x="1100345" y="849422"/>
                  </a:cubicBezTo>
                  <a:cubicBezTo>
                    <a:pt x="1096867" y="852467"/>
                    <a:pt x="1093188" y="855311"/>
                    <a:pt x="1089370" y="857923"/>
                  </a:cubicBezTo>
                  <a:cubicBezTo>
                    <a:pt x="1080513" y="864400"/>
                    <a:pt x="1070574" y="869223"/>
                    <a:pt x="1060001" y="872144"/>
                  </a:cubicBezTo>
                  <a:cubicBezTo>
                    <a:pt x="1029086" y="875390"/>
                    <a:pt x="997398" y="871062"/>
                    <a:pt x="966328" y="875081"/>
                  </a:cubicBezTo>
                  <a:cubicBezTo>
                    <a:pt x="958104" y="876859"/>
                    <a:pt x="950422" y="880569"/>
                    <a:pt x="943914" y="885902"/>
                  </a:cubicBezTo>
                  <a:cubicBezTo>
                    <a:pt x="930281" y="894573"/>
                    <a:pt x="915581" y="901436"/>
                    <a:pt x="900169" y="906305"/>
                  </a:cubicBezTo>
                  <a:cubicBezTo>
                    <a:pt x="890169" y="907388"/>
                    <a:pt x="881064" y="912535"/>
                    <a:pt x="874974" y="920526"/>
                  </a:cubicBezTo>
                  <a:cubicBezTo>
                    <a:pt x="868373" y="926740"/>
                    <a:pt x="860521" y="931486"/>
                    <a:pt x="851942" y="934438"/>
                  </a:cubicBezTo>
                  <a:cubicBezTo>
                    <a:pt x="841075" y="938890"/>
                    <a:pt x="831538" y="946078"/>
                    <a:pt x="824273" y="955306"/>
                  </a:cubicBezTo>
                  <a:cubicBezTo>
                    <a:pt x="819574" y="961272"/>
                    <a:pt x="814396" y="966853"/>
                    <a:pt x="808815" y="972000"/>
                  </a:cubicBezTo>
                  <a:cubicBezTo>
                    <a:pt x="795213" y="974643"/>
                    <a:pt x="782012" y="979064"/>
                    <a:pt x="769553" y="985139"/>
                  </a:cubicBezTo>
                  <a:cubicBezTo>
                    <a:pt x="761160" y="987149"/>
                    <a:pt x="753168" y="990534"/>
                    <a:pt x="745903" y="995186"/>
                  </a:cubicBezTo>
                  <a:cubicBezTo>
                    <a:pt x="743461" y="995990"/>
                    <a:pt x="740895" y="996408"/>
                    <a:pt x="738329" y="996423"/>
                  </a:cubicBezTo>
                  <a:cubicBezTo>
                    <a:pt x="725360" y="995372"/>
                    <a:pt x="712407" y="998695"/>
                    <a:pt x="701540" y="1005852"/>
                  </a:cubicBezTo>
                  <a:cubicBezTo>
                    <a:pt x="699237" y="1006996"/>
                    <a:pt x="696794" y="1007831"/>
                    <a:pt x="694275" y="1008325"/>
                  </a:cubicBezTo>
                  <a:cubicBezTo>
                    <a:pt x="685449" y="1008016"/>
                    <a:pt x="677442" y="1013457"/>
                    <a:pt x="674489" y="1021773"/>
                  </a:cubicBezTo>
                  <a:cubicBezTo>
                    <a:pt x="659032" y="1058562"/>
                    <a:pt x="646975" y="1097052"/>
                    <a:pt x="610186" y="1119311"/>
                  </a:cubicBezTo>
                  <a:cubicBezTo>
                    <a:pt x="599675" y="1123948"/>
                    <a:pt x="589163" y="1128585"/>
                    <a:pt x="585608" y="1140951"/>
                  </a:cubicBezTo>
                  <a:cubicBezTo>
                    <a:pt x="582903" y="1148031"/>
                    <a:pt x="578791" y="1154492"/>
                    <a:pt x="573551" y="1159964"/>
                  </a:cubicBezTo>
                  <a:cubicBezTo>
                    <a:pt x="565745" y="1169656"/>
                    <a:pt x="561154" y="1181543"/>
                    <a:pt x="560412" y="1193971"/>
                  </a:cubicBezTo>
                  <a:cubicBezTo>
                    <a:pt x="559794" y="1203122"/>
                    <a:pt x="558248" y="1212180"/>
                    <a:pt x="555775" y="1221021"/>
                  </a:cubicBezTo>
                  <a:cubicBezTo>
                    <a:pt x="555033" y="1227854"/>
                    <a:pt x="553426" y="1234547"/>
                    <a:pt x="550983" y="1240962"/>
                  </a:cubicBezTo>
                  <a:cubicBezTo>
                    <a:pt x="549469" y="1243203"/>
                    <a:pt x="547026" y="1244671"/>
                    <a:pt x="544337" y="1244981"/>
                  </a:cubicBezTo>
                  <a:cubicBezTo>
                    <a:pt x="526638" y="1237144"/>
                    <a:pt x="506203" y="1238597"/>
                    <a:pt x="489771" y="1248845"/>
                  </a:cubicBezTo>
                  <a:lnTo>
                    <a:pt x="483279" y="1248845"/>
                  </a:lnTo>
                  <a:lnTo>
                    <a:pt x="479415" y="1248072"/>
                  </a:lnTo>
                  <a:cubicBezTo>
                    <a:pt x="477081" y="1247176"/>
                    <a:pt x="474886" y="1245924"/>
                    <a:pt x="472923" y="1244362"/>
                  </a:cubicBezTo>
                  <a:cubicBezTo>
                    <a:pt x="468131" y="1236479"/>
                    <a:pt x="475087" y="1226432"/>
                    <a:pt x="468285" y="1219012"/>
                  </a:cubicBezTo>
                  <a:cubicBezTo>
                    <a:pt x="456228" y="1215148"/>
                    <a:pt x="443244" y="1215148"/>
                    <a:pt x="431187" y="1219012"/>
                  </a:cubicBezTo>
                  <a:lnTo>
                    <a:pt x="425468" y="1219012"/>
                  </a:lnTo>
                  <a:cubicBezTo>
                    <a:pt x="416812" y="1227050"/>
                    <a:pt x="429950" y="1234470"/>
                    <a:pt x="426395" y="1242198"/>
                  </a:cubicBezTo>
                  <a:cubicBezTo>
                    <a:pt x="419130" y="1246063"/>
                    <a:pt x="409547" y="1244362"/>
                    <a:pt x="404136" y="1252091"/>
                  </a:cubicBezTo>
                  <a:lnTo>
                    <a:pt x="389915" y="1258892"/>
                  </a:lnTo>
                  <a:cubicBezTo>
                    <a:pt x="388092" y="1256512"/>
                    <a:pt x="385773" y="1254564"/>
                    <a:pt x="383114" y="1253173"/>
                  </a:cubicBezTo>
                  <a:lnTo>
                    <a:pt x="367657" y="1242507"/>
                  </a:lnTo>
                  <a:cubicBezTo>
                    <a:pt x="360948" y="1234423"/>
                    <a:pt x="348968" y="1233310"/>
                    <a:pt x="340884" y="1240019"/>
                  </a:cubicBezTo>
                  <a:cubicBezTo>
                    <a:pt x="340359" y="1240467"/>
                    <a:pt x="339848" y="1240931"/>
                    <a:pt x="339369" y="1241425"/>
                  </a:cubicBezTo>
                  <a:lnTo>
                    <a:pt x="328549" y="1241425"/>
                  </a:lnTo>
                  <a:cubicBezTo>
                    <a:pt x="324994" y="1244934"/>
                    <a:pt x="319274" y="1244934"/>
                    <a:pt x="315719" y="1241425"/>
                  </a:cubicBezTo>
                  <a:lnTo>
                    <a:pt x="297170" y="1231223"/>
                  </a:lnTo>
                  <a:cubicBezTo>
                    <a:pt x="292347" y="1217559"/>
                    <a:pt x="289333" y="1203323"/>
                    <a:pt x="288205" y="1188870"/>
                  </a:cubicBezTo>
                  <a:cubicBezTo>
                    <a:pt x="288205" y="1181914"/>
                    <a:pt x="283258" y="1176349"/>
                    <a:pt x="282176" y="1169702"/>
                  </a:cubicBezTo>
                  <a:cubicBezTo>
                    <a:pt x="287045" y="1161278"/>
                    <a:pt x="284170" y="1150504"/>
                    <a:pt x="275746" y="1145620"/>
                  </a:cubicBezTo>
                  <a:cubicBezTo>
                    <a:pt x="274741" y="1145048"/>
                    <a:pt x="273690" y="1144568"/>
                    <a:pt x="272593" y="1144197"/>
                  </a:cubicBezTo>
                  <a:lnTo>
                    <a:pt x="272593" y="1144197"/>
                  </a:lnTo>
                  <a:cubicBezTo>
                    <a:pt x="246624" y="1133068"/>
                    <a:pt x="256208" y="1107872"/>
                    <a:pt x="250488" y="1088705"/>
                  </a:cubicBezTo>
                  <a:cubicBezTo>
                    <a:pt x="245851" y="1079739"/>
                    <a:pt x="247860" y="1068301"/>
                    <a:pt x="240441" y="1060417"/>
                  </a:cubicBezTo>
                  <a:cubicBezTo>
                    <a:pt x="232125" y="1055177"/>
                    <a:pt x="221552" y="1055177"/>
                    <a:pt x="213236" y="1060417"/>
                  </a:cubicBezTo>
                  <a:cubicBezTo>
                    <a:pt x="210623" y="1068409"/>
                    <a:pt x="205105" y="1075133"/>
                    <a:pt x="197778" y="1079276"/>
                  </a:cubicBezTo>
                  <a:cubicBezTo>
                    <a:pt x="188813" y="1079276"/>
                    <a:pt x="185876" y="1088241"/>
                    <a:pt x="179383" y="1091487"/>
                  </a:cubicBezTo>
                  <a:cubicBezTo>
                    <a:pt x="178781" y="1090158"/>
                    <a:pt x="177235" y="1089570"/>
                    <a:pt x="175906" y="1090173"/>
                  </a:cubicBezTo>
                  <a:cubicBezTo>
                    <a:pt x="175318" y="1090436"/>
                    <a:pt x="174854" y="1090900"/>
                    <a:pt x="174592" y="1091487"/>
                  </a:cubicBezTo>
                  <a:lnTo>
                    <a:pt x="167636" y="1091487"/>
                  </a:lnTo>
                  <a:cubicBezTo>
                    <a:pt x="158454" y="1084346"/>
                    <a:pt x="147108" y="1080590"/>
                    <a:pt x="135484" y="1080821"/>
                  </a:cubicBezTo>
                  <a:lnTo>
                    <a:pt x="108897" y="1092260"/>
                  </a:lnTo>
                  <a:cubicBezTo>
                    <a:pt x="99468" y="1097670"/>
                    <a:pt x="96222" y="1090714"/>
                    <a:pt x="93439" y="1084067"/>
                  </a:cubicBezTo>
                  <a:lnTo>
                    <a:pt x="89266" y="1079894"/>
                  </a:lnTo>
                  <a:cubicBezTo>
                    <a:pt x="85541" y="1082985"/>
                    <a:pt x="80157" y="1082985"/>
                    <a:pt x="76436" y="1079894"/>
                  </a:cubicBezTo>
                  <a:cubicBezTo>
                    <a:pt x="65616" y="1076493"/>
                    <a:pt x="59587" y="1101534"/>
                    <a:pt x="46448" y="1084840"/>
                  </a:cubicBezTo>
                  <a:cubicBezTo>
                    <a:pt x="44733" y="1082707"/>
                    <a:pt x="43661" y="1080141"/>
                    <a:pt x="43357" y="1077421"/>
                  </a:cubicBezTo>
                  <a:cubicBezTo>
                    <a:pt x="44284" y="1064591"/>
                    <a:pt x="54177" y="1055007"/>
                    <a:pt x="55568" y="1042486"/>
                  </a:cubicBezTo>
                  <a:cubicBezTo>
                    <a:pt x="56994" y="1027864"/>
                    <a:pt x="55037" y="1013102"/>
                    <a:pt x="49849" y="999360"/>
                  </a:cubicBezTo>
                  <a:cubicBezTo>
                    <a:pt x="43821" y="989313"/>
                    <a:pt x="35474" y="980965"/>
                    <a:pt x="29754" y="970609"/>
                  </a:cubicBezTo>
                  <a:lnTo>
                    <a:pt x="10742" y="959016"/>
                  </a:lnTo>
                  <a:cubicBezTo>
                    <a:pt x="5331" y="953451"/>
                    <a:pt x="7805" y="946804"/>
                    <a:pt x="8268" y="940467"/>
                  </a:cubicBezTo>
                  <a:cubicBezTo>
                    <a:pt x="11197" y="931239"/>
                    <a:pt x="9955" y="921191"/>
                    <a:pt x="4868" y="9129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9" name="Forma Livre: Forma 119">
              <a:extLst>
                <a:ext uri="{FF2B5EF4-FFF2-40B4-BE49-F238E27FC236}">
                  <a16:creationId xmlns:a16="http://schemas.microsoft.com/office/drawing/2014/main" id="{A65B082E-79B8-F090-BA32-E6F188097D8F}"/>
                </a:ext>
              </a:extLst>
            </p:cNvPr>
            <p:cNvSpPr/>
            <p:nvPr/>
          </p:nvSpPr>
          <p:spPr>
            <a:xfrm>
              <a:off x="4576210" y="1836917"/>
              <a:ext cx="1301627" cy="942597"/>
            </a:xfrm>
            <a:custGeom>
              <a:avLst/>
              <a:gdLst>
                <a:gd name="connsiteX0" fmla="*/ 86258 w 1301627"/>
                <a:gd name="connsiteY0" fmla="*/ 682023 h 942597"/>
                <a:gd name="connsiteX1" fmla="*/ 90586 w 1301627"/>
                <a:gd name="connsiteY1" fmla="*/ 675377 h 942597"/>
                <a:gd name="connsiteX2" fmla="*/ 143296 w 1301627"/>
                <a:gd name="connsiteY2" fmla="*/ 669503 h 942597"/>
                <a:gd name="connsiteX3" fmla="*/ 185186 w 1301627"/>
                <a:gd name="connsiteY3" fmla="*/ 669503 h 942597"/>
                <a:gd name="connsiteX4" fmla="*/ 279632 w 1301627"/>
                <a:gd name="connsiteY4" fmla="*/ 663783 h 942597"/>
                <a:gd name="connsiteX5" fmla="*/ 289061 w 1301627"/>
                <a:gd name="connsiteY5" fmla="*/ 657755 h 942597"/>
                <a:gd name="connsiteX6" fmla="*/ 307919 w 1301627"/>
                <a:gd name="connsiteY6" fmla="*/ 641061 h 942597"/>
                <a:gd name="connsiteX7" fmla="*/ 331724 w 1301627"/>
                <a:gd name="connsiteY7" fmla="*/ 616329 h 942597"/>
                <a:gd name="connsiteX8" fmla="*/ 337289 w 1301627"/>
                <a:gd name="connsiteY8" fmla="*/ 572275 h 942597"/>
                <a:gd name="connsiteX9" fmla="*/ 340535 w 1301627"/>
                <a:gd name="connsiteY9" fmla="*/ 509053 h 942597"/>
                <a:gd name="connsiteX10" fmla="*/ 343317 w 1301627"/>
                <a:gd name="connsiteY10" fmla="*/ 460207 h 942597"/>
                <a:gd name="connsiteX11" fmla="*/ 343317 w 1301627"/>
                <a:gd name="connsiteY11" fmla="*/ 406260 h 942597"/>
                <a:gd name="connsiteX12" fmla="*/ 343317 w 1301627"/>
                <a:gd name="connsiteY12" fmla="*/ 368853 h 942597"/>
                <a:gd name="connsiteX13" fmla="*/ 346409 w 1301627"/>
                <a:gd name="connsiteY13" fmla="*/ 360815 h 942597"/>
                <a:gd name="connsiteX14" fmla="*/ 377324 w 1301627"/>
                <a:gd name="connsiteY14" fmla="*/ 348140 h 942597"/>
                <a:gd name="connsiteX15" fmla="*/ 396491 w 1301627"/>
                <a:gd name="connsiteY15" fmla="*/ 343966 h 942597"/>
                <a:gd name="connsiteX16" fmla="*/ 576417 w 1301627"/>
                <a:gd name="connsiteY16" fmla="*/ 251221 h 942597"/>
                <a:gd name="connsiteX17" fmla="*/ 839196 w 1301627"/>
                <a:gd name="connsiteY17" fmla="*/ 78715 h 942597"/>
                <a:gd name="connsiteX18" fmla="*/ 950181 w 1301627"/>
                <a:gd name="connsiteY18" fmla="*/ 6682 h 942597"/>
                <a:gd name="connsiteX19" fmla="*/ 987434 w 1301627"/>
                <a:gd name="connsiteY19" fmla="*/ 809 h 942597"/>
                <a:gd name="connsiteX20" fmla="*/ 1006292 w 1301627"/>
                <a:gd name="connsiteY20" fmla="*/ 1581 h 942597"/>
                <a:gd name="connsiteX21" fmla="*/ 1037980 w 1301627"/>
                <a:gd name="connsiteY21" fmla="*/ 1581 h 942597"/>
                <a:gd name="connsiteX22" fmla="*/ 1060239 w 1301627"/>
                <a:gd name="connsiteY22" fmla="*/ 1581 h 942597"/>
                <a:gd name="connsiteX23" fmla="*/ 1077242 w 1301627"/>
                <a:gd name="connsiteY23" fmla="*/ 345 h 942597"/>
                <a:gd name="connsiteX24" fmla="*/ 1118359 w 1301627"/>
                <a:gd name="connsiteY24" fmla="*/ 4673 h 942597"/>
                <a:gd name="connsiteX25" fmla="*/ 1153912 w 1301627"/>
                <a:gd name="connsiteY25" fmla="*/ 6992 h 942597"/>
                <a:gd name="connsiteX26" fmla="*/ 1157776 w 1301627"/>
                <a:gd name="connsiteY26" fmla="*/ 6992 h 942597"/>
                <a:gd name="connsiteX27" fmla="*/ 1194256 w 1301627"/>
                <a:gd name="connsiteY27" fmla="*/ 37907 h 942597"/>
                <a:gd name="connsiteX28" fmla="*/ 1225171 w 1301627"/>
                <a:gd name="connsiteY28" fmla="*/ 51046 h 942597"/>
                <a:gd name="connsiteX29" fmla="*/ 1227644 w 1301627"/>
                <a:gd name="connsiteY29" fmla="*/ 98346 h 942597"/>
                <a:gd name="connsiteX30" fmla="*/ 1225944 w 1301627"/>
                <a:gd name="connsiteY30" fmla="*/ 155693 h 942597"/>
                <a:gd name="connsiteX31" fmla="*/ 1228417 w 1301627"/>
                <a:gd name="connsiteY31" fmla="*/ 167905 h 942597"/>
                <a:gd name="connsiteX32" fmla="*/ 1243875 w 1301627"/>
                <a:gd name="connsiteY32" fmla="*/ 211186 h 942597"/>
                <a:gd name="connsiteX33" fmla="*/ 1248512 w 1301627"/>
                <a:gd name="connsiteY33" fmla="*/ 216905 h 942597"/>
                <a:gd name="connsiteX34" fmla="*/ 1279427 w 1301627"/>
                <a:gd name="connsiteY34" fmla="*/ 235454 h 942597"/>
                <a:gd name="connsiteX35" fmla="*/ 1299213 w 1301627"/>
                <a:gd name="connsiteY35" fmla="*/ 271161 h 942597"/>
                <a:gd name="connsiteX36" fmla="*/ 1288392 w 1301627"/>
                <a:gd name="connsiteY36" fmla="*/ 302076 h 942597"/>
                <a:gd name="connsiteX37" fmla="*/ 1285765 w 1301627"/>
                <a:gd name="connsiteY37" fmla="*/ 326345 h 942597"/>
                <a:gd name="connsiteX38" fmla="*/ 1277572 w 1301627"/>
                <a:gd name="connsiteY38" fmla="*/ 362516 h 942597"/>
                <a:gd name="connsiteX39" fmla="*/ 1277572 w 1301627"/>
                <a:gd name="connsiteY39" fmla="*/ 382765 h 942597"/>
                <a:gd name="connsiteX40" fmla="*/ 1272007 w 1301627"/>
                <a:gd name="connsiteY40" fmla="*/ 398222 h 942597"/>
                <a:gd name="connsiteX41" fmla="*/ 1268761 w 1301627"/>
                <a:gd name="connsiteY41" fmla="*/ 425582 h 942597"/>
                <a:gd name="connsiteX42" fmla="*/ 1268761 w 1301627"/>
                <a:gd name="connsiteY42" fmla="*/ 441040 h 942597"/>
                <a:gd name="connsiteX43" fmla="*/ 1266906 w 1301627"/>
                <a:gd name="connsiteY43" fmla="*/ 473037 h 942597"/>
                <a:gd name="connsiteX44" fmla="*/ 1266906 w 1301627"/>
                <a:gd name="connsiteY44" fmla="*/ 493441 h 942597"/>
                <a:gd name="connsiteX45" fmla="*/ 1258250 w 1301627"/>
                <a:gd name="connsiteY45" fmla="*/ 528375 h 942597"/>
                <a:gd name="connsiteX46" fmla="*/ 1252995 w 1301627"/>
                <a:gd name="connsiteY46" fmla="*/ 554808 h 942597"/>
                <a:gd name="connsiteX47" fmla="*/ 1230581 w 1301627"/>
                <a:gd name="connsiteY47" fmla="*/ 580622 h 942597"/>
                <a:gd name="connsiteX48" fmla="*/ 1202912 w 1301627"/>
                <a:gd name="connsiteY48" fmla="*/ 612310 h 942597"/>
                <a:gd name="connsiteX49" fmla="*/ 1178335 w 1301627"/>
                <a:gd name="connsiteY49" fmla="*/ 637196 h 942597"/>
                <a:gd name="connsiteX50" fmla="*/ 1150975 w 1301627"/>
                <a:gd name="connsiteY50" fmla="*/ 670430 h 942597"/>
                <a:gd name="connsiteX51" fmla="*/ 1132580 w 1301627"/>
                <a:gd name="connsiteY51" fmla="*/ 689443 h 942597"/>
                <a:gd name="connsiteX52" fmla="*/ 1118050 w 1301627"/>
                <a:gd name="connsiteY52" fmla="*/ 709229 h 942597"/>
                <a:gd name="connsiteX53" fmla="*/ 1108930 w 1301627"/>
                <a:gd name="connsiteY53" fmla="*/ 733961 h 942597"/>
                <a:gd name="connsiteX54" fmla="*/ 1098419 w 1301627"/>
                <a:gd name="connsiteY54" fmla="*/ 764876 h 942597"/>
                <a:gd name="connsiteX55" fmla="*/ 1101665 w 1301627"/>
                <a:gd name="connsiteY55" fmla="*/ 789453 h 942597"/>
                <a:gd name="connsiteX56" fmla="*/ 1101665 w 1301627"/>
                <a:gd name="connsiteY56" fmla="*/ 797182 h 942597"/>
                <a:gd name="connsiteX57" fmla="*/ 1088990 w 1301627"/>
                <a:gd name="connsiteY57" fmla="*/ 806302 h 942597"/>
                <a:gd name="connsiteX58" fmla="*/ 1055447 w 1301627"/>
                <a:gd name="connsiteY58" fmla="*/ 817895 h 942597"/>
                <a:gd name="connsiteX59" fmla="*/ 1029324 w 1301627"/>
                <a:gd name="connsiteY59" fmla="*/ 837063 h 942597"/>
                <a:gd name="connsiteX60" fmla="*/ 1002118 w 1301627"/>
                <a:gd name="connsiteY60" fmla="*/ 857003 h 942597"/>
                <a:gd name="connsiteX61" fmla="*/ 972131 w 1301627"/>
                <a:gd name="connsiteY61" fmla="*/ 854375 h 942597"/>
                <a:gd name="connsiteX62" fmla="*/ 967030 w 1301627"/>
                <a:gd name="connsiteY62" fmla="*/ 854375 h 942597"/>
                <a:gd name="connsiteX63" fmla="*/ 907673 w 1301627"/>
                <a:gd name="connsiteY63" fmla="*/ 842782 h 942597"/>
                <a:gd name="connsiteX64" fmla="*/ 833322 w 1301627"/>
                <a:gd name="connsiteY64" fmla="*/ 848347 h 942597"/>
                <a:gd name="connsiteX65" fmla="*/ 802407 w 1301627"/>
                <a:gd name="connsiteY65" fmla="*/ 867205 h 942597"/>
                <a:gd name="connsiteX66" fmla="*/ 771491 w 1301627"/>
                <a:gd name="connsiteY66" fmla="*/ 887918 h 942597"/>
                <a:gd name="connsiteX67" fmla="*/ 748769 w 1301627"/>
                <a:gd name="connsiteY67" fmla="*/ 889155 h 942597"/>
                <a:gd name="connsiteX68" fmla="*/ 700696 w 1301627"/>
                <a:gd name="connsiteY68" fmla="*/ 883745 h 942597"/>
                <a:gd name="connsiteX69" fmla="*/ 694358 w 1301627"/>
                <a:gd name="connsiteY69" fmla="*/ 879262 h 942597"/>
                <a:gd name="connsiteX70" fmla="*/ 667153 w 1301627"/>
                <a:gd name="connsiteY70" fmla="*/ 855457 h 942597"/>
                <a:gd name="connsiteX71" fmla="*/ 658187 w 1301627"/>
                <a:gd name="connsiteY71" fmla="*/ 853757 h 942597"/>
                <a:gd name="connsiteX72" fmla="*/ 619698 w 1301627"/>
                <a:gd name="connsiteY72" fmla="*/ 848347 h 942597"/>
                <a:gd name="connsiteX73" fmla="*/ 578272 w 1301627"/>
                <a:gd name="connsiteY73" fmla="*/ 869060 h 942597"/>
                <a:gd name="connsiteX74" fmla="*/ 556477 w 1301627"/>
                <a:gd name="connsiteY74" fmla="*/ 870915 h 942597"/>
                <a:gd name="connsiteX75" fmla="*/ 529581 w 1301627"/>
                <a:gd name="connsiteY75" fmla="*/ 848656 h 942597"/>
                <a:gd name="connsiteX76" fmla="*/ 513196 w 1301627"/>
                <a:gd name="connsiteY76" fmla="*/ 836444 h 942597"/>
                <a:gd name="connsiteX77" fmla="*/ 482281 w 1301627"/>
                <a:gd name="connsiteY77" fmla="*/ 825315 h 942597"/>
                <a:gd name="connsiteX78" fmla="*/ 468060 w 1301627"/>
                <a:gd name="connsiteY78" fmla="*/ 816813 h 942597"/>
                <a:gd name="connsiteX79" fmla="*/ 462959 w 1301627"/>
                <a:gd name="connsiteY79" fmla="*/ 810321 h 942597"/>
                <a:gd name="connsiteX80" fmla="*/ 411949 w 1301627"/>
                <a:gd name="connsiteY80" fmla="*/ 807848 h 942597"/>
                <a:gd name="connsiteX81" fmla="*/ 381961 w 1301627"/>
                <a:gd name="connsiteY81" fmla="*/ 806611 h 942597"/>
                <a:gd name="connsiteX82" fmla="*/ 370213 w 1301627"/>
                <a:gd name="connsiteY82" fmla="*/ 813722 h 942597"/>
                <a:gd name="connsiteX83" fmla="*/ 340844 w 1301627"/>
                <a:gd name="connsiteY83" fmla="*/ 825006 h 942597"/>
                <a:gd name="connsiteX84" fmla="*/ 328169 w 1301627"/>
                <a:gd name="connsiteY84" fmla="*/ 843555 h 942597"/>
                <a:gd name="connsiteX85" fmla="*/ 319358 w 1301627"/>
                <a:gd name="connsiteY85" fmla="*/ 873388 h 942597"/>
                <a:gd name="connsiteX86" fmla="*/ 296944 w 1301627"/>
                <a:gd name="connsiteY86" fmla="*/ 895028 h 942597"/>
                <a:gd name="connsiteX87" fmla="*/ 293544 w 1301627"/>
                <a:gd name="connsiteY87" fmla="*/ 897965 h 942597"/>
                <a:gd name="connsiteX88" fmla="*/ 281642 w 1301627"/>
                <a:gd name="connsiteY88" fmla="*/ 923007 h 942597"/>
                <a:gd name="connsiteX89" fmla="*/ 276077 w 1301627"/>
                <a:gd name="connsiteY89" fmla="*/ 935218 h 942597"/>
                <a:gd name="connsiteX90" fmla="*/ 272985 w 1301627"/>
                <a:gd name="connsiteY90" fmla="*/ 938619 h 942597"/>
                <a:gd name="connsiteX91" fmla="*/ 245625 w 1301627"/>
                <a:gd name="connsiteY91" fmla="*/ 941556 h 942597"/>
                <a:gd name="connsiteX92" fmla="*/ 213937 w 1301627"/>
                <a:gd name="connsiteY92" fmla="*/ 938464 h 942597"/>
                <a:gd name="connsiteX93" fmla="*/ 174211 w 1301627"/>
                <a:gd name="connsiteY93" fmla="*/ 934136 h 942597"/>
                <a:gd name="connsiteX94" fmla="*/ 157826 w 1301627"/>
                <a:gd name="connsiteY94" fmla="*/ 910022 h 942597"/>
                <a:gd name="connsiteX95" fmla="*/ 132167 w 1301627"/>
                <a:gd name="connsiteY95" fmla="*/ 903066 h 942597"/>
                <a:gd name="connsiteX96" fmla="*/ 124438 w 1301627"/>
                <a:gd name="connsiteY96" fmla="*/ 903066 h 942597"/>
                <a:gd name="connsiteX97" fmla="*/ 98006 w 1301627"/>
                <a:gd name="connsiteY97" fmla="*/ 887609 h 942597"/>
                <a:gd name="connsiteX98" fmla="*/ 79457 w 1301627"/>
                <a:gd name="connsiteY98" fmla="*/ 863959 h 942597"/>
                <a:gd name="connsiteX99" fmla="*/ 61680 w 1301627"/>
                <a:gd name="connsiteY99" fmla="*/ 840463 h 942597"/>
                <a:gd name="connsiteX100" fmla="*/ 44059 w 1301627"/>
                <a:gd name="connsiteY100" fmla="*/ 816813 h 942597"/>
                <a:gd name="connsiteX101" fmla="*/ 26128 w 1301627"/>
                <a:gd name="connsiteY101" fmla="*/ 793009 h 942597"/>
                <a:gd name="connsiteX102" fmla="*/ 16544 w 1301627"/>
                <a:gd name="connsiteY102" fmla="*/ 769049 h 942597"/>
                <a:gd name="connsiteX103" fmla="*/ 9588 w 1301627"/>
                <a:gd name="connsiteY103" fmla="*/ 747254 h 942597"/>
                <a:gd name="connsiteX104" fmla="*/ 3714 w 1301627"/>
                <a:gd name="connsiteY104" fmla="*/ 737207 h 942597"/>
                <a:gd name="connsiteX105" fmla="*/ 468 w 1301627"/>
                <a:gd name="connsiteY105" fmla="*/ 704282 h 942597"/>
                <a:gd name="connsiteX106" fmla="*/ 6961 w 1301627"/>
                <a:gd name="connsiteY106" fmla="*/ 698717 h 942597"/>
                <a:gd name="connsiteX107" fmla="*/ 40658 w 1301627"/>
                <a:gd name="connsiteY107" fmla="*/ 697635 h 942597"/>
                <a:gd name="connsiteX108" fmla="*/ 86258 w 1301627"/>
                <a:gd name="connsiteY108" fmla="*/ 682023 h 94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301627" h="942597">
                  <a:moveTo>
                    <a:pt x="86258" y="682023"/>
                  </a:moveTo>
                  <a:lnTo>
                    <a:pt x="90586" y="675377"/>
                  </a:lnTo>
                  <a:cubicBezTo>
                    <a:pt x="107280" y="665175"/>
                    <a:pt x="125675" y="671203"/>
                    <a:pt x="143296" y="669503"/>
                  </a:cubicBezTo>
                  <a:lnTo>
                    <a:pt x="185186" y="669503"/>
                  </a:lnTo>
                  <a:cubicBezTo>
                    <a:pt x="216101" y="666566"/>
                    <a:pt x="248717" y="675840"/>
                    <a:pt x="279632" y="663783"/>
                  </a:cubicBezTo>
                  <a:lnTo>
                    <a:pt x="289061" y="657755"/>
                  </a:lnTo>
                  <a:cubicBezTo>
                    <a:pt x="294827" y="651634"/>
                    <a:pt x="301149" y="646038"/>
                    <a:pt x="307919" y="641061"/>
                  </a:cubicBezTo>
                  <a:cubicBezTo>
                    <a:pt x="311784" y="629004"/>
                    <a:pt x="325077" y="625603"/>
                    <a:pt x="331724" y="616329"/>
                  </a:cubicBezTo>
                  <a:cubicBezTo>
                    <a:pt x="341926" y="602726"/>
                    <a:pt x="335434" y="586959"/>
                    <a:pt x="337289" y="572275"/>
                  </a:cubicBezTo>
                  <a:cubicBezTo>
                    <a:pt x="337289" y="551252"/>
                    <a:pt x="341771" y="530230"/>
                    <a:pt x="340535" y="509053"/>
                  </a:cubicBezTo>
                  <a:cubicBezTo>
                    <a:pt x="345543" y="493255"/>
                    <a:pt x="346501" y="476469"/>
                    <a:pt x="343317" y="460207"/>
                  </a:cubicBezTo>
                  <a:cubicBezTo>
                    <a:pt x="343317" y="442122"/>
                    <a:pt x="343317" y="424191"/>
                    <a:pt x="343317" y="406260"/>
                  </a:cubicBezTo>
                  <a:cubicBezTo>
                    <a:pt x="343317" y="393740"/>
                    <a:pt x="343317" y="381374"/>
                    <a:pt x="343317" y="368853"/>
                  </a:cubicBezTo>
                  <a:cubicBezTo>
                    <a:pt x="343781" y="365994"/>
                    <a:pt x="344832" y="363258"/>
                    <a:pt x="346409" y="360815"/>
                  </a:cubicBezTo>
                  <a:cubicBezTo>
                    <a:pt x="355838" y="354725"/>
                    <a:pt x="366318" y="350428"/>
                    <a:pt x="377324" y="348140"/>
                  </a:cubicBezTo>
                  <a:cubicBezTo>
                    <a:pt x="383476" y="345821"/>
                    <a:pt x="389937" y="344415"/>
                    <a:pt x="396491" y="343966"/>
                  </a:cubicBezTo>
                  <a:cubicBezTo>
                    <a:pt x="466050" y="331755"/>
                    <a:pt x="519224" y="288938"/>
                    <a:pt x="576417" y="251221"/>
                  </a:cubicBezTo>
                  <a:cubicBezTo>
                    <a:pt x="664061" y="193873"/>
                    <a:pt x="752015" y="137144"/>
                    <a:pt x="839196" y="78715"/>
                  </a:cubicBezTo>
                  <a:cubicBezTo>
                    <a:pt x="875830" y="54137"/>
                    <a:pt x="913083" y="30642"/>
                    <a:pt x="950181" y="6682"/>
                  </a:cubicBezTo>
                  <a:cubicBezTo>
                    <a:pt x="961465" y="-2747"/>
                    <a:pt x="974913" y="1891"/>
                    <a:pt x="987434" y="809"/>
                  </a:cubicBezTo>
                  <a:cubicBezTo>
                    <a:pt x="993725" y="592"/>
                    <a:pt x="1000032" y="855"/>
                    <a:pt x="1006292" y="1581"/>
                  </a:cubicBezTo>
                  <a:cubicBezTo>
                    <a:pt x="1016617" y="4750"/>
                    <a:pt x="1027654" y="4750"/>
                    <a:pt x="1037980" y="1581"/>
                  </a:cubicBezTo>
                  <a:cubicBezTo>
                    <a:pt x="1045399" y="1581"/>
                    <a:pt x="1053437" y="1581"/>
                    <a:pt x="1060239" y="1581"/>
                  </a:cubicBezTo>
                  <a:cubicBezTo>
                    <a:pt x="1067040" y="1581"/>
                    <a:pt x="1071368" y="-1046"/>
                    <a:pt x="1077242" y="345"/>
                  </a:cubicBezTo>
                  <a:cubicBezTo>
                    <a:pt x="1090613" y="4086"/>
                    <a:pt x="1104509" y="5554"/>
                    <a:pt x="1118359" y="4673"/>
                  </a:cubicBezTo>
                  <a:cubicBezTo>
                    <a:pt x="1129952" y="7703"/>
                    <a:pt x="1142025" y="8491"/>
                    <a:pt x="1153912" y="6992"/>
                  </a:cubicBezTo>
                  <a:lnTo>
                    <a:pt x="1157776" y="6992"/>
                  </a:lnTo>
                  <a:cubicBezTo>
                    <a:pt x="1177562" y="8074"/>
                    <a:pt x="1177716" y="32496"/>
                    <a:pt x="1194256" y="37907"/>
                  </a:cubicBezTo>
                  <a:cubicBezTo>
                    <a:pt x="1199975" y="53364"/>
                    <a:pt x="1218833" y="37134"/>
                    <a:pt x="1225171" y="51046"/>
                  </a:cubicBezTo>
                  <a:cubicBezTo>
                    <a:pt x="1230225" y="66302"/>
                    <a:pt x="1231076" y="82641"/>
                    <a:pt x="1227644" y="98346"/>
                  </a:cubicBezTo>
                  <a:cubicBezTo>
                    <a:pt x="1222373" y="117034"/>
                    <a:pt x="1221786" y="136727"/>
                    <a:pt x="1225944" y="155693"/>
                  </a:cubicBezTo>
                  <a:cubicBezTo>
                    <a:pt x="1226995" y="159712"/>
                    <a:pt x="1227814" y="163793"/>
                    <a:pt x="1228417" y="167905"/>
                  </a:cubicBezTo>
                  <a:cubicBezTo>
                    <a:pt x="1230674" y="183208"/>
                    <a:pt x="1235929" y="197908"/>
                    <a:pt x="1243875" y="211186"/>
                  </a:cubicBezTo>
                  <a:cubicBezTo>
                    <a:pt x="1245544" y="212979"/>
                    <a:pt x="1247105" y="214896"/>
                    <a:pt x="1248512" y="216905"/>
                  </a:cubicBezTo>
                  <a:cubicBezTo>
                    <a:pt x="1254509" y="228421"/>
                    <a:pt x="1266458" y="235578"/>
                    <a:pt x="1279427" y="235454"/>
                  </a:cubicBezTo>
                  <a:cubicBezTo>
                    <a:pt x="1296585" y="241483"/>
                    <a:pt x="1306323" y="250912"/>
                    <a:pt x="1299213" y="271161"/>
                  </a:cubicBezTo>
                  <a:cubicBezTo>
                    <a:pt x="1293803" y="280745"/>
                    <a:pt x="1290139" y="291210"/>
                    <a:pt x="1288392" y="302076"/>
                  </a:cubicBezTo>
                  <a:cubicBezTo>
                    <a:pt x="1288284" y="310238"/>
                    <a:pt x="1287403" y="318353"/>
                    <a:pt x="1285765" y="326345"/>
                  </a:cubicBezTo>
                  <a:cubicBezTo>
                    <a:pt x="1280509" y="337691"/>
                    <a:pt x="1277711" y="350010"/>
                    <a:pt x="1277572" y="362516"/>
                  </a:cubicBezTo>
                  <a:cubicBezTo>
                    <a:pt x="1278963" y="369193"/>
                    <a:pt x="1278963" y="376087"/>
                    <a:pt x="1277572" y="382765"/>
                  </a:cubicBezTo>
                  <a:cubicBezTo>
                    <a:pt x="1276026" y="387866"/>
                    <a:pt x="1273862" y="392812"/>
                    <a:pt x="1272007" y="398222"/>
                  </a:cubicBezTo>
                  <a:cubicBezTo>
                    <a:pt x="1269086" y="407033"/>
                    <a:pt x="1267973" y="416339"/>
                    <a:pt x="1268761" y="425582"/>
                  </a:cubicBezTo>
                  <a:cubicBezTo>
                    <a:pt x="1268761" y="430992"/>
                    <a:pt x="1268761" y="436248"/>
                    <a:pt x="1268761" y="441040"/>
                  </a:cubicBezTo>
                  <a:cubicBezTo>
                    <a:pt x="1266829" y="451582"/>
                    <a:pt x="1266211" y="462340"/>
                    <a:pt x="1266906" y="473037"/>
                  </a:cubicBezTo>
                  <a:cubicBezTo>
                    <a:pt x="1268220" y="479777"/>
                    <a:pt x="1268220" y="486702"/>
                    <a:pt x="1266906" y="493441"/>
                  </a:cubicBezTo>
                  <a:cubicBezTo>
                    <a:pt x="1263660" y="505034"/>
                    <a:pt x="1260723" y="516627"/>
                    <a:pt x="1258250" y="528375"/>
                  </a:cubicBezTo>
                  <a:cubicBezTo>
                    <a:pt x="1256704" y="537186"/>
                    <a:pt x="1254695" y="545842"/>
                    <a:pt x="1252995" y="554808"/>
                  </a:cubicBezTo>
                  <a:cubicBezTo>
                    <a:pt x="1246842" y="564484"/>
                    <a:pt x="1239299" y="573187"/>
                    <a:pt x="1230581" y="580622"/>
                  </a:cubicBezTo>
                  <a:cubicBezTo>
                    <a:pt x="1218972" y="588845"/>
                    <a:pt x="1209497" y="599696"/>
                    <a:pt x="1202912" y="612310"/>
                  </a:cubicBezTo>
                  <a:cubicBezTo>
                    <a:pt x="1196729" y="622512"/>
                    <a:pt x="1186063" y="627767"/>
                    <a:pt x="1178335" y="637196"/>
                  </a:cubicBezTo>
                  <a:cubicBezTo>
                    <a:pt x="1166942" y="646193"/>
                    <a:pt x="1157621" y="657523"/>
                    <a:pt x="1150975" y="670430"/>
                  </a:cubicBezTo>
                  <a:cubicBezTo>
                    <a:pt x="1146647" y="678283"/>
                    <a:pt x="1140294" y="684852"/>
                    <a:pt x="1132580" y="689443"/>
                  </a:cubicBezTo>
                  <a:cubicBezTo>
                    <a:pt x="1125454" y="694003"/>
                    <a:pt x="1120276" y="701067"/>
                    <a:pt x="1118050" y="709229"/>
                  </a:cubicBezTo>
                  <a:cubicBezTo>
                    <a:pt x="1116211" y="717869"/>
                    <a:pt x="1113135" y="726185"/>
                    <a:pt x="1108930" y="733961"/>
                  </a:cubicBezTo>
                  <a:cubicBezTo>
                    <a:pt x="1103149" y="743343"/>
                    <a:pt x="1099563" y="753916"/>
                    <a:pt x="1098419" y="764876"/>
                  </a:cubicBezTo>
                  <a:cubicBezTo>
                    <a:pt x="1095729" y="773130"/>
                    <a:pt x="1096920" y="782173"/>
                    <a:pt x="1101665" y="789453"/>
                  </a:cubicBezTo>
                  <a:cubicBezTo>
                    <a:pt x="1102361" y="791988"/>
                    <a:pt x="1102361" y="794647"/>
                    <a:pt x="1101665" y="797182"/>
                  </a:cubicBezTo>
                  <a:cubicBezTo>
                    <a:pt x="1098403" y="801371"/>
                    <a:pt x="1093998" y="804540"/>
                    <a:pt x="1088990" y="806302"/>
                  </a:cubicBezTo>
                  <a:cubicBezTo>
                    <a:pt x="1077551" y="809394"/>
                    <a:pt x="1066345" y="813273"/>
                    <a:pt x="1055447" y="817895"/>
                  </a:cubicBezTo>
                  <a:lnTo>
                    <a:pt x="1029324" y="837063"/>
                  </a:lnTo>
                  <a:cubicBezTo>
                    <a:pt x="1019122" y="842164"/>
                    <a:pt x="1013866" y="854221"/>
                    <a:pt x="1002118" y="857003"/>
                  </a:cubicBezTo>
                  <a:cubicBezTo>
                    <a:pt x="992148" y="859878"/>
                    <a:pt x="981452" y="858935"/>
                    <a:pt x="972131" y="854375"/>
                  </a:cubicBezTo>
                  <a:lnTo>
                    <a:pt x="967030" y="854375"/>
                  </a:lnTo>
                  <a:cubicBezTo>
                    <a:pt x="951572" y="827479"/>
                    <a:pt x="927458" y="847110"/>
                    <a:pt x="907673" y="842782"/>
                  </a:cubicBezTo>
                  <a:cubicBezTo>
                    <a:pt x="882941" y="845255"/>
                    <a:pt x="857436" y="836908"/>
                    <a:pt x="833322" y="848347"/>
                  </a:cubicBezTo>
                  <a:cubicBezTo>
                    <a:pt x="818792" y="848347"/>
                    <a:pt x="813382" y="863031"/>
                    <a:pt x="802407" y="867205"/>
                  </a:cubicBezTo>
                  <a:cubicBezTo>
                    <a:pt x="793287" y="875722"/>
                    <a:pt x="782837" y="882724"/>
                    <a:pt x="771491" y="887918"/>
                  </a:cubicBezTo>
                  <a:cubicBezTo>
                    <a:pt x="763994" y="889170"/>
                    <a:pt x="756359" y="889588"/>
                    <a:pt x="748769" y="889155"/>
                  </a:cubicBezTo>
                  <a:cubicBezTo>
                    <a:pt x="732631" y="888521"/>
                    <a:pt x="716571" y="886712"/>
                    <a:pt x="700696" y="883745"/>
                  </a:cubicBezTo>
                  <a:lnTo>
                    <a:pt x="694358" y="879262"/>
                  </a:lnTo>
                  <a:cubicBezTo>
                    <a:pt x="686630" y="869833"/>
                    <a:pt x="674727" y="865195"/>
                    <a:pt x="667153" y="855457"/>
                  </a:cubicBezTo>
                  <a:lnTo>
                    <a:pt x="658187" y="853757"/>
                  </a:lnTo>
                  <a:cubicBezTo>
                    <a:pt x="645667" y="849120"/>
                    <a:pt x="634383" y="836753"/>
                    <a:pt x="619698" y="848347"/>
                  </a:cubicBezTo>
                  <a:cubicBezTo>
                    <a:pt x="607332" y="858240"/>
                    <a:pt x="587856" y="853757"/>
                    <a:pt x="578272" y="869060"/>
                  </a:cubicBezTo>
                  <a:cubicBezTo>
                    <a:pt x="571780" y="879107"/>
                    <a:pt x="564051" y="873852"/>
                    <a:pt x="556477" y="870915"/>
                  </a:cubicBezTo>
                  <a:cubicBezTo>
                    <a:pt x="548640" y="862228"/>
                    <a:pt x="539582" y="854731"/>
                    <a:pt x="529581" y="848656"/>
                  </a:cubicBezTo>
                  <a:lnTo>
                    <a:pt x="513196" y="836444"/>
                  </a:lnTo>
                  <a:cubicBezTo>
                    <a:pt x="504540" y="828252"/>
                    <a:pt x="492637" y="829025"/>
                    <a:pt x="482281" y="825315"/>
                  </a:cubicBezTo>
                  <a:lnTo>
                    <a:pt x="468060" y="816813"/>
                  </a:lnTo>
                  <a:cubicBezTo>
                    <a:pt x="467117" y="814155"/>
                    <a:pt x="465324" y="811867"/>
                    <a:pt x="462959" y="810321"/>
                  </a:cubicBezTo>
                  <a:cubicBezTo>
                    <a:pt x="446110" y="807570"/>
                    <a:pt x="428998" y="806735"/>
                    <a:pt x="411949" y="807848"/>
                  </a:cubicBezTo>
                  <a:cubicBezTo>
                    <a:pt x="401901" y="807848"/>
                    <a:pt x="392008" y="807848"/>
                    <a:pt x="381961" y="806611"/>
                  </a:cubicBezTo>
                  <a:cubicBezTo>
                    <a:pt x="379689" y="811001"/>
                    <a:pt x="375160" y="813753"/>
                    <a:pt x="370213" y="813722"/>
                  </a:cubicBezTo>
                  <a:cubicBezTo>
                    <a:pt x="359207" y="812717"/>
                    <a:pt x="348341" y="816875"/>
                    <a:pt x="340844" y="825006"/>
                  </a:cubicBezTo>
                  <a:cubicBezTo>
                    <a:pt x="333579" y="829179"/>
                    <a:pt x="331569" y="836908"/>
                    <a:pt x="328169" y="843555"/>
                  </a:cubicBezTo>
                  <a:cubicBezTo>
                    <a:pt x="323933" y="853061"/>
                    <a:pt x="320965" y="863093"/>
                    <a:pt x="319358" y="873388"/>
                  </a:cubicBezTo>
                  <a:cubicBezTo>
                    <a:pt x="316112" y="883976"/>
                    <a:pt x="307641" y="892154"/>
                    <a:pt x="296944" y="895028"/>
                  </a:cubicBezTo>
                  <a:lnTo>
                    <a:pt x="293544" y="897965"/>
                  </a:lnTo>
                  <a:cubicBezTo>
                    <a:pt x="290452" y="906776"/>
                    <a:pt x="280096" y="912032"/>
                    <a:pt x="281642" y="923007"/>
                  </a:cubicBezTo>
                  <a:lnTo>
                    <a:pt x="276077" y="935218"/>
                  </a:lnTo>
                  <a:lnTo>
                    <a:pt x="272985" y="938619"/>
                  </a:lnTo>
                  <a:cubicBezTo>
                    <a:pt x="264422" y="942499"/>
                    <a:pt x="254823" y="943534"/>
                    <a:pt x="245625" y="941556"/>
                  </a:cubicBezTo>
                  <a:cubicBezTo>
                    <a:pt x="234960" y="942236"/>
                    <a:pt x="224263" y="941185"/>
                    <a:pt x="213937" y="938464"/>
                  </a:cubicBezTo>
                  <a:cubicBezTo>
                    <a:pt x="201262" y="932590"/>
                    <a:pt x="187041" y="939392"/>
                    <a:pt x="174211" y="934136"/>
                  </a:cubicBezTo>
                  <a:cubicBezTo>
                    <a:pt x="166034" y="928324"/>
                    <a:pt x="160222" y="919761"/>
                    <a:pt x="157826" y="910022"/>
                  </a:cubicBezTo>
                  <a:cubicBezTo>
                    <a:pt x="154580" y="888691"/>
                    <a:pt x="142369" y="897811"/>
                    <a:pt x="132167" y="903066"/>
                  </a:cubicBezTo>
                  <a:cubicBezTo>
                    <a:pt x="129616" y="903608"/>
                    <a:pt x="126989" y="903608"/>
                    <a:pt x="124438" y="903066"/>
                  </a:cubicBezTo>
                  <a:cubicBezTo>
                    <a:pt x="114854" y="899372"/>
                    <a:pt x="105920" y="894163"/>
                    <a:pt x="98006" y="887609"/>
                  </a:cubicBezTo>
                  <a:cubicBezTo>
                    <a:pt x="91359" y="880112"/>
                    <a:pt x="85160" y="872213"/>
                    <a:pt x="79457" y="863959"/>
                  </a:cubicBezTo>
                  <a:cubicBezTo>
                    <a:pt x="74201" y="855612"/>
                    <a:pt x="67091" y="848501"/>
                    <a:pt x="61680" y="840463"/>
                  </a:cubicBezTo>
                  <a:cubicBezTo>
                    <a:pt x="56270" y="832425"/>
                    <a:pt x="49314" y="825006"/>
                    <a:pt x="44059" y="816813"/>
                  </a:cubicBezTo>
                  <a:cubicBezTo>
                    <a:pt x="38803" y="808621"/>
                    <a:pt x="31384" y="801356"/>
                    <a:pt x="26128" y="793009"/>
                  </a:cubicBezTo>
                  <a:cubicBezTo>
                    <a:pt x="20331" y="786331"/>
                    <a:pt x="16946" y="777891"/>
                    <a:pt x="16544" y="769049"/>
                  </a:cubicBezTo>
                  <a:cubicBezTo>
                    <a:pt x="19342" y="761042"/>
                    <a:pt x="16513" y="752154"/>
                    <a:pt x="9588" y="747254"/>
                  </a:cubicBezTo>
                  <a:cubicBezTo>
                    <a:pt x="6914" y="744379"/>
                    <a:pt x="4905" y="740947"/>
                    <a:pt x="3714" y="737207"/>
                  </a:cubicBezTo>
                  <a:cubicBezTo>
                    <a:pt x="267" y="726587"/>
                    <a:pt x="-846" y="715365"/>
                    <a:pt x="468" y="704282"/>
                  </a:cubicBezTo>
                  <a:cubicBezTo>
                    <a:pt x="2061" y="701855"/>
                    <a:pt x="4317" y="699923"/>
                    <a:pt x="6961" y="698717"/>
                  </a:cubicBezTo>
                  <a:cubicBezTo>
                    <a:pt x="18059" y="696584"/>
                    <a:pt x="29436" y="696213"/>
                    <a:pt x="40658" y="697635"/>
                  </a:cubicBezTo>
                  <a:cubicBezTo>
                    <a:pt x="57430" y="699552"/>
                    <a:pt x="74186" y="693817"/>
                    <a:pt x="86258" y="6820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0" name="Forma Livre: Forma 120">
              <a:extLst>
                <a:ext uri="{FF2B5EF4-FFF2-40B4-BE49-F238E27FC236}">
                  <a16:creationId xmlns:a16="http://schemas.microsoft.com/office/drawing/2014/main" id="{57E8252C-A50A-3287-DA46-EF4C0DC64D29}"/>
                </a:ext>
              </a:extLst>
            </p:cNvPr>
            <p:cNvSpPr/>
            <p:nvPr/>
          </p:nvSpPr>
          <p:spPr>
            <a:xfrm>
              <a:off x="4120385" y="2535707"/>
              <a:ext cx="637157" cy="454601"/>
            </a:xfrm>
            <a:custGeom>
              <a:avLst/>
              <a:gdLst>
                <a:gd name="connsiteX0" fmla="*/ 613342 w 637157"/>
                <a:gd name="connsiteY0" fmla="*/ 208604 h 454601"/>
                <a:gd name="connsiteX1" fmla="*/ 624781 w 637157"/>
                <a:gd name="connsiteY1" fmla="*/ 232564 h 454601"/>
                <a:gd name="connsiteX2" fmla="*/ 631891 w 637157"/>
                <a:gd name="connsiteY2" fmla="*/ 253122 h 454601"/>
                <a:gd name="connsiteX3" fmla="*/ 611796 w 637157"/>
                <a:gd name="connsiteY3" fmla="*/ 292075 h 454601"/>
                <a:gd name="connsiteX4" fmla="*/ 604068 w 637157"/>
                <a:gd name="connsiteY4" fmla="*/ 295476 h 454601"/>
                <a:gd name="connsiteX5" fmla="*/ 550430 w 637157"/>
                <a:gd name="connsiteY5" fmla="*/ 301041 h 454601"/>
                <a:gd name="connsiteX6" fmla="*/ 531262 w 637157"/>
                <a:gd name="connsiteY6" fmla="*/ 312325 h 454601"/>
                <a:gd name="connsiteX7" fmla="*/ 508231 w 637157"/>
                <a:gd name="connsiteY7" fmla="*/ 330101 h 454601"/>
                <a:gd name="connsiteX8" fmla="*/ 475152 w 637157"/>
                <a:gd name="connsiteY8" fmla="*/ 336438 h 454601"/>
                <a:gd name="connsiteX9" fmla="*/ 466959 w 637157"/>
                <a:gd name="connsiteY9" fmla="*/ 335511 h 454601"/>
                <a:gd name="connsiteX10" fmla="*/ 434807 w 637157"/>
                <a:gd name="connsiteY10" fmla="*/ 329946 h 454601"/>
                <a:gd name="connsiteX11" fmla="*/ 403892 w 637157"/>
                <a:gd name="connsiteY11" fmla="*/ 325309 h 454601"/>
                <a:gd name="connsiteX12" fmla="*/ 386580 w 637157"/>
                <a:gd name="connsiteY12" fmla="*/ 331028 h 454601"/>
                <a:gd name="connsiteX13" fmla="*/ 293834 w 637157"/>
                <a:gd name="connsiteY13" fmla="*/ 336747 h 454601"/>
                <a:gd name="connsiteX14" fmla="*/ 280386 w 637157"/>
                <a:gd name="connsiteY14" fmla="*/ 336747 h 454601"/>
                <a:gd name="connsiteX15" fmla="*/ 210518 w 637157"/>
                <a:gd name="connsiteY15" fmla="*/ 333811 h 454601"/>
                <a:gd name="connsiteX16" fmla="*/ 200471 w 637157"/>
                <a:gd name="connsiteY16" fmla="*/ 344940 h 454601"/>
                <a:gd name="connsiteX17" fmla="*/ 202789 w 637157"/>
                <a:gd name="connsiteY17" fmla="*/ 373227 h 454601"/>
                <a:gd name="connsiteX18" fmla="*/ 204335 w 637157"/>
                <a:gd name="connsiteY18" fmla="*/ 389922 h 454601"/>
                <a:gd name="connsiteX19" fmla="*/ 208354 w 637157"/>
                <a:gd name="connsiteY19" fmla="*/ 424856 h 454601"/>
                <a:gd name="connsiteX20" fmla="*/ 209281 w 637157"/>
                <a:gd name="connsiteY20" fmla="*/ 438767 h 454601"/>
                <a:gd name="connsiteX21" fmla="*/ 193824 w 637157"/>
                <a:gd name="connsiteY21" fmla="*/ 452370 h 454601"/>
                <a:gd name="connsiteX22" fmla="*/ 175120 w 637157"/>
                <a:gd name="connsiteY22" fmla="*/ 422846 h 454601"/>
                <a:gd name="connsiteX23" fmla="*/ 108035 w 637157"/>
                <a:gd name="connsiteY23" fmla="*/ 422846 h 454601"/>
                <a:gd name="connsiteX24" fmla="*/ 82529 w 637157"/>
                <a:gd name="connsiteY24" fmla="*/ 429802 h 454601"/>
                <a:gd name="connsiteX25" fmla="*/ 49914 w 637157"/>
                <a:gd name="connsiteY25" fmla="*/ 429802 h 454601"/>
                <a:gd name="connsiteX26" fmla="*/ 1686 w 637157"/>
                <a:gd name="connsiteY26" fmla="*/ 376783 h 454601"/>
                <a:gd name="connsiteX27" fmla="*/ 295 w 637157"/>
                <a:gd name="connsiteY27" fmla="*/ 372764 h 454601"/>
                <a:gd name="connsiteX28" fmla="*/ 2305 w 637157"/>
                <a:gd name="connsiteY28" fmla="*/ 371063 h 454601"/>
                <a:gd name="connsiteX29" fmla="*/ 2305 w 637157"/>
                <a:gd name="connsiteY29" fmla="*/ 371063 h 454601"/>
                <a:gd name="connsiteX30" fmla="*/ 9415 w 637157"/>
                <a:gd name="connsiteY30" fmla="*/ 344476 h 454601"/>
                <a:gd name="connsiteX31" fmla="*/ 11270 w 637157"/>
                <a:gd name="connsiteY31" fmla="*/ 320054 h 454601"/>
                <a:gd name="connsiteX32" fmla="*/ 24873 w 637157"/>
                <a:gd name="connsiteY32" fmla="*/ 285119 h 454601"/>
                <a:gd name="connsiteX33" fmla="*/ 37239 w 637157"/>
                <a:gd name="connsiteY33" fmla="*/ 268580 h 454601"/>
                <a:gd name="connsiteX34" fmla="*/ 62589 w 637157"/>
                <a:gd name="connsiteY34" fmla="*/ 242920 h 454601"/>
                <a:gd name="connsiteX35" fmla="*/ 124420 w 637157"/>
                <a:gd name="connsiteY35" fmla="*/ 146774 h 454601"/>
                <a:gd name="connsiteX36" fmla="*/ 148070 w 637157"/>
                <a:gd name="connsiteY36" fmla="*/ 132553 h 454601"/>
                <a:gd name="connsiteX37" fmla="*/ 154098 w 637157"/>
                <a:gd name="connsiteY37" fmla="*/ 132553 h 454601"/>
                <a:gd name="connsiteX38" fmla="*/ 195060 w 637157"/>
                <a:gd name="connsiteY38" fmla="*/ 121115 h 454601"/>
                <a:gd name="connsiteX39" fmla="*/ 201089 w 637157"/>
                <a:gd name="connsiteY39" fmla="*/ 121115 h 454601"/>
                <a:gd name="connsiteX40" fmla="*/ 233241 w 637157"/>
                <a:gd name="connsiteY40" fmla="*/ 107821 h 454601"/>
                <a:gd name="connsiteX41" fmla="*/ 262765 w 637157"/>
                <a:gd name="connsiteY41" fmla="*/ 99629 h 454601"/>
                <a:gd name="connsiteX42" fmla="*/ 272967 w 637157"/>
                <a:gd name="connsiteY42" fmla="*/ 80925 h 454601"/>
                <a:gd name="connsiteX43" fmla="*/ 303882 w 637157"/>
                <a:gd name="connsiteY43" fmla="*/ 58048 h 454601"/>
                <a:gd name="connsiteX44" fmla="*/ 329696 w 637157"/>
                <a:gd name="connsiteY44" fmla="*/ 44909 h 454601"/>
                <a:gd name="connsiteX45" fmla="*/ 350409 w 637157"/>
                <a:gd name="connsiteY45" fmla="*/ 29451 h 454601"/>
                <a:gd name="connsiteX46" fmla="*/ 399255 w 637157"/>
                <a:gd name="connsiteY46" fmla="*/ 10902 h 454601"/>
                <a:gd name="connsiteX47" fmla="*/ 428006 w 637157"/>
                <a:gd name="connsiteY47" fmla="*/ 391 h 454601"/>
                <a:gd name="connsiteX48" fmla="*/ 449492 w 637157"/>
                <a:gd name="connsiteY48" fmla="*/ 3482 h 454601"/>
                <a:gd name="connsiteX49" fmla="*/ 461549 w 637157"/>
                <a:gd name="connsiteY49" fmla="*/ 40272 h 454601"/>
                <a:gd name="connsiteX50" fmla="*/ 467732 w 637157"/>
                <a:gd name="connsiteY50" fmla="*/ 46764 h 454601"/>
                <a:gd name="connsiteX51" fmla="*/ 471751 w 637157"/>
                <a:gd name="connsiteY51" fmla="*/ 66549 h 454601"/>
                <a:gd name="connsiteX52" fmla="*/ 480252 w 637157"/>
                <a:gd name="connsiteY52" fmla="*/ 95610 h 454601"/>
                <a:gd name="connsiteX53" fmla="*/ 498492 w 637157"/>
                <a:gd name="connsiteY53" fmla="*/ 119878 h 454601"/>
                <a:gd name="connsiteX54" fmla="*/ 516114 w 637157"/>
                <a:gd name="connsiteY54" fmla="*/ 143528 h 454601"/>
                <a:gd name="connsiteX55" fmla="*/ 533736 w 637157"/>
                <a:gd name="connsiteY55" fmla="*/ 167023 h 454601"/>
                <a:gd name="connsiteX56" fmla="*/ 551357 w 637157"/>
                <a:gd name="connsiteY56" fmla="*/ 190365 h 454601"/>
                <a:gd name="connsiteX57" fmla="*/ 576862 w 637157"/>
                <a:gd name="connsiteY57" fmla="*/ 203040 h 454601"/>
                <a:gd name="connsiteX58" fmla="*/ 584591 w 637157"/>
                <a:gd name="connsiteY58" fmla="*/ 203040 h 454601"/>
                <a:gd name="connsiteX59" fmla="*/ 613342 w 637157"/>
                <a:gd name="connsiteY59" fmla="*/ 208604 h 454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37157" h="454601">
                  <a:moveTo>
                    <a:pt x="613342" y="208604"/>
                  </a:moveTo>
                  <a:cubicBezTo>
                    <a:pt x="620035" y="214865"/>
                    <a:pt x="624132" y="223413"/>
                    <a:pt x="624781" y="232564"/>
                  </a:cubicBezTo>
                  <a:cubicBezTo>
                    <a:pt x="636528" y="236119"/>
                    <a:pt x="641784" y="241993"/>
                    <a:pt x="631891" y="253122"/>
                  </a:cubicBezTo>
                  <a:lnTo>
                    <a:pt x="611796" y="292075"/>
                  </a:lnTo>
                  <a:cubicBezTo>
                    <a:pt x="609431" y="293652"/>
                    <a:pt x="606819" y="294796"/>
                    <a:pt x="604068" y="295476"/>
                  </a:cubicBezTo>
                  <a:cubicBezTo>
                    <a:pt x="586446" y="299031"/>
                    <a:pt x="567433" y="290684"/>
                    <a:pt x="550430" y="301041"/>
                  </a:cubicBezTo>
                  <a:lnTo>
                    <a:pt x="531262" y="312325"/>
                  </a:lnTo>
                  <a:cubicBezTo>
                    <a:pt x="524508" y="319358"/>
                    <a:pt x="516748" y="325340"/>
                    <a:pt x="508231" y="330101"/>
                  </a:cubicBezTo>
                  <a:cubicBezTo>
                    <a:pt x="497395" y="333130"/>
                    <a:pt x="486343" y="335248"/>
                    <a:pt x="475152" y="336438"/>
                  </a:cubicBezTo>
                  <a:cubicBezTo>
                    <a:pt x="472400" y="336361"/>
                    <a:pt x="469664" y="336052"/>
                    <a:pt x="466959" y="335511"/>
                  </a:cubicBezTo>
                  <a:cubicBezTo>
                    <a:pt x="456602" y="331956"/>
                    <a:pt x="445318" y="332883"/>
                    <a:pt x="434807" y="329946"/>
                  </a:cubicBezTo>
                  <a:cubicBezTo>
                    <a:pt x="425533" y="322990"/>
                    <a:pt x="414558" y="326700"/>
                    <a:pt x="403892" y="325309"/>
                  </a:cubicBezTo>
                  <a:lnTo>
                    <a:pt x="386580" y="331028"/>
                  </a:lnTo>
                  <a:cubicBezTo>
                    <a:pt x="355665" y="340457"/>
                    <a:pt x="324749" y="335666"/>
                    <a:pt x="293834" y="336747"/>
                  </a:cubicBezTo>
                  <a:lnTo>
                    <a:pt x="280386" y="336747"/>
                  </a:lnTo>
                  <a:cubicBezTo>
                    <a:pt x="257045" y="336747"/>
                    <a:pt x="234014" y="331801"/>
                    <a:pt x="210518" y="333811"/>
                  </a:cubicBezTo>
                  <a:cubicBezTo>
                    <a:pt x="203562" y="333811"/>
                    <a:pt x="201089" y="338603"/>
                    <a:pt x="200471" y="344940"/>
                  </a:cubicBezTo>
                  <a:cubicBezTo>
                    <a:pt x="199466" y="354431"/>
                    <a:pt x="200254" y="364030"/>
                    <a:pt x="202789" y="373227"/>
                  </a:cubicBezTo>
                  <a:cubicBezTo>
                    <a:pt x="202758" y="378823"/>
                    <a:pt x="203284" y="384419"/>
                    <a:pt x="204335" y="389922"/>
                  </a:cubicBezTo>
                  <a:cubicBezTo>
                    <a:pt x="207736" y="401360"/>
                    <a:pt x="204335" y="413572"/>
                    <a:pt x="208354" y="424856"/>
                  </a:cubicBezTo>
                  <a:cubicBezTo>
                    <a:pt x="208354" y="429493"/>
                    <a:pt x="208354" y="434130"/>
                    <a:pt x="209281" y="438767"/>
                  </a:cubicBezTo>
                  <a:cubicBezTo>
                    <a:pt x="210209" y="449742"/>
                    <a:pt x="209281" y="458862"/>
                    <a:pt x="193824" y="452370"/>
                  </a:cubicBezTo>
                  <a:cubicBezTo>
                    <a:pt x="193824" y="438613"/>
                    <a:pt x="179758" y="433666"/>
                    <a:pt x="175120" y="422846"/>
                  </a:cubicBezTo>
                  <a:cubicBezTo>
                    <a:pt x="154902" y="408996"/>
                    <a:pt x="128253" y="408996"/>
                    <a:pt x="108035" y="422846"/>
                  </a:cubicBezTo>
                  <a:lnTo>
                    <a:pt x="82529" y="429802"/>
                  </a:lnTo>
                  <a:cubicBezTo>
                    <a:pt x="72760" y="436743"/>
                    <a:pt x="59683" y="436743"/>
                    <a:pt x="49914" y="429802"/>
                  </a:cubicBezTo>
                  <a:cubicBezTo>
                    <a:pt x="25491" y="419755"/>
                    <a:pt x="14053" y="397805"/>
                    <a:pt x="1686" y="376783"/>
                  </a:cubicBezTo>
                  <a:cubicBezTo>
                    <a:pt x="-14" y="375391"/>
                    <a:pt x="-478" y="374000"/>
                    <a:pt x="295" y="372764"/>
                  </a:cubicBezTo>
                  <a:cubicBezTo>
                    <a:pt x="1068" y="371527"/>
                    <a:pt x="1686" y="371063"/>
                    <a:pt x="2305" y="371063"/>
                  </a:cubicBezTo>
                  <a:lnTo>
                    <a:pt x="2305" y="371063"/>
                  </a:lnTo>
                  <a:cubicBezTo>
                    <a:pt x="9415" y="363489"/>
                    <a:pt x="7560" y="353442"/>
                    <a:pt x="9415" y="344476"/>
                  </a:cubicBezTo>
                  <a:cubicBezTo>
                    <a:pt x="11332" y="336485"/>
                    <a:pt x="11950" y="328246"/>
                    <a:pt x="11270" y="320054"/>
                  </a:cubicBezTo>
                  <a:cubicBezTo>
                    <a:pt x="13759" y="307718"/>
                    <a:pt x="18365" y="295893"/>
                    <a:pt x="24873" y="285119"/>
                  </a:cubicBezTo>
                  <a:lnTo>
                    <a:pt x="37239" y="268580"/>
                  </a:lnTo>
                  <a:cubicBezTo>
                    <a:pt x="41691" y="256832"/>
                    <a:pt x="50903" y="247511"/>
                    <a:pt x="62589" y="242920"/>
                  </a:cubicBezTo>
                  <a:cubicBezTo>
                    <a:pt x="95823" y="218961"/>
                    <a:pt x="108962" y="181090"/>
                    <a:pt x="124420" y="146774"/>
                  </a:cubicBezTo>
                  <a:cubicBezTo>
                    <a:pt x="127202" y="133635"/>
                    <a:pt x="139877" y="136108"/>
                    <a:pt x="148070" y="132553"/>
                  </a:cubicBezTo>
                  <a:lnTo>
                    <a:pt x="154098" y="132553"/>
                  </a:lnTo>
                  <a:cubicBezTo>
                    <a:pt x="166418" y="124979"/>
                    <a:pt x="180608" y="121022"/>
                    <a:pt x="195060" y="121115"/>
                  </a:cubicBezTo>
                  <a:lnTo>
                    <a:pt x="201089" y="121115"/>
                  </a:lnTo>
                  <a:cubicBezTo>
                    <a:pt x="210364" y="113077"/>
                    <a:pt x="223657" y="114932"/>
                    <a:pt x="233241" y="107821"/>
                  </a:cubicBezTo>
                  <a:cubicBezTo>
                    <a:pt x="242392" y="103029"/>
                    <a:pt x="252454" y="100231"/>
                    <a:pt x="262765" y="99629"/>
                  </a:cubicBezTo>
                  <a:cubicBezTo>
                    <a:pt x="263290" y="92209"/>
                    <a:pt x="267015" y="85392"/>
                    <a:pt x="272967" y="80925"/>
                  </a:cubicBezTo>
                  <a:cubicBezTo>
                    <a:pt x="287188" y="78761"/>
                    <a:pt x="291825" y="63612"/>
                    <a:pt x="303882" y="58048"/>
                  </a:cubicBezTo>
                  <a:cubicBezTo>
                    <a:pt x="312538" y="53720"/>
                    <a:pt x="321194" y="49391"/>
                    <a:pt x="329696" y="44909"/>
                  </a:cubicBezTo>
                  <a:cubicBezTo>
                    <a:pt x="336976" y="40287"/>
                    <a:pt x="343901" y="35124"/>
                    <a:pt x="350409" y="29451"/>
                  </a:cubicBezTo>
                  <a:lnTo>
                    <a:pt x="399255" y="10902"/>
                  </a:lnTo>
                  <a:cubicBezTo>
                    <a:pt x="408004" y="5446"/>
                    <a:pt x="417789" y="1859"/>
                    <a:pt x="428006" y="391"/>
                  </a:cubicBezTo>
                  <a:cubicBezTo>
                    <a:pt x="435317" y="-768"/>
                    <a:pt x="442799" y="314"/>
                    <a:pt x="449492" y="3482"/>
                  </a:cubicBezTo>
                  <a:cubicBezTo>
                    <a:pt x="455984" y="15076"/>
                    <a:pt x="454748" y="28988"/>
                    <a:pt x="461549" y="40272"/>
                  </a:cubicBezTo>
                  <a:lnTo>
                    <a:pt x="467732" y="46764"/>
                  </a:lnTo>
                  <a:cubicBezTo>
                    <a:pt x="472029" y="52406"/>
                    <a:pt x="473498" y="59686"/>
                    <a:pt x="471751" y="66549"/>
                  </a:cubicBezTo>
                  <a:cubicBezTo>
                    <a:pt x="468953" y="77061"/>
                    <a:pt x="472230" y="88267"/>
                    <a:pt x="480252" y="95610"/>
                  </a:cubicBezTo>
                  <a:cubicBezTo>
                    <a:pt x="486281" y="103802"/>
                    <a:pt x="492464" y="111067"/>
                    <a:pt x="498492" y="119878"/>
                  </a:cubicBezTo>
                  <a:cubicBezTo>
                    <a:pt x="504521" y="128689"/>
                    <a:pt x="510395" y="135335"/>
                    <a:pt x="516114" y="143528"/>
                  </a:cubicBezTo>
                  <a:cubicBezTo>
                    <a:pt x="521833" y="151721"/>
                    <a:pt x="528016" y="158986"/>
                    <a:pt x="533736" y="167023"/>
                  </a:cubicBezTo>
                  <a:cubicBezTo>
                    <a:pt x="539455" y="175061"/>
                    <a:pt x="545483" y="182481"/>
                    <a:pt x="551357" y="190365"/>
                  </a:cubicBezTo>
                  <a:cubicBezTo>
                    <a:pt x="557231" y="198248"/>
                    <a:pt x="569597" y="196393"/>
                    <a:pt x="576862" y="203040"/>
                  </a:cubicBezTo>
                  <a:lnTo>
                    <a:pt x="584591" y="203040"/>
                  </a:lnTo>
                  <a:cubicBezTo>
                    <a:pt x="596339" y="194074"/>
                    <a:pt x="607468" y="189282"/>
                    <a:pt x="613342" y="2086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1" name="Forma Livre: Forma 89">
              <a:extLst>
                <a:ext uri="{FF2B5EF4-FFF2-40B4-BE49-F238E27FC236}">
                  <a16:creationId xmlns:a16="http://schemas.microsoft.com/office/drawing/2014/main" id="{156D21A9-C98D-428B-6E07-D2D9A43878FF}"/>
                </a:ext>
              </a:extLst>
            </p:cNvPr>
            <p:cNvSpPr/>
            <p:nvPr/>
          </p:nvSpPr>
          <p:spPr>
            <a:xfrm>
              <a:off x="7987147" y="2746715"/>
              <a:ext cx="809990" cy="1183562"/>
            </a:xfrm>
            <a:custGeom>
              <a:avLst/>
              <a:gdLst>
                <a:gd name="connsiteX0" fmla="*/ 194698 w 809990"/>
                <a:gd name="connsiteY0" fmla="*/ 1032017 h 1183562"/>
                <a:gd name="connsiteX1" fmla="*/ 154354 w 809990"/>
                <a:gd name="connsiteY1" fmla="*/ 1071742 h 1183562"/>
                <a:gd name="connsiteX2" fmla="*/ 125139 w 809990"/>
                <a:gd name="connsiteY2" fmla="*/ 1102658 h 1183562"/>
                <a:gd name="connsiteX3" fmla="*/ 100716 w 809990"/>
                <a:gd name="connsiteY3" fmla="*/ 1130327 h 1183562"/>
                <a:gd name="connsiteX4" fmla="*/ 78612 w 809990"/>
                <a:gd name="connsiteY4" fmla="*/ 1154131 h 1183562"/>
                <a:gd name="connsiteX5" fmla="*/ 49088 w 809990"/>
                <a:gd name="connsiteY5" fmla="*/ 1183501 h 1183562"/>
                <a:gd name="connsiteX6" fmla="*/ 39659 w 809990"/>
                <a:gd name="connsiteY6" fmla="*/ 1177472 h 1183562"/>
                <a:gd name="connsiteX7" fmla="*/ 17554 w 809990"/>
                <a:gd name="connsiteY7" fmla="*/ 1156141 h 1183562"/>
                <a:gd name="connsiteX8" fmla="*/ 1015 w 809990"/>
                <a:gd name="connsiteY8" fmla="*/ 1129399 h 1183562"/>
                <a:gd name="connsiteX9" fmla="*/ -67 w 809990"/>
                <a:gd name="connsiteY9" fmla="*/ 1035881 h 1183562"/>
                <a:gd name="connsiteX10" fmla="*/ -67 w 809990"/>
                <a:gd name="connsiteY10" fmla="*/ 889189 h 1183562"/>
                <a:gd name="connsiteX11" fmla="*/ 860 w 809990"/>
                <a:gd name="connsiteY11" fmla="*/ 812828 h 1183562"/>
                <a:gd name="connsiteX12" fmla="*/ 62691 w 809990"/>
                <a:gd name="connsiteY12" fmla="*/ 722402 h 1183562"/>
                <a:gd name="connsiteX13" fmla="*/ 87113 w 809990"/>
                <a:gd name="connsiteY13" fmla="*/ 700297 h 1183562"/>
                <a:gd name="connsiteX14" fmla="*/ 230560 w 809990"/>
                <a:gd name="connsiteY14" fmla="*/ 614508 h 1183562"/>
                <a:gd name="connsiteX15" fmla="*/ 284971 w 809990"/>
                <a:gd name="connsiteY15" fmla="*/ 615281 h 1183562"/>
                <a:gd name="connsiteX16" fmla="*/ 325778 w 809990"/>
                <a:gd name="connsiteY16" fmla="*/ 615281 h 1183562"/>
                <a:gd name="connsiteX17" fmla="*/ 331343 w 809990"/>
                <a:gd name="connsiteY17" fmla="*/ 610489 h 1183562"/>
                <a:gd name="connsiteX18" fmla="*/ 345409 w 809990"/>
                <a:gd name="connsiteY18" fmla="*/ 598123 h 1183562"/>
                <a:gd name="connsiteX19" fmla="*/ 371378 w 809990"/>
                <a:gd name="connsiteY19" fmla="*/ 567208 h 1183562"/>
                <a:gd name="connsiteX20" fmla="*/ 390391 w 809990"/>
                <a:gd name="connsiteY20" fmla="*/ 547113 h 1183562"/>
                <a:gd name="connsiteX21" fmla="*/ 412032 w 809990"/>
                <a:gd name="connsiteY21" fmla="*/ 520835 h 1183562"/>
                <a:gd name="connsiteX22" fmla="*/ 425634 w 809990"/>
                <a:gd name="connsiteY22" fmla="*/ 506305 h 1183562"/>
                <a:gd name="connsiteX23" fmla="*/ 452685 w 809990"/>
                <a:gd name="connsiteY23" fmla="*/ 474462 h 1183562"/>
                <a:gd name="connsiteX24" fmla="*/ 466133 w 809990"/>
                <a:gd name="connsiteY24" fmla="*/ 459005 h 1183562"/>
                <a:gd name="connsiteX25" fmla="*/ 493338 w 809990"/>
                <a:gd name="connsiteY25" fmla="*/ 428090 h 1183562"/>
                <a:gd name="connsiteX26" fmla="*/ 506941 w 809990"/>
                <a:gd name="connsiteY26" fmla="*/ 412632 h 1183562"/>
                <a:gd name="connsiteX27" fmla="*/ 534146 w 809990"/>
                <a:gd name="connsiteY27" fmla="*/ 380326 h 1183562"/>
                <a:gd name="connsiteX28" fmla="*/ 553159 w 809990"/>
                <a:gd name="connsiteY28" fmla="*/ 360231 h 1183562"/>
                <a:gd name="connsiteX29" fmla="*/ 560270 w 809990"/>
                <a:gd name="connsiteY29" fmla="*/ 350183 h 1183562"/>
                <a:gd name="connsiteX30" fmla="*/ 541257 w 809990"/>
                <a:gd name="connsiteY30" fmla="*/ 347710 h 1183562"/>
                <a:gd name="connsiteX31" fmla="*/ 510342 w 809990"/>
                <a:gd name="connsiteY31" fmla="*/ 350493 h 1183562"/>
                <a:gd name="connsiteX32" fmla="*/ 482518 w 809990"/>
                <a:gd name="connsiteY32" fmla="*/ 350493 h 1183562"/>
                <a:gd name="connsiteX33" fmla="*/ 403221 w 809990"/>
                <a:gd name="connsiteY33" fmla="*/ 325761 h 1183562"/>
                <a:gd name="connsiteX34" fmla="*/ 370141 w 809990"/>
                <a:gd name="connsiteY34" fmla="*/ 315249 h 1183562"/>
                <a:gd name="connsiteX35" fmla="*/ 259775 w 809990"/>
                <a:gd name="connsiteY35" fmla="*/ 282170 h 1183562"/>
                <a:gd name="connsiteX36" fmla="*/ 213402 w 809990"/>
                <a:gd name="connsiteY36" fmla="*/ 249091 h 1183562"/>
                <a:gd name="connsiteX37" fmla="*/ 144616 w 809990"/>
                <a:gd name="connsiteY37" fmla="*/ 180460 h 1183562"/>
                <a:gd name="connsiteX38" fmla="*/ 124366 w 809990"/>
                <a:gd name="connsiteY38" fmla="*/ 147999 h 1183562"/>
                <a:gd name="connsiteX39" fmla="*/ 134568 w 809990"/>
                <a:gd name="connsiteY39" fmla="*/ 93897 h 1183562"/>
                <a:gd name="connsiteX40" fmla="*/ 150026 w 809990"/>
                <a:gd name="connsiteY40" fmla="*/ 68701 h 1183562"/>
                <a:gd name="connsiteX41" fmla="*/ 157136 w 809990"/>
                <a:gd name="connsiteY41" fmla="*/ 64837 h 1183562"/>
                <a:gd name="connsiteX42" fmla="*/ 184187 w 809990"/>
                <a:gd name="connsiteY42" fmla="*/ 87096 h 1183562"/>
                <a:gd name="connsiteX43" fmla="*/ 195162 w 809990"/>
                <a:gd name="connsiteY43" fmla="*/ 102553 h 1183562"/>
                <a:gd name="connsiteX44" fmla="*/ 230096 w 809990"/>
                <a:gd name="connsiteY44" fmla="*/ 137642 h 1183562"/>
                <a:gd name="connsiteX45" fmla="*/ 234579 w 809990"/>
                <a:gd name="connsiteY45" fmla="*/ 138415 h 1183562"/>
                <a:gd name="connsiteX46" fmla="*/ 252510 w 809990"/>
                <a:gd name="connsiteY46" fmla="*/ 150317 h 1183562"/>
                <a:gd name="connsiteX47" fmla="*/ 252510 w 809990"/>
                <a:gd name="connsiteY47" fmla="*/ 149081 h 1183562"/>
                <a:gd name="connsiteX48" fmla="*/ 304601 w 809990"/>
                <a:gd name="connsiteY48" fmla="*/ 150936 h 1183562"/>
                <a:gd name="connsiteX49" fmla="*/ 360712 w 809990"/>
                <a:gd name="connsiteY49" fmla="*/ 114301 h 1183562"/>
                <a:gd name="connsiteX50" fmla="*/ 386990 w 809990"/>
                <a:gd name="connsiteY50" fmla="*/ 111673 h 1183562"/>
                <a:gd name="connsiteX51" fmla="*/ 399665 w 809990"/>
                <a:gd name="connsiteY51" fmla="*/ 112446 h 1183562"/>
                <a:gd name="connsiteX52" fmla="*/ 430580 w 809990"/>
                <a:gd name="connsiteY52" fmla="*/ 113528 h 1183562"/>
                <a:gd name="connsiteX53" fmla="*/ 449284 w 809990"/>
                <a:gd name="connsiteY53" fmla="*/ 110282 h 1183562"/>
                <a:gd name="connsiteX54" fmla="*/ 499057 w 809990"/>
                <a:gd name="connsiteY54" fmla="*/ 70711 h 1183562"/>
                <a:gd name="connsiteX55" fmla="*/ 505241 w 809990"/>
                <a:gd name="connsiteY55" fmla="*/ 74575 h 1183562"/>
                <a:gd name="connsiteX56" fmla="*/ 520698 w 809990"/>
                <a:gd name="connsiteY56" fmla="*/ 78903 h 1183562"/>
                <a:gd name="connsiteX57" fmla="*/ 546976 w 809990"/>
                <a:gd name="connsiteY57" fmla="*/ 78903 h 1183562"/>
                <a:gd name="connsiteX58" fmla="*/ 554550 w 809990"/>
                <a:gd name="connsiteY58" fmla="*/ 77821 h 1183562"/>
                <a:gd name="connsiteX59" fmla="*/ 581601 w 809990"/>
                <a:gd name="connsiteY59" fmla="*/ 67465 h 1183562"/>
                <a:gd name="connsiteX60" fmla="*/ 664453 w 809990"/>
                <a:gd name="connsiteY60" fmla="*/ 40259 h 1183562"/>
                <a:gd name="connsiteX61" fmla="*/ 709899 w 809990"/>
                <a:gd name="connsiteY61" fmla="*/ 29903 h 1183562"/>
                <a:gd name="connsiteX62" fmla="*/ 751170 w 809990"/>
                <a:gd name="connsiteY62" fmla="*/ 5635 h 1183562"/>
                <a:gd name="connsiteX63" fmla="*/ 781313 w 809990"/>
                <a:gd name="connsiteY63" fmla="*/ 4243 h 1183562"/>
                <a:gd name="connsiteX64" fmla="*/ 804777 w 809990"/>
                <a:gd name="connsiteY64" fmla="*/ 8386 h 1183562"/>
                <a:gd name="connsiteX65" fmla="*/ 805581 w 809990"/>
                <a:gd name="connsiteY65" fmla="*/ 9653 h 1183562"/>
                <a:gd name="connsiteX66" fmla="*/ 802644 w 809990"/>
                <a:gd name="connsiteY66" fmla="*/ 34076 h 1183562"/>
                <a:gd name="connsiteX67" fmla="*/ 806045 w 809990"/>
                <a:gd name="connsiteY67" fmla="*/ 75194 h 1183562"/>
                <a:gd name="connsiteX68" fmla="*/ 808827 w 809990"/>
                <a:gd name="connsiteY68" fmla="*/ 127595 h 1183562"/>
                <a:gd name="connsiteX69" fmla="*/ 798780 w 809990"/>
                <a:gd name="connsiteY69" fmla="*/ 138569 h 1183562"/>
                <a:gd name="connsiteX70" fmla="*/ 793060 w 809990"/>
                <a:gd name="connsiteY70" fmla="*/ 174895 h 1183562"/>
                <a:gd name="connsiteX71" fmla="*/ 788269 w 809990"/>
                <a:gd name="connsiteY71" fmla="*/ 207201 h 1183562"/>
                <a:gd name="connsiteX72" fmla="*/ 785641 w 809990"/>
                <a:gd name="connsiteY72" fmla="*/ 236571 h 1183562"/>
                <a:gd name="connsiteX73" fmla="*/ 765546 w 809990"/>
                <a:gd name="connsiteY73" fmla="*/ 267486 h 1183562"/>
                <a:gd name="connsiteX74" fmla="*/ 751634 w 809990"/>
                <a:gd name="connsiteY74" fmla="*/ 301647 h 1183562"/>
                <a:gd name="connsiteX75" fmla="*/ 662599 w 809990"/>
                <a:gd name="connsiteY75" fmla="*/ 527945 h 1183562"/>
                <a:gd name="connsiteX76" fmla="*/ 650232 w 809990"/>
                <a:gd name="connsiteY76" fmla="*/ 549431 h 1183562"/>
                <a:gd name="connsiteX77" fmla="*/ 629829 w 809990"/>
                <a:gd name="connsiteY77" fmla="*/ 576018 h 1183562"/>
                <a:gd name="connsiteX78" fmla="*/ 552541 w 809990"/>
                <a:gd name="connsiteY78" fmla="*/ 696742 h 1183562"/>
                <a:gd name="connsiteX79" fmla="*/ 531518 w 809990"/>
                <a:gd name="connsiteY79" fmla="*/ 720856 h 1183562"/>
                <a:gd name="connsiteX80" fmla="*/ 483600 w 809990"/>
                <a:gd name="connsiteY80" fmla="*/ 771711 h 1183562"/>
                <a:gd name="connsiteX81" fmla="*/ 464896 w 809990"/>
                <a:gd name="connsiteY81" fmla="*/ 784696 h 1183562"/>
                <a:gd name="connsiteX82" fmla="*/ 444338 w 809990"/>
                <a:gd name="connsiteY82" fmla="*/ 818084 h 1183562"/>
                <a:gd name="connsiteX83" fmla="*/ 397965 w 809990"/>
                <a:gd name="connsiteY83" fmla="*/ 858428 h 1183562"/>
                <a:gd name="connsiteX84" fmla="*/ 338145 w 809990"/>
                <a:gd name="connsiteY84" fmla="*/ 899700 h 1183562"/>
                <a:gd name="connsiteX85" fmla="*/ 299191 w 809990"/>
                <a:gd name="connsiteY85" fmla="*/ 934325 h 1183562"/>
                <a:gd name="connsiteX86" fmla="*/ 233651 w 809990"/>
                <a:gd name="connsiteY86" fmla="*/ 998628 h 1183562"/>
                <a:gd name="connsiteX87" fmla="*/ 194698 w 809990"/>
                <a:gd name="connsiteY87" fmla="*/ 1032017 h 118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9990" h="1183562">
                  <a:moveTo>
                    <a:pt x="194698" y="1032017"/>
                  </a:moveTo>
                  <a:lnTo>
                    <a:pt x="154354" y="1071742"/>
                  </a:lnTo>
                  <a:cubicBezTo>
                    <a:pt x="145899" y="1083181"/>
                    <a:pt x="136083" y="1093569"/>
                    <a:pt x="125139" y="1102658"/>
                  </a:cubicBezTo>
                  <a:lnTo>
                    <a:pt x="100716" y="1130327"/>
                  </a:lnTo>
                  <a:cubicBezTo>
                    <a:pt x="95074" y="1139709"/>
                    <a:pt x="87546" y="1147809"/>
                    <a:pt x="78612" y="1154131"/>
                  </a:cubicBezTo>
                  <a:cubicBezTo>
                    <a:pt x="72104" y="1166776"/>
                    <a:pt x="61763" y="1177055"/>
                    <a:pt x="49088" y="1183501"/>
                  </a:cubicBezTo>
                  <a:cubicBezTo>
                    <a:pt x="45301" y="1182743"/>
                    <a:pt x="41931" y="1180595"/>
                    <a:pt x="39659" y="1177472"/>
                  </a:cubicBezTo>
                  <a:cubicBezTo>
                    <a:pt x="34063" y="1168723"/>
                    <a:pt x="26489" y="1161427"/>
                    <a:pt x="17554" y="1156141"/>
                  </a:cubicBezTo>
                  <a:cubicBezTo>
                    <a:pt x="8589" y="1149896"/>
                    <a:pt x="2592" y="1140220"/>
                    <a:pt x="1015" y="1129399"/>
                  </a:cubicBezTo>
                  <a:cubicBezTo>
                    <a:pt x="-840" y="1098484"/>
                    <a:pt x="1015" y="1067569"/>
                    <a:pt x="-67" y="1035881"/>
                  </a:cubicBezTo>
                  <a:cubicBezTo>
                    <a:pt x="-67" y="987035"/>
                    <a:pt x="-67" y="938189"/>
                    <a:pt x="-67" y="889189"/>
                  </a:cubicBezTo>
                  <a:cubicBezTo>
                    <a:pt x="-67" y="863838"/>
                    <a:pt x="-67" y="838333"/>
                    <a:pt x="860" y="812828"/>
                  </a:cubicBezTo>
                  <a:cubicBezTo>
                    <a:pt x="13690" y="777585"/>
                    <a:pt x="42596" y="753162"/>
                    <a:pt x="62691" y="722402"/>
                  </a:cubicBezTo>
                  <a:cubicBezTo>
                    <a:pt x="71037" y="715291"/>
                    <a:pt x="79076" y="706944"/>
                    <a:pt x="87113" y="700297"/>
                  </a:cubicBezTo>
                  <a:cubicBezTo>
                    <a:pt x="139979" y="680203"/>
                    <a:pt x="178931" y="636767"/>
                    <a:pt x="230560" y="614508"/>
                  </a:cubicBezTo>
                  <a:cubicBezTo>
                    <a:pt x="248799" y="608943"/>
                    <a:pt x="266885" y="614508"/>
                    <a:pt x="284971" y="615281"/>
                  </a:cubicBezTo>
                  <a:cubicBezTo>
                    <a:pt x="298326" y="618990"/>
                    <a:pt x="312423" y="618990"/>
                    <a:pt x="325778" y="615281"/>
                  </a:cubicBezTo>
                  <a:lnTo>
                    <a:pt x="331343" y="610489"/>
                  </a:lnTo>
                  <a:cubicBezTo>
                    <a:pt x="335702" y="606006"/>
                    <a:pt x="340401" y="601863"/>
                    <a:pt x="345409" y="598123"/>
                  </a:cubicBezTo>
                  <a:cubicBezTo>
                    <a:pt x="357559" y="591352"/>
                    <a:pt x="366802" y="580347"/>
                    <a:pt x="371378" y="567208"/>
                  </a:cubicBezTo>
                  <a:cubicBezTo>
                    <a:pt x="376479" y="559433"/>
                    <a:pt x="382910" y="552631"/>
                    <a:pt x="390391" y="547113"/>
                  </a:cubicBezTo>
                  <a:cubicBezTo>
                    <a:pt x="400794" y="541564"/>
                    <a:pt x="408584" y="532119"/>
                    <a:pt x="412032" y="520835"/>
                  </a:cubicBezTo>
                  <a:cubicBezTo>
                    <a:pt x="415571" y="515147"/>
                    <a:pt x="420193" y="510200"/>
                    <a:pt x="425634" y="506305"/>
                  </a:cubicBezTo>
                  <a:cubicBezTo>
                    <a:pt x="438263" y="499380"/>
                    <a:pt x="447908" y="488050"/>
                    <a:pt x="452685" y="474462"/>
                  </a:cubicBezTo>
                  <a:cubicBezTo>
                    <a:pt x="456116" y="468480"/>
                    <a:pt x="460692" y="463240"/>
                    <a:pt x="466133" y="459005"/>
                  </a:cubicBezTo>
                  <a:cubicBezTo>
                    <a:pt x="478684" y="452389"/>
                    <a:pt x="488376" y="441383"/>
                    <a:pt x="493338" y="428090"/>
                  </a:cubicBezTo>
                  <a:cubicBezTo>
                    <a:pt x="496754" y="422046"/>
                    <a:pt x="501376" y="416790"/>
                    <a:pt x="506941" y="412632"/>
                  </a:cubicBezTo>
                  <a:cubicBezTo>
                    <a:pt x="519817" y="405753"/>
                    <a:pt x="529555" y="394191"/>
                    <a:pt x="534146" y="380326"/>
                  </a:cubicBezTo>
                  <a:cubicBezTo>
                    <a:pt x="539324" y="372612"/>
                    <a:pt x="545755" y="365827"/>
                    <a:pt x="553159" y="360231"/>
                  </a:cubicBezTo>
                  <a:cubicBezTo>
                    <a:pt x="556096" y="357139"/>
                    <a:pt x="563670" y="354821"/>
                    <a:pt x="560270" y="350183"/>
                  </a:cubicBezTo>
                  <a:cubicBezTo>
                    <a:pt x="556869" y="345546"/>
                    <a:pt x="547749" y="348329"/>
                    <a:pt x="541257" y="347710"/>
                  </a:cubicBezTo>
                  <a:cubicBezTo>
                    <a:pt x="530869" y="347247"/>
                    <a:pt x="520482" y="348189"/>
                    <a:pt x="510342" y="350493"/>
                  </a:cubicBezTo>
                  <a:cubicBezTo>
                    <a:pt x="501114" y="351899"/>
                    <a:pt x="491746" y="351899"/>
                    <a:pt x="482518" y="350493"/>
                  </a:cubicBezTo>
                  <a:cubicBezTo>
                    <a:pt x="455158" y="345082"/>
                    <a:pt x="429653" y="333644"/>
                    <a:pt x="403221" y="325761"/>
                  </a:cubicBezTo>
                  <a:cubicBezTo>
                    <a:pt x="393807" y="318418"/>
                    <a:pt x="382075" y="314693"/>
                    <a:pt x="370141" y="315249"/>
                  </a:cubicBezTo>
                  <a:cubicBezTo>
                    <a:pt x="333352" y="304120"/>
                    <a:pt x="296718" y="292218"/>
                    <a:pt x="259775" y="282170"/>
                  </a:cubicBezTo>
                  <a:cubicBezTo>
                    <a:pt x="240762" y="277255"/>
                    <a:pt x="224237" y="265476"/>
                    <a:pt x="213402" y="249091"/>
                  </a:cubicBezTo>
                  <a:cubicBezTo>
                    <a:pt x="193709" y="223184"/>
                    <a:pt x="170569" y="200091"/>
                    <a:pt x="144616" y="180460"/>
                  </a:cubicBezTo>
                  <a:cubicBezTo>
                    <a:pt x="135248" y="171510"/>
                    <a:pt x="128292" y="160349"/>
                    <a:pt x="124366" y="147999"/>
                  </a:cubicBezTo>
                  <a:cubicBezTo>
                    <a:pt x="120672" y="129326"/>
                    <a:pt x="124320" y="109942"/>
                    <a:pt x="134568" y="93897"/>
                  </a:cubicBezTo>
                  <a:cubicBezTo>
                    <a:pt x="138216" y="84669"/>
                    <a:pt x="143457" y="76136"/>
                    <a:pt x="150026" y="68701"/>
                  </a:cubicBezTo>
                  <a:cubicBezTo>
                    <a:pt x="151974" y="66738"/>
                    <a:pt x="154431" y="65393"/>
                    <a:pt x="157136" y="64837"/>
                  </a:cubicBezTo>
                  <a:cubicBezTo>
                    <a:pt x="171048" y="66383"/>
                    <a:pt x="176149" y="78440"/>
                    <a:pt x="184187" y="87096"/>
                  </a:cubicBezTo>
                  <a:lnTo>
                    <a:pt x="195162" y="102553"/>
                  </a:lnTo>
                  <a:cubicBezTo>
                    <a:pt x="207373" y="113683"/>
                    <a:pt x="217421" y="126976"/>
                    <a:pt x="230096" y="137642"/>
                  </a:cubicBezTo>
                  <a:lnTo>
                    <a:pt x="234579" y="138415"/>
                  </a:lnTo>
                  <a:cubicBezTo>
                    <a:pt x="241380" y="140965"/>
                    <a:pt x="247517" y="145046"/>
                    <a:pt x="252510" y="150317"/>
                  </a:cubicBezTo>
                  <a:lnTo>
                    <a:pt x="252510" y="149081"/>
                  </a:lnTo>
                  <a:cubicBezTo>
                    <a:pt x="269822" y="150472"/>
                    <a:pt x="287289" y="151245"/>
                    <a:pt x="304601" y="150936"/>
                  </a:cubicBezTo>
                  <a:lnTo>
                    <a:pt x="360712" y="114301"/>
                  </a:lnTo>
                  <a:cubicBezTo>
                    <a:pt x="368565" y="109308"/>
                    <a:pt x="378303" y="108335"/>
                    <a:pt x="386990" y="111673"/>
                  </a:cubicBezTo>
                  <a:cubicBezTo>
                    <a:pt x="391195" y="112168"/>
                    <a:pt x="395430" y="112415"/>
                    <a:pt x="399665" y="112446"/>
                  </a:cubicBezTo>
                  <a:cubicBezTo>
                    <a:pt x="409682" y="115600"/>
                    <a:pt x="420363" y="115971"/>
                    <a:pt x="430580" y="113528"/>
                  </a:cubicBezTo>
                  <a:cubicBezTo>
                    <a:pt x="436609" y="111055"/>
                    <a:pt x="443565" y="113528"/>
                    <a:pt x="449284" y="110282"/>
                  </a:cubicBezTo>
                  <a:cubicBezTo>
                    <a:pt x="468112" y="100173"/>
                    <a:pt x="484960" y="86771"/>
                    <a:pt x="499057" y="70711"/>
                  </a:cubicBezTo>
                  <a:cubicBezTo>
                    <a:pt x="501190" y="71886"/>
                    <a:pt x="503247" y="73169"/>
                    <a:pt x="505241" y="74575"/>
                  </a:cubicBezTo>
                  <a:cubicBezTo>
                    <a:pt x="509414" y="80140"/>
                    <a:pt x="516370" y="75812"/>
                    <a:pt x="520698" y="78903"/>
                  </a:cubicBezTo>
                  <a:cubicBezTo>
                    <a:pt x="529308" y="81145"/>
                    <a:pt x="538366" y="81145"/>
                    <a:pt x="546976" y="78903"/>
                  </a:cubicBezTo>
                  <a:cubicBezTo>
                    <a:pt x="549449" y="78239"/>
                    <a:pt x="551984" y="77883"/>
                    <a:pt x="554550" y="77821"/>
                  </a:cubicBezTo>
                  <a:cubicBezTo>
                    <a:pt x="562743" y="72257"/>
                    <a:pt x="574181" y="75039"/>
                    <a:pt x="581601" y="67465"/>
                  </a:cubicBezTo>
                  <a:cubicBezTo>
                    <a:pt x="608049" y="55176"/>
                    <a:pt x="635857" y="46041"/>
                    <a:pt x="664453" y="40259"/>
                  </a:cubicBezTo>
                  <a:cubicBezTo>
                    <a:pt x="680297" y="41434"/>
                    <a:pt x="696126" y="37833"/>
                    <a:pt x="709899" y="29903"/>
                  </a:cubicBezTo>
                  <a:cubicBezTo>
                    <a:pt x="722728" y="20319"/>
                    <a:pt x="740814" y="20165"/>
                    <a:pt x="751170" y="5635"/>
                  </a:cubicBezTo>
                  <a:cubicBezTo>
                    <a:pt x="759811" y="-1414"/>
                    <a:pt x="772053" y="-1971"/>
                    <a:pt x="781313" y="4243"/>
                  </a:cubicBezTo>
                  <a:cubicBezTo>
                    <a:pt x="788933" y="-1089"/>
                    <a:pt x="799444" y="765"/>
                    <a:pt x="804777" y="8386"/>
                  </a:cubicBezTo>
                  <a:cubicBezTo>
                    <a:pt x="805071" y="8803"/>
                    <a:pt x="805334" y="9221"/>
                    <a:pt x="805581" y="9653"/>
                  </a:cubicBezTo>
                  <a:cubicBezTo>
                    <a:pt x="813774" y="19237"/>
                    <a:pt x="808982" y="26657"/>
                    <a:pt x="802644" y="34076"/>
                  </a:cubicBezTo>
                  <a:cubicBezTo>
                    <a:pt x="789660" y="49534"/>
                    <a:pt x="807591" y="61127"/>
                    <a:pt x="806045" y="75194"/>
                  </a:cubicBezTo>
                  <a:cubicBezTo>
                    <a:pt x="808054" y="92583"/>
                    <a:pt x="808982" y="110081"/>
                    <a:pt x="808827" y="127595"/>
                  </a:cubicBezTo>
                  <a:cubicBezTo>
                    <a:pt x="805581" y="131304"/>
                    <a:pt x="802180" y="134860"/>
                    <a:pt x="798780" y="138569"/>
                  </a:cubicBezTo>
                  <a:cubicBezTo>
                    <a:pt x="785486" y="148771"/>
                    <a:pt x="794297" y="162683"/>
                    <a:pt x="793060" y="174895"/>
                  </a:cubicBezTo>
                  <a:cubicBezTo>
                    <a:pt x="789938" y="185375"/>
                    <a:pt x="788330" y="196257"/>
                    <a:pt x="788269" y="207201"/>
                  </a:cubicBezTo>
                  <a:cubicBezTo>
                    <a:pt x="785857" y="216785"/>
                    <a:pt x="784960" y="226709"/>
                    <a:pt x="785641" y="236571"/>
                  </a:cubicBezTo>
                  <a:cubicBezTo>
                    <a:pt x="785641" y="252028"/>
                    <a:pt x="771729" y="257129"/>
                    <a:pt x="765546" y="267486"/>
                  </a:cubicBezTo>
                  <a:cubicBezTo>
                    <a:pt x="761620" y="279156"/>
                    <a:pt x="756967" y="290564"/>
                    <a:pt x="751634" y="301647"/>
                  </a:cubicBezTo>
                  <a:cubicBezTo>
                    <a:pt x="708508" y="371824"/>
                    <a:pt x="685167" y="449730"/>
                    <a:pt x="662599" y="527945"/>
                  </a:cubicBezTo>
                  <a:cubicBezTo>
                    <a:pt x="659383" y="535597"/>
                    <a:pt x="655225" y="542816"/>
                    <a:pt x="650232" y="549431"/>
                  </a:cubicBezTo>
                  <a:cubicBezTo>
                    <a:pt x="649151" y="562725"/>
                    <a:pt x="635703" y="566589"/>
                    <a:pt x="629829" y="576018"/>
                  </a:cubicBezTo>
                  <a:lnTo>
                    <a:pt x="552541" y="696742"/>
                  </a:lnTo>
                  <a:cubicBezTo>
                    <a:pt x="548831" y="707717"/>
                    <a:pt x="538165" y="712200"/>
                    <a:pt x="531518" y="720856"/>
                  </a:cubicBezTo>
                  <a:lnTo>
                    <a:pt x="483600" y="771711"/>
                  </a:lnTo>
                  <a:cubicBezTo>
                    <a:pt x="477263" y="775885"/>
                    <a:pt x="472470" y="782377"/>
                    <a:pt x="464896" y="784696"/>
                  </a:cubicBezTo>
                  <a:cubicBezTo>
                    <a:pt x="453458" y="793043"/>
                    <a:pt x="450985" y="806800"/>
                    <a:pt x="444338" y="818084"/>
                  </a:cubicBezTo>
                  <a:cubicBezTo>
                    <a:pt x="426252" y="828595"/>
                    <a:pt x="415278" y="847453"/>
                    <a:pt x="397965" y="858428"/>
                  </a:cubicBezTo>
                  <a:cubicBezTo>
                    <a:pt x="384981" y="882387"/>
                    <a:pt x="355766" y="882696"/>
                    <a:pt x="338145" y="899700"/>
                  </a:cubicBezTo>
                  <a:cubicBezTo>
                    <a:pt x="323923" y="909902"/>
                    <a:pt x="313876" y="924587"/>
                    <a:pt x="299191" y="934325"/>
                  </a:cubicBezTo>
                  <a:lnTo>
                    <a:pt x="233651" y="998628"/>
                  </a:lnTo>
                  <a:cubicBezTo>
                    <a:pt x="219276" y="1007594"/>
                    <a:pt x="209228" y="1022433"/>
                    <a:pt x="194698" y="10320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142" name="TextBox 6">
            <a:extLst>
              <a:ext uri="{FF2B5EF4-FFF2-40B4-BE49-F238E27FC236}">
                <a16:creationId xmlns:a16="http://schemas.microsoft.com/office/drawing/2014/main" id="{B5B9DA1C-F98F-B36A-96AD-F3BE2B36D326}"/>
              </a:ext>
            </a:extLst>
          </p:cNvPr>
          <p:cNvSpPr txBox="1"/>
          <p:nvPr/>
        </p:nvSpPr>
        <p:spPr>
          <a:xfrm>
            <a:off x="627192" y="3085136"/>
            <a:ext cx="20967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RUDI LENSLEY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900">
                <a:latin typeface="Century Gothic" panose="020B0502020202020204" pitchFamily="34" charset="0"/>
              </a:rPr>
              <a:t>Market </a:t>
            </a:r>
            <a:r>
              <a:rPr lang="pt-BR" sz="900" err="1">
                <a:latin typeface="Century Gothic" panose="020B0502020202020204" pitchFamily="34" charset="0"/>
              </a:rPr>
              <a:t>Assets</a:t>
            </a:r>
            <a:r>
              <a:rPr lang="pt-BR" sz="900">
                <a:latin typeface="Century Gothic" panose="020B0502020202020204" pitchFamily="34" charset="0"/>
              </a:rPr>
              <a:t> Africa</a:t>
            </a:r>
          </a:p>
        </p:txBody>
      </p:sp>
      <p:pic>
        <p:nvPicPr>
          <p:cNvPr id="145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FED352E-E3FC-760D-A921-3C9D381E76E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942" y="1192983"/>
            <a:ext cx="1555483" cy="167049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6" name="Picture 4" descr="Coca-Cola Brasil (@CocaCola_Br) | Twitter">
            <a:extLst>
              <a:ext uri="{FF2B5EF4-FFF2-40B4-BE49-F238E27FC236}">
                <a16:creationId xmlns:a16="http://schemas.microsoft.com/office/drawing/2014/main" id="{6A90EA89-3090-3407-BB89-6FEAA6112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833" y="2463814"/>
            <a:ext cx="368348" cy="3683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89" descr="Ícone&#10;&#10;Descrição gerada automaticamente">
            <a:extLst>
              <a:ext uri="{FF2B5EF4-FFF2-40B4-BE49-F238E27FC236}">
                <a16:creationId xmlns:a16="http://schemas.microsoft.com/office/drawing/2014/main" id="{20714098-B225-D7BF-0D57-F9D5B8AB1C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33" y="3607992"/>
            <a:ext cx="394162" cy="395914"/>
          </a:xfrm>
          <a:prstGeom prst="rect">
            <a:avLst/>
          </a:prstGeom>
        </p:spPr>
      </p:pic>
      <p:pic>
        <p:nvPicPr>
          <p:cNvPr id="12" name="Imagem 87" descr="Ícone&#10;&#10;Descrição gerada automaticamente">
            <a:extLst>
              <a:ext uri="{FF2B5EF4-FFF2-40B4-BE49-F238E27FC236}">
                <a16:creationId xmlns:a16="http://schemas.microsoft.com/office/drawing/2014/main" id="{7CCB123E-6EBA-1194-1034-CAE173DE3F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88" y="1408593"/>
            <a:ext cx="394162" cy="395914"/>
          </a:xfrm>
          <a:prstGeom prst="rect">
            <a:avLst/>
          </a:prstGeom>
        </p:spPr>
      </p:pic>
      <p:pic>
        <p:nvPicPr>
          <p:cNvPr id="13" name="Imagem 89" descr="Ícone&#10;&#10;Descrição gerada automaticamente">
            <a:extLst>
              <a:ext uri="{FF2B5EF4-FFF2-40B4-BE49-F238E27FC236}">
                <a16:creationId xmlns:a16="http://schemas.microsoft.com/office/drawing/2014/main" id="{B311A521-B8E8-5B85-9C7C-BD604027D8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5" y="5386927"/>
            <a:ext cx="394162" cy="395914"/>
          </a:xfrm>
          <a:prstGeom prst="rect">
            <a:avLst/>
          </a:prstGeom>
        </p:spPr>
      </p:pic>
      <p:pic>
        <p:nvPicPr>
          <p:cNvPr id="16" name="Imagem 86" descr="Ícone&#10;&#10;Descrição gerada automaticamente">
            <a:extLst>
              <a:ext uri="{FF2B5EF4-FFF2-40B4-BE49-F238E27FC236}">
                <a16:creationId xmlns:a16="http://schemas.microsoft.com/office/drawing/2014/main" id="{088028BA-8FE6-FB58-4362-E3AA3FB30E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46" y="5054904"/>
            <a:ext cx="394162" cy="395914"/>
          </a:xfrm>
          <a:prstGeom prst="rect">
            <a:avLst/>
          </a:prstGeom>
        </p:spPr>
      </p:pic>
      <p:sp>
        <p:nvSpPr>
          <p:cNvPr id="17" name="TextBox 23">
            <a:extLst>
              <a:ext uri="{FF2B5EF4-FFF2-40B4-BE49-F238E27FC236}">
                <a16:creationId xmlns:a16="http://schemas.microsoft.com/office/drawing/2014/main" id="{F2BDA696-295A-5670-C50C-8BC1B98FC6FA}"/>
              </a:ext>
            </a:extLst>
          </p:cNvPr>
          <p:cNvSpPr txBox="1"/>
          <p:nvPr/>
        </p:nvSpPr>
        <p:spPr>
          <a:xfrm>
            <a:off x="2724115" y="4310285"/>
            <a:ext cx="2865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600" dirty="0" err="1">
                <a:solidFill>
                  <a:srgbClr val="C00000"/>
                </a:solidFill>
              </a:rPr>
              <a:t>Esperamos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err="1">
                <a:solidFill>
                  <a:srgbClr val="C00000"/>
                </a:solidFill>
              </a:rPr>
              <a:t>ter</a:t>
            </a:r>
            <a:r>
              <a:rPr lang="en-US" sz="1600" dirty="0">
                <a:solidFill>
                  <a:srgbClr val="C00000"/>
                </a:solidFill>
              </a:rPr>
              <a:t> à </a:t>
            </a:r>
            <a:r>
              <a:rPr lang="en-US" sz="1600" dirty="0" err="1">
                <a:solidFill>
                  <a:srgbClr val="C00000"/>
                </a:solidFill>
              </a:rPr>
              <a:t>bordo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err="1">
                <a:solidFill>
                  <a:srgbClr val="C00000"/>
                </a:solidFill>
              </a:rPr>
              <a:t>conosco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err="1">
                <a:solidFill>
                  <a:srgbClr val="C00000"/>
                </a:solidFill>
              </a:rPr>
              <a:t>Moçambique</a:t>
            </a:r>
            <a:r>
              <a:rPr lang="en-US" sz="1600" dirty="0">
                <a:solidFill>
                  <a:srgbClr val="C00000"/>
                </a:solidFill>
              </a:rPr>
              <a:t> e Angola</a:t>
            </a:r>
          </a:p>
        </p:txBody>
      </p:sp>
      <p:sp>
        <p:nvSpPr>
          <p:cNvPr id="30" name="Título 2">
            <a:extLst>
              <a:ext uri="{FF2B5EF4-FFF2-40B4-BE49-F238E27FC236}">
                <a16:creationId xmlns:a16="http://schemas.microsoft.com/office/drawing/2014/main" id="{B2592E50-2404-5123-18FB-54D04101C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417" y="222576"/>
            <a:ext cx="7950168" cy="461665"/>
          </a:xfrm>
        </p:spPr>
        <p:txBody>
          <a:bodyPr/>
          <a:lstStyle/>
          <a:p>
            <a:r>
              <a:rPr lang="pt-BR" dirty="0"/>
              <a:t>EQUIPE E2E COOLERS AFRICA</a:t>
            </a:r>
          </a:p>
        </p:txBody>
      </p:sp>
      <p:sp>
        <p:nvSpPr>
          <p:cNvPr id="31" name="Espaço Reservado para Texto 3">
            <a:extLst>
              <a:ext uri="{FF2B5EF4-FFF2-40B4-BE49-F238E27FC236}">
                <a16:creationId xmlns:a16="http://schemas.microsoft.com/office/drawing/2014/main" id="{AF04EBAC-9C9F-355F-831F-53280A92091B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839613" y="665163"/>
            <a:ext cx="4800767" cy="312821"/>
          </a:xfrm>
        </p:spPr>
        <p:txBody>
          <a:bodyPr/>
          <a:lstStyle/>
          <a:p>
            <a:r>
              <a:rPr lang="pt-BR" dirty="0"/>
              <a:t>EQUIPE E2E</a:t>
            </a:r>
          </a:p>
        </p:txBody>
      </p:sp>
    </p:spTree>
    <p:extLst>
      <p:ext uri="{BB962C8B-B14F-4D97-AF65-F5344CB8AC3E}">
        <p14:creationId xmlns:p14="http://schemas.microsoft.com/office/powerpoint/2010/main" val="2589483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Título 1">
            <a:extLst>
              <a:ext uri="{FF2B5EF4-FFF2-40B4-BE49-F238E27FC236}">
                <a16:creationId xmlns:a16="http://schemas.microsoft.com/office/drawing/2014/main" id="{C2D0084C-0D0A-C7E7-AF2E-B2C56ED41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41" y="148054"/>
            <a:ext cx="3973321" cy="424732"/>
          </a:xfrm>
        </p:spPr>
        <p:txBody>
          <a:bodyPr>
            <a:normAutofit/>
          </a:bodyPr>
          <a:lstStyle/>
          <a:p>
            <a:r>
              <a:rPr lang="pt-BR" sz="2400" b="1" dirty="0">
                <a:latin typeface="Century Gothic" panose="020B0502020202020204" pitchFamily="34" charset="0"/>
              </a:rPr>
              <a:t>E2E Ciclo e Ferramentas</a:t>
            </a:r>
            <a:endParaRPr lang="pt-BR" b="1" dirty="0">
              <a:latin typeface="Century Gothic" panose="020B0502020202020204" pitchFamily="34" charset="0"/>
            </a:endParaRPr>
          </a:p>
        </p:txBody>
      </p:sp>
      <p:sp>
        <p:nvSpPr>
          <p:cNvPr id="14357" name="Espaço Reservado para Texto 6">
            <a:extLst>
              <a:ext uri="{FF2B5EF4-FFF2-40B4-BE49-F238E27FC236}">
                <a16:creationId xmlns:a16="http://schemas.microsoft.com/office/drawing/2014/main" id="{D8A3FC40-8932-CF4F-4AA2-48BAB87BA53E}"/>
              </a:ext>
            </a:extLst>
          </p:cNvPr>
          <p:cNvSpPr txBox="1">
            <a:spLocks/>
          </p:cNvSpPr>
          <p:nvPr/>
        </p:nvSpPr>
        <p:spPr>
          <a:xfrm>
            <a:off x="1041009" y="572175"/>
            <a:ext cx="2596925" cy="341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800" dirty="0">
                <a:latin typeface="Century Gothic" panose="020B0502020202020204" pitchFamily="34" charset="0"/>
              </a:rPr>
              <a:t>Guiando o caminho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F59718-4CA7-FC34-D51D-E8CD75358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997" y="2803302"/>
            <a:ext cx="2011393" cy="1280423"/>
          </a:xfrm>
          <a:prstGeom prst="rect">
            <a:avLst/>
          </a:prstGeom>
        </p:spPr>
      </p:pic>
      <p:sp>
        <p:nvSpPr>
          <p:cNvPr id="3" name="TextBox 23">
            <a:extLst>
              <a:ext uri="{FF2B5EF4-FFF2-40B4-BE49-F238E27FC236}">
                <a16:creationId xmlns:a16="http://schemas.microsoft.com/office/drawing/2014/main" id="{8EE4532C-24C9-6820-B1CC-566248135816}"/>
              </a:ext>
            </a:extLst>
          </p:cNvPr>
          <p:cNvSpPr txBox="1"/>
          <p:nvPr/>
        </p:nvSpPr>
        <p:spPr>
          <a:xfrm>
            <a:off x="6685936" y="1068196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dirty="0">
                <a:solidFill>
                  <a:srgbClr val="343434"/>
                </a:solidFill>
              </a:rPr>
              <a:t>FERRAMENTAS PODEROSAS</a:t>
            </a:r>
          </a:p>
        </p:txBody>
      </p:sp>
      <p:sp>
        <p:nvSpPr>
          <p:cNvPr id="4" name="TextBox 23">
            <a:extLst>
              <a:ext uri="{FF2B5EF4-FFF2-40B4-BE49-F238E27FC236}">
                <a16:creationId xmlns:a16="http://schemas.microsoft.com/office/drawing/2014/main" id="{3DEE2637-3809-9B8A-B401-B5929F6CE016}"/>
              </a:ext>
            </a:extLst>
          </p:cNvPr>
          <p:cNvSpPr txBox="1"/>
          <p:nvPr/>
        </p:nvSpPr>
        <p:spPr>
          <a:xfrm>
            <a:off x="557722" y="1085747"/>
            <a:ext cx="4037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43434"/>
                </a:solidFill>
                <a:latin typeface="Century Gothic" panose="020B0502020202020204" pitchFamily="34" charset="0"/>
              </a:rPr>
              <a:t>EXPERIÊNCIA ÚNICA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942125-1030-0B34-8886-41B83B891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73" y="2029428"/>
            <a:ext cx="3786210" cy="3014669"/>
          </a:xfrm>
          <a:prstGeom prst="rect">
            <a:avLst/>
          </a:prstGeom>
        </p:spPr>
      </p:pic>
      <p:pic>
        <p:nvPicPr>
          <p:cNvPr id="8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5E32BFA-BD55-EBA0-BA5F-C94CB4AF32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92"/>
          <a:stretch/>
        </p:blipFill>
        <p:spPr>
          <a:xfrm>
            <a:off x="16122" y="24357"/>
            <a:ext cx="1036903" cy="872778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0E24BD48-FEFE-FF49-2BA8-AEDAB108A7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11" name="Imagem 10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D08AC96-ACD8-C52B-9602-C46C3107145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DDA48AB1-1A23-D83E-BDC1-7469E3CC4FDC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341" name="Imagem 14340">
            <a:extLst>
              <a:ext uri="{FF2B5EF4-FFF2-40B4-BE49-F238E27FC236}">
                <a16:creationId xmlns:a16="http://schemas.microsoft.com/office/drawing/2014/main" id="{FFDF74A6-840D-9E82-287B-4FCF23A1404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7850"/>
          <a:stretch/>
        </p:blipFill>
        <p:spPr>
          <a:xfrm rot="16200000">
            <a:off x="6668093" y="2824935"/>
            <a:ext cx="4786221" cy="3195205"/>
          </a:xfrm>
          <a:prstGeom prst="rect">
            <a:avLst/>
          </a:prstGeom>
        </p:spPr>
      </p:pic>
      <p:sp>
        <p:nvSpPr>
          <p:cNvPr id="14342" name="Título 1">
            <a:extLst>
              <a:ext uri="{FF2B5EF4-FFF2-40B4-BE49-F238E27FC236}">
                <a16:creationId xmlns:a16="http://schemas.microsoft.com/office/drawing/2014/main" id="{4E6106B1-460C-87DA-3B91-51E3E6FBA9CE}"/>
              </a:ext>
            </a:extLst>
          </p:cNvPr>
          <p:cNvSpPr txBox="1">
            <a:spLocks/>
          </p:cNvSpPr>
          <p:nvPr/>
        </p:nvSpPr>
        <p:spPr>
          <a:xfrm>
            <a:off x="8701037" y="3437689"/>
            <a:ext cx="965132" cy="4524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 dirty="0">
                <a:latin typeface="Century Gothic" panose="020B0502020202020204" pitchFamily="34" charset="0"/>
              </a:rPr>
              <a:t>+1k</a:t>
            </a:r>
          </a:p>
          <a:p>
            <a:pPr algn="ctr"/>
            <a:r>
              <a:rPr lang="pt-BR" sz="1200" b="1" dirty="0">
                <a:latin typeface="Century Gothic" panose="020B0502020202020204" pitchFamily="34" charset="0"/>
              </a:rPr>
              <a:t>Usuários</a:t>
            </a:r>
            <a:endParaRPr lang="pt-BR" sz="2800" b="1" dirty="0">
              <a:latin typeface="Century Gothic" panose="020B0502020202020204" pitchFamily="34" charset="0"/>
            </a:endParaRPr>
          </a:p>
        </p:txBody>
      </p:sp>
      <p:grpSp>
        <p:nvGrpSpPr>
          <p:cNvPr id="14343" name="Agrupar 14342">
            <a:extLst>
              <a:ext uri="{FF2B5EF4-FFF2-40B4-BE49-F238E27FC236}">
                <a16:creationId xmlns:a16="http://schemas.microsoft.com/office/drawing/2014/main" id="{54F1244E-E47E-2D83-5900-E25F372042F6}"/>
              </a:ext>
            </a:extLst>
          </p:cNvPr>
          <p:cNvGrpSpPr/>
          <p:nvPr/>
        </p:nvGrpSpPr>
        <p:grpSpPr>
          <a:xfrm>
            <a:off x="10774313" y="2221831"/>
            <a:ext cx="1394490" cy="974607"/>
            <a:chOff x="167640" y="1969280"/>
            <a:chExt cx="6421581" cy="4488034"/>
          </a:xfrm>
        </p:grpSpPr>
        <p:pic>
          <p:nvPicPr>
            <p:cNvPr id="14344" name="Imagem 14343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091673C3-B5E0-273E-F4D5-C60CA03B09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22" r="9547" b="27484"/>
            <a:stretch/>
          </p:blipFill>
          <p:spPr>
            <a:xfrm>
              <a:off x="723505" y="2595719"/>
              <a:ext cx="5372496" cy="3382301"/>
            </a:xfrm>
            <a:prstGeom prst="rect">
              <a:avLst/>
            </a:prstGeom>
          </p:spPr>
        </p:pic>
        <p:pic>
          <p:nvPicPr>
            <p:cNvPr id="14345" name="Gráfico 14344" descr="Tablet com preenchimento sólido">
              <a:extLst>
                <a:ext uri="{FF2B5EF4-FFF2-40B4-BE49-F238E27FC236}">
                  <a16:creationId xmlns:a16="http://schemas.microsoft.com/office/drawing/2014/main" id="{45FD4171-0F36-5248-FC96-532CA15F4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5876" t="18576" r="5603" b="19556"/>
            <a:stretch/>
          </p:blipFill>
          <p:spPr>
            <a:xfrm>
              <a:off x="167640" y="1969280"/>
              <a:ext cx="6421581" cy="4488034"/>
            </a:xfrm>
            <a:prstGeom prst="rect">
              <a:avLst/>
            </a:prstGeom>
          </p:spPr>
        </p:pic>
      </p:grpSp>
      <p:sp>
        <p:nvSpPr>
          <p:cNvPr id="14346" name="Título 1">
            <a:extLst>
              <a:ext uri="{FF2B5EF4-FFF2-40B4-BE49-F238E27FC236}">
                <a16:creationId xmlns:a16="http://schemas.microsoft.com/office/drawing/2014/main" id="{2C316EAA-B2DB-3BB4-C473-77C906C56289}"/>
              </a:ext>
            </a:extLst>
          </p:cNvPr>
          <p:cNvSpPr txBox="1">
            <a:spLocks/>
          </p:cNvSpPr>
          <p:nvPr/>
        </p:nvSpPr>
        <p:spPr>
          <a:xfrm>
            <a:off x="8410153" y="2558444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 dirty="0">
                <a:latin typeface="Century Gothic" panose="020B0502020202020204" pitchFamily="34" charset="0"/>
              </a:rPr>
              <a:t>+70</a:t>
            </a:r>
          </a:p>
          <a:p>
            <a:pPr algn="ctr"/>
            <a:r>
              <a:rPr lang="pt-BR" sz="1050" b="1" dirty="0">
                <a:latin typeface="Century Gothic" panose="020B0502020202020204" pitchFamily="34" charset="0"/>
              </a:rPr>
              <a:t>Análises</a:t>
            </a:r>
            <a:endParaRPr lang="pt-BR" sz="2800" b="1" dirty="0">
              <a:latin typeface="Century Gothic" panose="020B0502020202020204" pitchFamily="34" charset="0"/>
            </a:endParaRPr>
          </a:p>
        </p:txBody>
      </p:sp>
      <p:sp>
        <p:nvSpPr>
          <p:cNvPr id="14348" name="TextBox 23">
            <a:extLst>
              <a:ext uri="{FF2B5EF4-FFF2-40B4-BE49-F238E27FC236}">
                <a16:creationId xmlns:a16="http://schemas.microsoft.com/office/drawing/2014/main" id="{5B2FAC59-89C4-CC00-C4C2-7694A56BC529}"/>
              </a:ext>
            </a:extLst>
          </p:cNvPr>
          <p:cNvSpPr txBox="1"/>
          <p:nvPr/>
        </p:nvSpPr>
        <p:spPr>
          <a:xfrm>
            <a:off x="4954110" y="2386557"/>
            <a:ext cx="2865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sz="1600" dirty="0">
                <a:solidFill>
                  <a:srgbClr val="343434"/>
                </a:solidFill>
              </a:rPr>
              <a:t>E2E Portal</a:t>
            </a:r>
          </a:p>
        </p:txBody>
      </p:sp>
      <p:sp>
        <p:nvSpPr>
          <p:cNvPr id="14349" name="TextBox 23">
            <a:extLst>
              <a:ext uri="{FF2B5EF4-FFF2-40B4-BE49-F238E27FC236}">
                <a16:creationId xmlns:a16="http://schemas.microsoft.com/office/drawing/2014/main" id="{781ACB01-889B-017C-CEE4-F5A56DDCBE9B}"/>
              </a:ext>
            </a:extLst>
          </p:cNvPr>
          <p:cNvSpPr txBox="1"/>
          <p:nvPr/>
        </p:nvSpPr>
        <p:spPr>
          <a:xfrm>
            <a:off x="9989864" y="1869320"/>
            <a:ext cx="2127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r>
              <a:rPr lang="en-US" sz="1600">
                <a:solidFill>
                  <a:srgbClr val="343434"/>
                </a:solidFill>
              </a:rPr>
              <a:t>Dashboard</a:t>
            </a:r>
          </a:p>
        </p:txBody>
      </p:sp>
      <p:grpSp>
        <p:nvGrpSpPr>
          <p:cNvPr id="14353" name="Agrupar 14352">
            <a:extLst>
              <a:ext uri="{FF2B5EF4-FFF2-40B4-BE49-F238E27FC236}">
                <a16:creationId xmlns:a16="http://schemas.microsoft.com/office/drawing/2014/main" id="{6141C89B-F842-3E03-0EBF-31DA071B0C77}"/>
              </a:ext>
            </a:extLst>
          </p:cNvPr>
          <p:cNvGrpSpPr/>
          <p:nvPr/>
        </p:nvGrpSpPr>
        <p:grpSpPr>
          <a:xfrm>
            <a:off x="10688376" y="4070147"/>
            <a:ext cx="1566364" cy="801292"/>
            <a:chOff x="569591" y="2404340"/>
            <a:chExt cx="11432343" cy="5848350"/>
          </a:xfrm>
        </p:grpSpPr>
        <p:pic>
          <p:nvPicPr>
            <p:cNvPr id="14351" name="Imagem 14350">
              <a:extLst>
                <a:ext uri="{FF2B5EF4-FFF2-40B4-BE49-F238E27FC236}">
                  <a16:creationId xmlns:a16="http://schemas.microsoft.com/office/drawing/2014/main" id="{377E6308-D075-A9CF-A716-37C1356F76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929"/>
            <a:stretch/>
          </p:blipFill>
          <p:spPr>
            <a:xfrm>
              <a:off x="2159360" y="2921577"/>
              <a:ext cx="8286051" cy="4408327"/>
            </a:xfrm>
            <a:prstGeom prst="rect">
              <a:avLst/>
            </a:prstGeom>
          </p:spPr>
        </p:pic>
        <p:pic>
          <p:nvPicPr>
            <p:cNvPr id="14352" name="Imagem 5" descr="Tela de computador com fundo preto&#10;&#10;Descrição gerada automaticamente">
              <a:extLst>
                <a:ext uri="{FF2B5EF4-FFF2-40B4-BE49-F238E27FC236}">
                  <a16:creationId xmlns:a16="http://schemas.microsoft.com/office/drawing/2014/main" id="{6F66BC9F-DB33-5CEF-829E-97AA0216A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591" y="2404340"/>
              <a:ext cx="11432343" cy="5848350"/>
            </a:xfrm>
            <a:prstGeom prst="rect">
              <a:avLst/>
            </a:prstGeom>
          </p:spPr>
        </p:pic>
      </p:grpSp>
      <p:sp>
        <p:nvSpPr>
          <p:cNvPr id="14354" name="TextBox 23">
            <a:extLst>
              <a:ext uri="{FF2B5EF4-FFF2-40B4-BE49-F238E27FC236}">
                <a16:creationId xmlns:a16="http://schemas.microsoft.com/office/drawing/2014/main" id="{74652E01-3A41-4467-203E-BDF949309D7F}"/>
              </a:ext>
            </a:extLst>
          </p:cNvPr>
          <p:cNvSpPr txBox="1"/>
          <p:nvPr/>
        </p:nvSpPr>
        <p:spPr>
          <a:xfrm>
            <a:off x="9989864" y="3502221"/>
            <a:ext cx="212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r>
              <a:rPr lang="en-US" sz="1600">
                <a:solidFill>
                  <a:srgbClr val="343434"/>
                </a:solidFill>
              </a:rPr>
              <a:t>Self Assessment Online</a:t>
            </a:r>
          </a:p>
        </p:txBody>
      </p:sp>
      <p:sp>
        <p:nvSpPr>
          <p:cNvPr id="14355" name="Título 1">
            <a:extLst>
              <a:ext uri="{FF2B5EF4-FFF2-40B4-BE49-F238E27FC236}">
                <a16:creationId xmlns:a16="http://schemas.microsoft.com/office/drawing/2014/main" id="{A6E77539-75A1-1730-68E0-03D67E77B0D8}"/>
              </a:ext>
            </a:extLst>
          </p:cNvPr>
          <p:cNvSpPr txBox="1">
            <a:spLocks/>
          </p:cNvSpPr>
          <p:nvPr/>
        </p:nvSpPr>
        <p:spPr>
          <a:xfrm>
            <a:off x="8410153" y="4382522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 dirty="0">
                <a:latin typeface="Century Gothic" panose="020B0502020202020204" pitchFamily="34" charset="0"/>
              </a:rPr>
              <a:t>+40</a:t>
            </a:r>
          </a:p>
          <a:p>
            <a:pPr algn="ctr"/>
            <a:r>
              <a:rPr lang="pt-BR" sz="1050" b="1" dirty="0">
                <a:latin typeface="Century Gothic" panose="020B0502020202020204" pitchFamily="34" charset="0"/>
              </a:rPr>
              <a:t>Fabricantes</a:t>
            </a:r>
            <a:endParaRPr lang="pt-BR" sz="2000" b="1" dirty="0">
              <a:latin typeface="Century Gothic" panose="020B0502020202020204" pitchFamily="34" charset="0"/>
            </a:endParaRPr>
          </a:p>
        </p:txBody>
      </p:sp>
      <p:pic>
        <p:nvPicPr>
          <p:cNvPr id="14361" name="Imagem 14360">
            <a:extLst>
              <a:ext uri="{FF2B5EF4-FFF2-40B4-BE49-F238E27FC236}">
                <a16:creationId xmlns:a16="http://schemas.microsoft.com/office/drawing/2014/main" id="{44EF6E87-2C40-332F-3EEA-E323147BC0FF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b="60347"/>
          <a:stretch/>
        </p:blipFill>
        <p:spPr>
          <a:xfrm>
            <a:off x="5718701" y="4902468"/>
            <a:ext cx="1410335" cy="1229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62" name="TextBox 23">
            <a:extLst>
              <a:ext uri="{FF2B5EF4-FFF2-40B4-BE49-F238E27FC236}">
                <a16:creationId xmlns:a16="http://schemas.microsoft.com/office/drawing/2014/main" id="{3EADA4BA-7312-AF19-D3EE-4CD5C4EA70A0}"/>
              </a:ext>
            </a:extLst>
          </p:cNvPr>
          <p:cNvSpPr txBox="1"/>
          <p:nvPr/>
        </p:nvSpPr>
        <p:spPr>
          <a:xfrm>
            <a:off x="4991285" y="4481275"/>
            <a:ext cx="2865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sz="1600" dirty="0" err="1">
                <a:solidFill>
                  <a:srgbClr val="343434"/>
                </a:solidFill>
              </a:rPr>
              <a:t>Periódico</a:t>
            </a:r>
            <a:r>
              <a:rPr lang="en-US" sz="1600" dirty="0">
                <a:solidFill>
                  <a:srgbClr val="343434"/>
                </a:solidFill>
              </a:rPr>
              <a:t> mensal</a:t>
            </a:r>
          </a:p>
        </p:txBody>
      </p:sp>
      <p:sp>
        <p:nvSpPr>
          <p:cNvPr id="14363" name="Título 1">
            <a:extLst>
              <a:ext uri="{FF2B5EF4-FFF2-40B4-BE49-F238E27FC236}">
                <a16:creationId xmlns:a16="http://schemas.microsoft.com/office/drawing/2014/main" id="{18D74B41-F1E9-30B4-13FA-90FC1D2CBE21}"/>
              </a:ext>
            </a:extLst>
          </p:cNvPr>
          <p:cNvSpPr txBox="1">
            <a:spLocks/>
          </p:cNvSpPr>
          <p:nvPr/>
        </p:nvSpPr>
        <p:spPr>
          <a:xfrm>
            <a:off x="8701037" y="5274760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 dirty="0">
                <a:latin typeface="Century Gothic" panose="020B0502020202020204" pitchFamily="34" charset="0"/>
              </a:rPr>
              <a:t>+500</a:t>
            </a:r>
          </a:p>
          <a:p>
            <a:pPr algn="ctr"/>
            <a:r>
              <a:rPr lang="pt-BR" sz="1050" b="1" dirty="0">
                <a:latin typeface="Century Gothic" panose="020B0502020202020204" pitchFamily="34" charset="0"/>
              </a:rPr>
              <a:t>Inscritos</a:t>
            </a:r>
            <a:endParaRPr lang="pt-BR" sz="2000" b="1" dirty="0">
              <a:latin typeface="Century Gothic" panose="020B0502020202020204" pitchFamily="34" charset="0"/>
            </a:endParaRPr>
          </a:p>
        </p:txBody>
      </p:sp>
      <p:sp>
        <p:nvSpPr>
          <p:cNvPr id="14366" name="TextBox 23">
            <a:extLst>
              <a:ext uri="{FF2B5EF4-FFF2-40B4-BE49-F238E27FC236}">
                <a16:creationId xmlns:a16="http://schemas.microsoft.com/office/drawing/2014/main" id="{7EEEF4E8-B17D-A652-6C3C-46E6D99CC5DC}"/>
              </a:ext>
            </a:extLst>
          </p:cNvPr>
          <p:cNvSpPr txBox="1"/>
          <p:nvPr/>
        </p:nvSpPr>
        <p:spPr>
          <a:xfrm>
            <a:off x="10394268" y="5276078"/>
            <a:ext cx="1722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r>
              <a:rPr lang="en-US" sz="1600" dirty="0">
                <a:solidFill>
                  <a:srgbClr val="343434"/>
                </a:solidFill>
              </a:rPr>
              <a:t>E2E Books </a:t>
            </a:r>
            <a:r>
              <a:rPr lang="en-US" sz="1600" dirty="0" err="1">
                <a:solidFill>
                  <a:srgbClr val="343434"/>
                </a:solidFill>
              </a:rPr>
              <a:t>físicos</a:t>
            </a:r>
            <a:endParaRPr lang="en-US" sz="1600" dirty="0">
              <a:solidFill>
                <a:srgbClr val="343434"/>
              </a:solidFill>
            </a:endParaRPr>
          </a:p>
        </p:txBody>
      </p:sp>
      <p:sp>
        <p:nvSpPr>
          <p:cNvPr id="14367" name="Título 1">
            <a:extLst>
              <a:ext uri="{FF2B5EF4-FFF2-40B4-BE49-F238E27FC236}">
                <a16:creationId xmlns:a16="http://schemas.microsoft.com/office/drawing/2014/main" id="{702FB880-E18B-CA0F-0646-108AE7D4AEC2}"/>
              </a:ext>
            </a:extLst>
          </p:cNvPr>
          <p:cNvSpPr txBox="1">
            <a:spLocks/>
          </p:cNvSpPr>
          <p:nvPr/>
        </p:nvSpPr>
        <p:spPr>
          <a:xfrm>
            <a:off x="8410153" y="6196373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 dirty="0">
                <a:latin typeface="Century Gothic" panose="020B0502020202020204" pitchFamily="34" charset="0"/>
              </a:rPr>
              <a:t>+50</a:t>
            </a:r>
          </a:p>
          <a:p>
            <a:pPr algn="ctr"/>
            <a:r>
              <a:rPr lang="pt-BR" sz="1050" b="1" dirty="0">
                <a:latin typeface="Century Gothic" panose="020B0502020202020204" pitchFamily="34" charset="0"/>
              </a:rPr>
              <a:t>Países</a:t>
            </a:r>
            <a:endParaRPr lang="pt-BR" sz="2000" b="1" dirty="0">
              <a:latin typeface="Century Gothic" panose="020B0502020202020204" pitchFamily="34" charset="0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FD6FE613-CD25-CBF0-CBB4-81697984975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48" y="5956369"/>
            <a:ext cx="1243820" cy="682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3547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342" grpId="0"/>
      <p:bldP spid="14346" grpId="0"/>
      <p:bldP spid="14348" grpId="0"/>
      <p:bldP spid="14349" grpId="0"/>
      <p:bldP spid="14354" grpId="0"/>
      <p:bldP spid="14355" grpId="0"/>
      <p:bldP spid="14362" grpId="0"/>
      <p:bldP spid="14363" grpId="0"/>
      <p:bldP spid="14366" grpId="0"/>
      <p:bldP spid="143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73197" y="77425"/>
            <a:ext cx="8158287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VAMOS ACESSAR O PORTAL?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0DA46F18-E988-2F9E-E151-A6C80B64E9FD}"/>
              </a:ext>
            </a:extLst>
          </p:cNvPr>
          <p:cNvGrpSpPr/>
          <p:nvPr/>
        </p:nvGrpSpPr>
        <p:grpSpPr>
          <a:xfrm>
            <a:off x="761473" y="886691"/>
            <a:ext cx="10669055" cy="5084618"/>
            <a:chOff x="1277605" y="1700158"/>
            <a:chExt cx="9636790" cy="4629166"/>
          </a:xfrm>
        </p:grpSpPr>
        <p:pic>
          <p:nvPicPr>
            <p:cNvPr id="8" name="Imagem 7" descr="Tela de computador com texto preto sobre fundo branco&#10;&#10;Descrição gerada automaticamente">
              <a:extLst>
                <a:ext uri="{FF2B5EF4-FFF2-40B4-BE49-F238E27FC236}">
                  <a16:creationId xmlns:a16="http://schemas.microsoft.com/office/drawing/2014/main" id="{B2174034-E515-9C8B-D1DD-00E3DB2E10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0"/>
            <a:stretch/>
          </p:blipFill>
          <p:spPr>
            <a:xfrm>
              <a:off x="2564022" y="2336045"/>
              <a:ext cx="7537145" cy="3546722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23EFE7F8-607A-1FE7-595F-992D79C03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82" r="81029"/>
            <a:stretch/>
          </p:blipFill>
          <p:spPr>
            <a:xfrm>
              <a:off x="1277605" y="3219404"/>
              <a:ext cx="1168790" cy="1590675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0037F53F-35D9-F4EA-2824-067779B87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9938" r="61768"/>
            <a:stretch/>
          </p:blipFill>
          <p:spPr>
            <a:xfrm>
              <a:off x="2093693" y="1700158"/>
              <a:ext cx="1320799" cy="1590675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8EDA90EA-47EB-1655-6EB0-B0AE6B5E47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8231" r="47385"/>
            <a:stretch/>
          </p:blipFill>
          <p:spPr>
            <a:xfrm>
              <a:off x="2234841" y="4738649"/>
              <a:ext cx="1038502" cy="1590675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F09029D4-316F-EE56-3B75-91C8F9886D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240" r="32688"/>
            <a:stretch/>
          </p:blipFill>
          <p:spPr>
            <a:xfrm>
              <a:off x="9898395" y="3219404"/>
              <a:ext cx="1016000" cy="1590675"/>
            </a:xfrm>
            <a:prstGeom prst="rect">
              <a:avLst/>
            </a:prstGeom>
          </p:spPr>
        </p:pic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3EF016DB-4293-C69F-D43F-560172A5B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456" r="17747"/>
            <a:stretch/>
          </p:blipFill>
          <p:spPr>
            <a:xfrm>
              <a:off x="9194841" y="1700158"/>
              <a:ext cx="1068387" cy="1590675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17766DE7-BE50-5874-C85B-44346CBAC7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2113" r="1818"/>
            <a:stretch/>
          </p:blipFill>
          <p:spPr>
            <a:xfrm>
              <a:off x="9232763" y="4738649"/>
              <a:ext cx="1160214" cy="1590675"/>
            </a:xfrm>
            <a:prstGeom prst="rect">
              <a:avLst/>
            </a:prstGeom>
          </p:spPr>
        </p:pic>
      </p:grpSp>
      <p:sp>
        <p:nvSpPr>
          <p:cNvPr id="15" name="TextBox 8">
            <a:extLst>
              <a:ext uri="{FF2B5EF4-FFF2-40B4-BE49-F238E27FC236}">
                <a16:creationId xmlns:a16="http://schemas.microsoft.com/office/drawing/2014/main" id="{975755A2-EC07-F271-5E08-ACF14312D25A}"/>
              </a:ext>
            </a:extLst>
          </p:cNvPr>
          <p:cNvSpPr txBox="1"/>
          <p:nvPr/>
        </p:nvSpPr>
        <p:spPr>
          <a:xfrm>
            <a:off x="3120353" y="5617159"/>
            <a:ext cx="5951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Century Gothic" panose="020B0502020202020204" pitchFamily="34" charset="0"/>
              </a:rPr>
              <a:t>https://e2ecoolers.logbit.com.br/pt-br/</a:t>
            </a:r>
            <a:endParaRPr lang="nl-NL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818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ROZkR.AzeYIVON99zp6dA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800</Words>
  <Application>Microsoft Office PowerPoint</Application>
  <PresentationFormat>Widescreen</PresentationFormat>
  <Paragraphs>200</Paragraphs>
  <Slides>16</Slides>
  <Notes>6</Notes>
  <HiddenSlides>2</HiddenSlides>
  <MMClips>0</MMClips>
  <ScaleCrop>false</ScaleCrop>
  <HeadingPairs>
    <vt:vector size="8" baseType="variant">
      <vt:variant>
        <vt:lpstr>Fontes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Montserrat</vt:lpstr>
      <vt:lpstr>Montserrat Black</vt:lpstr>
      <vt:lpstr>Montserrat Light</vt:lpstr>
      <vt:lpstr>TCCC-UnityHeadline</vt:lpstr>
      <vt:lpstr>TCCC-UnityText</vt:lpstr>
      <vt:lpstr>TCCC-UnityTextPC</vt:lpstr>
      <vt:lpstr>Tema do Office</vt:lpstr>
      <vt:lpstr>3_Tema do Office</vt:lpstr>
      <vt:lpstr>think-cell Slide</vt:lpstr>
      <vt:lpstr>Apresentação do PowerPoint</vt:lpstr>
      <vt:lpstr>Apresentação do PowerPoint</vt:lpstr>
      <vt:lpstr>SABEMOS O QUE PRECISAMOS FAZER PARA QUE NOSSA ESTRATÉGIA FUNCIONE</vt:lpstr>
      <vt:lpstr>Apresentação do PowerPoint</vt:lpstr>
      <vt:lpstr>E2E Results</vt:lpstr>
      <vt:lpstr>EQUIPE E2E COOLERS AFRICA</vt:lpstr>
      <vt:lpstr>EQUIPE E2E COOLERS AFRICA</vt:lpstr>
      <vt:lpstr>E2E Ciclo e Ferramentas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PRÓXIMOS PASSOS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Eduarda Frias</dc:creator>
  <cp:lastModifiedBy>Murilo Melo Minaré</cp:lastModifiedBy>
  <cp:revision>1</cp:revision>
  <dcterms:created xsi:type="dcterms:W3CDTF">2022-12-21T13:00:55Z</dcterms:created>
  <dcterms:modified xsi:type="dcterms:W3CDTF">2023-04-03T12:31:07Z</dcterms:modified>
</cp:coreProperties>
</file>